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omments/modernComment_11B_17667436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1">
  <p:sldMasterIdLst>
    <p:sldMasterId id="2147483692" r:id="rId1"/>
    <p:sldMasterId id="2147483666" r:id="rId2"/>
    <p:sldMasterId id="2147483672" r:id="rId3"/>
  </p:sldMasterIdLst>
  <p:notesMasterIdLst>
    <p:notesMasterId r:id="rId42"/>
  </p:notesMasterIdLst>
  <p:handoutMasterIdLst>
    <p:handoutMasterId r:id="rId43"/>
  </p:handoutMasterIdLst>
  <p:sldIdLst>
    <p:sldId id="256" r:id="rId4"/>
    <p:sldId id="257" r:id="rId5"/>
    <p:sldId id="258" r:id="rId6"/>
    <p:sldId id="263" r:id="rId7"/>
    <p:sldId id="326" r:id="rId8"/>
    <p:sldId id="290" r:id="rId9"/>
    <p:sldId id="275" r:id="rId10"/>
    <p:sldId id="268" r:id="rId11"/>
    <p:sldId id="329" r:id="rId12"/>
    <p:sldId id="331" r:id="rId13"/>
    <p:sldId id="318" r:id="rId14"/>
    <p:sldId id="330" r:id="rId15"/>
    <p:sldId id="285" r:id="rId16"/>
    <p:sldId id="328" r:id="rId17"/>
    <p:sldId id="288" r:id="rId18"/>
    <p:sldId id="295" r:id="rId19"/>
    <p:sldId id="261" r:id="rId20"/>
    <p:sldId id="321" r:id="rId21"/>
    <p:sldId id="266" r:id="rId22"/>
    <p:sldId id="313" r:id="rId23"/>
    <p:sldId id="323" r:id="rId24"/>
    <p:sldId id="325" r:id="rId25"/>
    <p:sldId id="265" r:id="rId26"/>
    <p:sldId id="283" r:id="rId27"/>
    <p:sldId id="300" r:id="rId28"/>
    <p:sldId id="324" r:id="rId29"/>
    <p:sldId id="291" r:id="rId30"/>
    <p:sldId id="264" r:id="rId31"/>
    <p:sldId id="299" r:id="rId32"/>
    <p:sldId id="309" r:id="rId33"/>
    <p:sldId id="269" r:id="rId34"/>
    <p:sldId id="327" r:id="rId35"/>
    <p:sldId id="304" r:id="rId36"/>
    <p:sldId id="305" r:id="rId37"/>
    <p:sldId id="306" r:id="rId38"/>
    <p:sldId id="310" r:id="rId39"/>
    <p:sldId id="311" r:id="rId40"/>
    <p:sldId id="308" r:id="rId4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7AA088-140F-218C-AB66-AC8C99803080}" name="Falk Krumbe" initials="FK" userId="S::falk.krumbe@uni-hohenheim.de::de55edf0-006b-496f-834a-74de0d5bde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5"/>
    <a:srgbClr val="006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4" autoAdjust="0"/>
    <p:restoredTop sz="99651" autoAdjust="0"/>
  </p:normalViewPr>
  <p:slideViewPr>
    <p:cSldViewPr snapToGrid="0">
      <p:cViewPr varScale="1">
        <p:scale>
          <a:sx n="122" d="100"/>
          <a:sy n="122" d="100"/>
        </p:scale>
        <p:origin x="106" y="3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48" Type="http://schemas.microsoft.com/office/2018/10/relationships/authors" Target="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omments/modernComment_11B_1766743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ADE5947-57AF-4F30-9301-4B379DE9F947}" authorId="{497AA088-140F-218C-AB66-AC8C99803080}" created="2023-05-15T15:04:55.908">
    <pc:sldMkLst xmlns:pc="http://schemas.microsoft.com/office/powerpoint/2013/main/command">
      <pc:docMk/>
      <pc:sldMk cId="392590390" sldId="283"/>
    </pc:sldMkLst>
    <p188:txBody>
      <a:bodyPr/>
      <a:lstStyle/>
      <a:p>
        <a:r>
          <a:rPr lang="en-US"/>
          <a:t>Family and species to complicated, Bilder von midges, exclusion experiments erklären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0713F-9DDE-4060-838B-2A12719A051E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6EAE9-2ACC-4986-8E4D-F82448EED9F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51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060D2-7C35-4AE9-814F-ACCE0F110DA0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546B1-246A-4793-AD48-E0D04125BB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305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67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52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9030" y="1481752"/>
            <a:ext cx="8062370" cy="66251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3000" baseline="0">
                <a:solidFill>
                  <a:srgbClr val="003F75"/>
                </a:solidFill>
                <a:latin typeface="Segoe UI (Body)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Der kann auch zweizeilig sein</a:t>
            </a:r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9031" y="2626857"/>
            <a:ext cx="8067173" cy="66296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3F75"/>
                </a:solidFill>
                <a:latin typeface="Segoe UI (Body)"/>
                <a:cs typeface="Arial"/>
              </a:defRPr>
            </a:lvl1pPr>
            <a:lvl2pPr marL="457200" indent="0">
              <a:buNone/>
              <a:defRPr sz="2500">
                <a:latin typeface="Arial"/>
                <a:cs typeface="Arial"/>
              </a:defRPr>
            </a:lvl2pPr>
            <a:lvl3pPr marL="914400" indent="0">
              <a:buNone/>
              <a:defRPr sz="2500">
                <a:latin typeface="Arial"/>
                <a:cs typeface="Arial"/>
              </a:defRPr>
            </a:lvl3pPr>
            <a:lvl4pPr marL="1371600" indent="0">
              <a:buNone/>
              <a:defRPr sz="2500">
                <a:latin typeface="Arial"/>
                <a:cs typeface="Arial"/>
              </a:defRPr>
            </a:lvl4pPr>
            <a:lvl5pPr marL="1828800" indent="0">
              <a:buNone/>
              <a:defRPr sz="25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Name, Vorname</a:t>
            </a:r>
          </a:p>
        </p:txBody>
      </p:sp>
    </p:spTree>
    <p:extLst>
      <p:ext uri="{BB962C8B-B14F-4D97-AF65-F5344CB8AC3E}">
        <p14:creationId xmlns:p14="http://schemas.microsoft.com/office/powerpoint/2010/main" val="935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86853" y="1205369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3F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500">
                <a:latin typeface="Arial Black"/>
                <a:cs typeface="Arial Black"/>
              </a:defRPr>
            </a:lvl2pPr>
            <a:lvl3pPr marL="914400" indent="0">
              <a:buNone/>
              <a:defRPr sz="2500">
                <a:latin typeface="Arial Black"/>
                <a:cs typeface="Arial Black"/>
              </a:defRPr>
            </a:lvl3pPr>
            <a:lvl4pPr marL="1371600" indent="0">
              <a:buNone/>
              <a:defRPr sz="2500">
                <a:latin typeface="Arial Black"/>
                <a:cs typeface="Arial Black"/>
              </a:defRPr>
            </a:lvl4pPr>
            <a:lvl5pPr marL="1828800" indent="0">
              <a:buNone/>
              <a:defRPr sz="25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1: Wörter sind Kombinationen</a:t>
            </a:r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86853" y="1707538"/>
            <a:ext cx="3962400" cy="169978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3F7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5pPr>
          </a:lstStyle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Um es gleich zu gestehen: Dies ist nicht Ihr Präsentationstext, sondern so genannter Blindtext. Wir haben uns jedoch dafür entschieden, auf das allseits beliebte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Guaredisch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Nedunfeg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oder das klassische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oxmox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zu verzichten.</a:t>
            </a:r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765415" y="1707538"/>
            <a:ext cx="3962400" cy="169978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3F7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5pPr>
          </a:lstStyle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Um es gleich zu gestehen: Dies ist nicht Ihr Präsentationstext, sondern so genannter Blindtext. Wir haben uns jedoch dafür entschieden, auf das allseits beliebte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Guaredisch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Nedunfeg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oder das klassische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oxmox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zu verzichten.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3726" y="4870848"/>
            <a:ext cx="7400925" cy="1807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000">
                <a:latin typeface="Arial Black"/>
                <a:cs typeface="Arial Black"/>
              </a:defRPr>
            </a:lvl2pPr>
            <a:lvl3pPr marL="914400" indent="0">
              <a:buNone/>
              <a:defRPr sz="1000">
                <a:latin typeface="Arial Black"/>
                <a:cs typeface="Arial Black"/>
              </a:defRPr>
            </a:lvl3pPr>
            <a:lvl4pPr marL="1371600" indent="0">
              <a:buNone/>
              <a:defRPr sz="1000">
                <a:latin typeface="Arial Black"/>
                <a:cs typeface="Arial Black"/>
              </a:defRPr>
            </a:lvl4pPr>
            <a:lvl5pPr marL="1828800" indent="0">
              <a:buNone/>
              <a:defRPr sz="10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 | THEMA 2 | THEMA 3 | THEMA 4 | THEMA 5 | THEMA 6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8216900" y="4900613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chemeClr val="tx1"/>
                </a:solidFill>
                <a:latin typeface="Arial Black"/>
                <a:cs typeface="Arial Black"/>
              </a:rPr>
              <a:pPr algn="r"/>
              <a:t>‹#›</a:t>
            </a:fld>
            <a:endParaRPr lang="de-DE" sz="9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3922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92448" y="1205369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3F75"/>
                </a:solidFill>
                <a:latin typeface="Segoe UI (Body)"/>
                <a:cs typeface="Segoe UI (Body)"/>
              </a:defRPr>
            </a:lvl1pPr>
            <a:lvl2pPr marL="457200" indent="0">
              <a:buNone/>
              <a:defRPr sz="2500">
                <a:latin typeface="Arial Black"/>
                <a:cs typeface="Arial Black"/>
              </a:defRPr>
            </a:lvl2pPr>
            <a:lvl3pPr marL="914400" indent="0">
              <a:buNone/>
              <a:defRPr sz="2500">
                <a:latin typeface="Arial Black"/>
                <a:cs typeface="Arial Black"/>
              </a:defRPr>
            </a:lvl3pPr>
            <a:lvl4pPr marL="1371600" indent="0">
              <a:buNone/>
              <a:defRPr sz="2500">
                <a:latin typeface="Arial Black"/>
                <a:cs typeface="Arial Black"/>
              </a:defRPr>
            </a:lvl4pPr>
            <a:lvl5pPr marL="1828800" indent="0">
              <a:buNone/>
              <a:defRPr sz="25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1: Wörter sind Kombinationen</a:t>
            </a:r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448" y="1715930"/>
            <a:ext cx="8113060" cy="1699781"/>
          </a:xfrm>
          <a:prstGeom prst="rect">
            <a:avLst/>
          </a:prstGeom>
        </p:spPr>
        <p:txBody>
          <a:bodyPr vert="horz"/>
          <a:lstStyle>
            <a:lvl1pPr marL="285750" marR="0" indent="-285750" algn="just" defTabSz="848911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solidFill>
                  <a:srgbClr val="003F75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5pPr>
          </a:lstStyle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Um es gleich zu gestehen: Dies ist nicht Ihr Präsentationstext, sondern so genannter Blindtext. </a:t>
            </a:r>
          </a:p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Dies ist nicht Ihr Präsentationstext, sondern so genannter Blindtext. </a:t>
            </a:r>
          </a:p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Wir haben uns jedoch dafür entschieden, auf das allseits beliebte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Guaredisch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Nedunfeg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oder das klassische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oxmox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zu verzichten.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3726" y="4870848"/>
            <a:ext cx="7400925" cy="1807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000">
                <a:latin typeface="Arial Black"/>
                <a:cs typeface="Arial Black"/>
              </a:defRPr>
            </a:lvl2pPr>
            <a:lvl3pPr marL="914400" indent="0">
              <a:buNone/>
              <a:defRPr sz="1000">
                <a:latin typeface="Arial Black"/>
                <a:cs typeface="Arial Black"/>
              </a:defRPr>
            </a:lvl3pPr>
            <a:lvl4pPr marL="1371600" indent="0">
              <a:buNone/>
              <a:defRPr sz="1000">
                <a:latin typeface="Arial Black"/>
                <a:cs typeface="Arial Black"/>
              </a:defRPr>
            </a:lvl4pPr>
            <a:lvl5pPr marL="1828800" indent="0">
              <a:buNone/>
              <a:defRPr sz="10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 | THEMA 2 | THEMA 3 | THEMA 4 | THEMA 5 | THEMA 6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216900" y="4900613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rgbClr val="003F75"/>
                </a:solidFill>
                <a:latin typeface="Arial Black"/>
                <a:cs typeface="Arial Black"/>
              </a:rPr>
              <a:pPr algn="r"/>
              <a:t>‹#›</a:t>
            </a:fld>
            <a:endParaRPr lang="de-DE" sz="900" dirty="0">
              <a:solidFill>
                <a:srgbClr val="003F75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3214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86853" y="1956846"/>
            <a:ext cx="3962400" cy="154525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3F75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buNone/>
              <a:defRPr sz="1800">
                <a:latin typeface="Arial"/>
                <a:cs typeface="Arial"/>
              </a:defRPr>
            </a:lvl5pPr>
          </a:lstStyle>
          <a:p>
            <a:pPr algn="just" defTabSz="848911">
              <a:lnSpc>
                <a:spcPts val="2300"/>
              </a:lnSpc>
            </a:pPr>
            <a:r>
              <a:rPr lang="de-DE" sz="1800" dirty="0">
                <a:solidFill>
                  <a:srgbClr val="003F75"/>
                </a:solidFill>
                <a:latin typeface="Arial" charset="0"/>
              </a:rPr>
              <a:t>Um es gleich zu gestehen: Dies ist nicht Ihr Präsentationstext, sondern so genannter Blindtext. Wir haben uns jedoch dafür entschieden, auf das allseits beliebte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Guaredisch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Nedunfeg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oder das klassische „</a:t>
            </a:r>
            <a:r>
              <a:rPr lang="de-DE" sz="1800" dirty="0" err="1">
                <a:solidFill>
                  <a:srgbClr val="003F75"/>
                </a:solidFill>
                <a:latin typeface="Arial" charset="0"/>
              </a:rPr>
              <a:t>oxmox</a:t>
            </a:r>
            <a:r>
              <a:rPr lang="de-DE" sz="1800" dirty="0">
                <a:solidFill>
                  <a:srgbClr val="003F75"/>
                </a:solidFill>
                <a:latin typeface="Arial" charset="0"/>
              </a:rPr>
              <a:t>“ zu verzichten.</a:t>
            </a:r>
          </a:p>
        </p:txBody>
      </p:sp>
      <p:sp>
        <p:nvSpPr>
          <p:cNvPr id="4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86854" y="1205369"/>
            <a:ext cx="3961719" cy="6241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2500">
                <a:latin typeface="Arial Black"/>
                <a:cs typeface="Arial Black"/>
              </a:defRPr>
            </a:lvl2pPr>
            <a:lvl3pPr marL="914400" indent="0">
              <a:buNone/>
              <a:defRPr sz="2500">
                <a:latin typeface="Arial Black"/>
                <a:cs typeface="Arial Black"/>
              </a:defRPr>
            </a:lvl3pPr>
            <a:lvl4pPr marL="1371600" indent="0">
              <a:buNone/>
              <a:defRPr sz="2500">
                <a:latin typeface="Arial Black"/>
                <a:cs typeface="Arial Black"/>
              </a:defRPr>
            </a:lvl4pPr>
            <a:lvl5pPr marL="1828800" indent="0">
              <a:buNone/>
              <a:defRPr sz="25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1: Wörter sind Kombinationen</a:t>
            </a:r>
          </a:p>
        </p:txBody>
      </p:sp>
      <p:sp>
        <p:nvSpPr>
          <p:cNvPr id="5" name="Bildplatzhalt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800338" y="1271451"/>
            <a:ext cx="3880112" cy="32646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anchor="ctr"/>
          <a:lstStyle>
            <a:lvl1pPr marL="0" indent="0" algn="ctr">
              <a:buNone/>
              <a:defRPr sz="1500">
                <a:solidFill>
                  <a:srgbClr val="003F75"/>
                </a:solidFill>
                <a:latin typeface=""/>
                <a:cs typeface=""/>
              </a:defRPr>
            </a:lvl1pPr>
          </a:lstStyle>
          <a:p>
            <a:r>
              <a:rPr lang="de-DE" dirty="0"/>
              <a:t>Hier Grafik einfügen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3726" y="4870848"/>
            <a:ext cx="7400925" cy="1807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000">
                <a:latin typeface="Arial Black"/>
                <a:cs typeface="Arial Black"/>
              </a:defRPr>
            </a:lvl2pPr>
            <a:lvl3pPr marL="914400" indent="0">
              <a:buNone/>
              <a:defRPr sz="1000">
                <a:latin typeface="Arial Black"/>
                <a:cs typeface="Arial Black"/>
              </a:defRPr>
            </a:lvl3pPr>
            <a:lvl4pPr marL="1371600" indent="0">
              <a:buNone/>
              <a:defRPr sz="1000">
                <a:latin typeface="Arial Black"/>
                <a:cs typeface="Arial Black"/>
              </a:defRPr>
            </a:lvl4pPr>
            <a:lvl5pPr marL="1828800" indent="0">
              <a:buNone/>
              <a:defRPr sz="10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 | THEMA 2 | THEMA 3 | THEMA 4 | THEMA 5 | THEMA 6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8216900" y="4900613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chemeClr val="tx1"/>
                </a:solidFill>
                <a:latin typeface="Arial Black"/>
                <a:cs typeface="Arial Black"/>
              </a:rPr>
              <a:pPr algn="r"/>
              <a:t>‹#›</a:t>
            </a:fld>
            <a:endParaRPr lang="de-DE" sz="9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73590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9030" y="1481752"/>
            <a:ext cx="7994650" cy="66251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>
                <a:solidFill>
                  <a:srgbClr val="003F75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Vielen Dank für Ihre Aufmerksamkeit</a:t>
            </a:r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9031" y="2626857"/>
            <a:ext cx="7999413" cy="66296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3F75"/>
                </a:solidFill>
                <a:latin typeface="Arial"/>
                <a:cs typeface="Arial"/>
              </a:defRPr>
            </a:lvl1pPr>
            <a:lvl2pPr marL="457200" indent="0">
              <a:buNone/>
              <a:defRPr sz="2500">
                <a:latin typeface="Arial"/>
                <a:cs typeface="Arial"/>
              </a:defRPr>
            </a:lvl2pPr>
            <a:lvl3pPr marL="914400" indent="0">
              <a:buNone/>
              <a:defRPr sz="2500">
                <a:latin typeface="Arial"/>
                <a:cs typeface="Arial"/>
              </a:defRPr>
            </a:lvl3pPr>
            <a:lvl4pPr marL="1371600" indent="0">
              <a:buNone/>
              <a:defRPr sz="2500">
                <a:latin typeface="Arial"/>
                <a:cs typeface="Arial"/>
              </a:defRPr>
            </a:lvl4pPr>
            <a:lvl5pPr marL="1828800" indent="0">
              <a:buNone/>
              <a:defRPr sz="25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Name, Vorname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3726" y="4870848"/>
            <a:ext cx="7400925" cy="1807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aseline="0">
                <a:solidFill>
                  <a:srgbClr val="003F7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000">
                <a:latin typeface="Arial Black"/>
                <a:cs typeface="Arial Black"/>
              </a:defRPr>
            </a:lvl2pPr>
            <a:lvl3pPr marL="914400" indent="0">
              <a:buNone/>
              <a:defRPr sz="1000">
                <a:latin typeface="Arial Black"/>
                <a:cs typeface="Arial Black"/>
              </a:defRPr>
            </a:lvl3pPr>
            <a:lvl4pPr marL="1371600" indent="0">
              <a:buNone/>
              <a:defRPr sz="1000">
                <a:latin typeface="Arial Black"/>
                <a:cs typeface="Arial Black"/>
              </a:defRPr>
            </a:lvl4pPr>
            <a:lvl5pPr marL="1828800" indent="0">
              <a:buNone/>
              <a:defRPr sz="1000">
                <a:latin typeface="Arial Black"/>
                <a:cs typeface="Arial Black"/>
              </a:defRPr>
            </a:lvl5pPr>
          </a:lstStyle>
          <a:p>
            <a:pPr lvl="0"/>
            <a:r>
              <a:rPr lang="de-DE" dirty="0"/>
              <a:t>THEMA 1 | THEMA 2 | THEMA 3 | THEMA 4 | THEMA 5 | THEMA 6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216900" y="4900613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rgbClr val="003F75"/>
                </a:solidFill>
                <a:latin typeface="Arial Black"/>
                <a:cs typeface="Arial Black"/>
              </a:rPr>
              <a:pPr algn="r"/>
              <a:t>‹#›</a:t>
            </a:fld>
            <a:endParaRPr lang="de-DE" sz="900" dirty="0">
              <a:solidFill>
                <a:srgbClr val="003F75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6018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/>
          <p:cNvSpPr txBox="1">
            <a:spLocks noChangeArrowheads="1"/>
          </p:cNvSpPr>
          <p:nvPr userDrawn="1"/>
        </p:nvSpPr>
        <p:spPr bwMode="auto">
          <a:xfrm>
            <a:off x="-9404" y="1"/>
            <a:ext cx="9194400" cy="5184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1719" tIns="30859" rIns="61719" bIns="30859">
            <a:spAutoFit/>
          </a:bodyPr>
          <a:lstStyle/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  <a:p>
            <a:pPr defTabSz="617121"/>
            <a:endParaRPr lang="de-DE" sz="4100">
              <a:solidFill>
                <a:srgbClr val="003366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19" y="1817507"/>
            <a:ext cx="5833963" cy="150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20" y="1817508"/>
            <a:ext cx="5833960" cy="150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1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>
            <a:extLst>
              <a:ext uri="{FF2B5EF4-FFF2-40B4-BE49-F238E27FC236}">
                <a16:creationId xmlns:a16="http://schemas.microsoft.com/office/drawing/2014/main" id="{C861C9C9-03E3-5F15-A2E1-A06AA358AE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10" y="236798"/>
            <a:ext cx="2520001" cy="6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9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microsoft.com/office/2018/10/relationships/comments" Target="../comments/modernComment_11B_176674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o.org/faostat/en/#data/QC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45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>
            <a:extLst>
              <a:ext uri="{FF2B5EF4-FFF2-40B4-BE49-F238E27FC236}">
                <a16:creationId xmlns:a16="http://schemas.microsoft.com/office/drawing/2014/main" id="{9AD703BE-D670-B825-9110-10D8E3DFB5F0}"/>
              </a:ext>
            </a:extLst>
          </p:cNvPr>
          <p:cNvSpPr txBox="1">
            <a:spLocks/>
          </p:cNvSpPr>
          <p:nvPr/>
        </p:nvSpPr>
        <p:spPr>
          <a:xfrm>
            <a:off x="788220" y="469610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 err="1">
                <a:latin typeface="Segoe UI (Body)"/>
              </a:rPr>
              <a:t>Results</a:t>
            </a:r>
            <a:r>
              <a:rPr lang="de-DE" sz="3000" dirty="0">
                <a:latin typeface="Segoe UI (Body)"/>
              </a:rPr>
              <a:t> – </a:t>
            </a:r>
            <a:r>
              <a:rPr lang="de-DE" sz="3000" dirty="0" err="1">
                <a:latin typeface="Segoe UI (Body)"/>
              </a:rPr>
              <a:t>Cocoa</a:t>
            </a:r>
            <a:r>
              <a:rPr lang="de-DE" sz="3000" dirty="0">
                <a:latin typeface="Segoe UI (Body)"/>
              </a:rPr>
              <a:t> </a:t>
            </a:r>
            <a:r>
              <a:rPr lang="de-DE" sz="3000" dirty="0" err="1">
                <a:latin typeface="Segoe UI (Body)"/>
              </a:rPr>
              <a:t>production</a:t>
            </a:r>
            <a:endParaRPr lang="de-DE" sz="3000" dirty="0">
              <a:latin typeface="Segoe UI (Body)"/>
            </a:endParaRPr>
          </a:p>
        </p:txBody>
      </p:sp>
      <p:sp>
        <p:nvSpPr>
          <p:cNvPr id="2" name="Rechteck 5">
            <a:extLst>
              <a:ext uri="{FF2B5EF4-FFF2-40B4-BE49-F238E27FC236}">
                <a16:creationId xmlns:a16="http://schemas.microsoft.com/office/drawing/2014/main" id="{B2EA7533-08B0-7B8D-D07D-986043C38831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  <p:sp>
        <p:nvSpPr>
          <p:cNvPr id="4" name="Textfeld 6">
            <a:extLst>
              <a:ext uri="{FF2B5EF4-FFF2-40B4-BE49-F238E27FC236}">
                <a16:creationId xmlns:a16="http://schemas.microsoft.com/office/drawing/2014/main" id="{3173B3C6-0E40-2021-D482-C51CFD362FB6}"/>
              </a:ext>
            </a:extLst>
          </p:cNvPr>
          <p:cNvSpPr txBox="1"/>
          <p:nvPr/>
        </p:nvSpPr>
        <p:spPr>
          <a:xfrm>
            <a:off x="8216900" y="4906709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chemeClr val="tx1"/>
                </a:solidFill>
                <a:latin typeface="Arial Black"/>
                <a:cs typeface="Arial Black"/>
              </a:rPr>
              <a:pPr algn="r"/>
              <a:t>10</a:t>
            </a:fld>
            <a:endParaRPr lang="de-DE" sz="9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1F52D-514C-7EF2-667C-DB28ABB00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1064872"/>
            <a:ext cx="7988631" cy="40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18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>
            <a:extLst>
              <a:ext uri="{FF2B5EF4-FFF2-40B4-BE49-F238E27FC236}">
                <a16:creationId xmlns:a16="http://schemas.microsoft.com/office/drawing/2014/main" id="{9AD703BE-D670-B825-9110-10D8E3DFB5F0}"/>
              </a:ext>
            </a:extLst>
          </p:cNvPr>
          <p:cNvSpPr txBox="1">
            <a:spLocks/>
          </p:cNvSpPr>
          <p:nvPr/>
        </p:nvSpPr>
        <p:spPr>
          <a:xfrm>
            <a:off x="780600" y="469610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 err="1">
                <a:latin typeface="Segoe UI (Body)"/>
              </a:rPr>
              <a:t>Results</a:t>
            </a:r>
            <a:r>
              <a:rPr lang="de-DE" sz="3000" dirty="0">
                <a:latin typeface="Segoe UI (Body)"/>
              </a:rPr>
              <a:t> – </a:t>
            </a:r>
            <a:r>
              <a:rPr lang="de-DE" sz="3000" dirty="0" err="1">
                <a:latin typeface="Segoe UI (Body)"/>
              </a:rPr>
              <a:t>Agric</a:t>
            </a:r>
            <a:r>
              <a:rPr lang="de-DE" sz="3000" dirty="0">
                <a:latin typeface="Segoe UI (Body)"/>
              </a:rPr>
              <a:t>. </a:t>
            </a:r>
            <a:r>
              <a:rPr lang="de-DE" sz="3000" dirty="0" err="1">
                <a:latin typeface="Segoe UI (Body)"/>
              </a:rPr>
              <a:t>production</a:t>
            </a:r>
            <a:endParaRPr lang="de-DE" sz="3000" dirty="0">
              <a:latin typeface="Segoe UI (Body)"/>
            </a:endParaRPr>
          </a:p>
        </p:txBody>
      </p:sp>
      <p:sp>
        <p:nvSpPr>
          <p:cNvPr id="2" name="Rechteck 5">
            <a:extLst>
              <a:ext uri="{FF2B5EF4-FFF2-40B4-BE49-F238E27FC236}">
                <a16:creationId xmlns:a16="http://schemas.microsoft.com/office/drawing/2014/main" id="{40CE0F9C-C5D5-A89A-396D-5B983242DDD6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  <p:sp>
        <p:nvSpPr>
          <p:cNvPr id="4" name="Textfeld 6">
            <a:extLst>
              <a:ext uri="{FF2B5EF4-FFF2-40B4-BE49-F238E27FC236}">
                <a16:creationId xmlns:a16="http://schemas.microsoft.com/office/drawing/2014/main" id="{21FE8BE2-6D98-7398-375B-4E11182FBA0D}"/>
              </a:ext>
            </a:extLst>
          </p:cNvPr>
          <p:cNvSpPr txBox="1"/>
          <p:nvPr/>
        </p:nvSpPr>
        <p:spPr>
          <a:xfrm>
            <a:off x="8216900" y="4906709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chemeClr val="tx1"/>
                </a:solidFill>
                <a:latin typeface="Arial Black"/>
                <a:cs typeface="Arial Black"/>
              </a:rPr>
              <a:pPr algn="r"/>
              <a:t>11</a:t>
            </a:fld>
            <a:endParaRPr lang="de-DE" sz="9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E076AF-CC7B-5B30-804F-ECD62AA6C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9" y="1134319"/>
            <a:ext cx="8103253" cy="40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19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">
            <a:extLst>
              <a:ext uri="{FF2B5EF4-FFF2-40B4-BE49-F238E27FC236}">
                <a16:creationId xmlns:a16="http://schemas.microsoft.com/office/drawing/2014/main" id="{5B28C38C-A509-E7F8-3D33-051DA294D618}"/>
              </a:ext>
            </a:extLst>
          </p:cNvPr>
          <p:cNvSpPr txBox="1">
            <a:spLocks/>
          </p:cNvSpPr>
          <p:nvPr/>
        </p:nvSpPr>
        <p:spPr>
          <a:xfrm>
            <a:off x="687361" y="469610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 err="1">
                <a:latin typeface="Segoe UI (Body)"/>
              </a:rPr>
              <a:t>Results</a:t>
            </a:r>
            <a:r>
              <a:rPr lang="de-DE" sz="3000" dirty="0">
                <a:latin typeface="Segoe UI (Body)"/>
              </a:rPr>
              <a:t> - Major </a:t>
            </a:r>
            <a:r>
              <a:rPr lang="de-DE" sz="3000" dirty="0" err="1">
                <a:latin typeface="Segoe UI (Body)"/>
              </a:rPr>
              <a:t>industry</a:t>
            </a:r>
            <a:r>
              <a:rPr lang="de-DE" sz="3000" dirty="0">
                <a:latin typeface="Segoe UI (Body)"/>
              </a:rPr>
              <a:t> </a:t>
            </a:r>
            <a:r>
              <a:rPr lang="de-DE" sz="3000" dirty="0" err="1">
                <a:latin typeface="Segoe UI (Body)"/>
              </a:rPr>
              <a:t>changes</a:t>
            </a:r>
            <a:endParaRPr lang="en-US" sz="3000" dirty="0">
              <a:latin typeface="Segoe UI (Body)"/>
            </a:endParaRPr>
          </a:p>
        </p:txBody>
      </p:sp>
      <p:sp>
        <p:nvSpPr>
          <p:cNvPr id="2" name="Rechteck 5">
            <a:extLst>
              <a:ext uri="{FF2B5EF4-FFF2-40B4-BE49-F238E27FC236}">
                <a16:creationId xmlns:a16="http://schemas.microsoft.com/office/drawing/2014/main" id="{C8D1091D-AC86-83A7-DA05-D81D9218D178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34A2D-4510-F7B0-8385-66F782B77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55" y="1385563"/>
            <a:ext cx="7043918" cy="328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6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">
            <a:extLst>
              <a:ext uri="{FF2B5EF4-FFF2-40B4-BE49-F238E27FC236}">
                <a16:creationId xmlns:a16="http://schemas.microsoft.com/office/drawing/2014/main" id="{8D28D620-CDA1-CAF0-6864-D06CA74390EA}"/>
              </a:ext>
            </a:extLst>
          </p:cNvPr>
          <p:cNvSpPr txBox="1">
            <a:spLocks/>
          </p:cNvSpPr>
          <p:nvPr/>
        </p:nvSpPr>
        <p:spPr>
          <a:xfrm>
            <a:off x="772980" y="469610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 err="1">
                <a:latin typeface="Segoe UI (Body)"/>
              </a:rPr>
              <a:t>Results</a:t>
            </a:r>
            <a:r>
              <a:rPr lang="de-DE" sz="3000" dirty="0">
                <a:latin typeface="Segoe UI (Body)"/>
              </a:rPr>
              <a:t> - Income </a:t>
            </a:r>
            <a:r>
              <a:rPr lang="de-DE" sz="3000" dirty="0" err="1">
                <a:latin typeface="Segoe UI (Body)"/>
              </a:rPr>
              <a:t>changes</a:t>
            </a:r>
            <a:endParaRPr lang="de-DE" sz="3000" dirty="0">
              <a:latin typeface="Segoe UI (Body)"/>
            </a:endParaRPr>
          </a:p>
        </p:txBody>
      </p:sp>
      <p:sp>
        <p:nvSpPr>
          <p:cNvPr id="3" name="Rechteck 5">
            <a:extLst>
              <a:ext uri="{FF2B5EF4-FFF2-40B4-BE49-F238E27FC236}">
                <a16:creationId xmlns:a16="http://schemas.microsoft.com/office/drawing/2014/main" id="{6B8082A6-5187-96DD-C724-129BBE872E8F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9C01EA-C626-4DA0-D083-AAA101754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80" y="1116224"/>
            <a:ext cx="6981634" cy="40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91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>
            <a:extLst>
              <a:ext uri="{FF2B5EF4-FFF2-40B4-BE49-F238E27FC236}">
                <a16:creationId xmlns:a16="http://schemas.microsoft.com/office/drawing/2014/main" id="{0B35662D-8AF6-C0DC-DA64-C4601A0DCDAA}"/>
              </a:ext>
            </a:extLst>
          </p:cNvPr>
          <p:cNvSpPr txBox="1">
            <a:spLocks/>
          </p:cNvSpPr>
          <p:nvPr/>
        </p:nvSpPr>
        <p:spPr>
          <a:xfrm>
            <a:off x="780600" y="414184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 err="1">
                <a:latin typeface="Segoe UI (Body)"/>
              </a:rPr>
              <a:t>Results</a:t>
            </a:r>
            <a:r>
              <a:rPr lang="de-DE" sz="3000" dirty="0">
                <a:latin typeface="Segoe UI (Body)"/>
              </a:rPr>
              <a:t> - Income </a:t>
            </a:r>
            <a:r>
              <a:rPr lang="de-DE" sz="3000" dirty="0" err="1">
                <a:latin typeface="Segoe UI (Body)"/>
              </a:rPr>
              <a:t>of</a:t>
            </a:r>
            <a:r>
              <a:rPr lang="de-DE" sz="3000" dirty="0">
                <a:latin typeface="Segoe UI (Body)"/>
              </a:rPr>
              <a:t> rural &amp;</a:t>
            </a:r>
            <a:r>
              <a:rPr lang="de-DE" sz="3000" dirty="0" err="1">
                <a:latin typeface="Segoe UI (Body)"/>
              </a:rPr>
              <a:t>poor</a:t>
            </a:r>
            <a:endParaRPr lang="de-DE" sz="3000" dirty="0">
              <a:latin typeface="Segoe UI (Body)"/>
            </a:endParaRPr>
          </a:p>
        </p:txBody>
      </p:sp>
      <p:sp>
        <p:nvSpPr>
          <p:cNvPr id="2" name="Rechteck 5">
            <a:extLst>
              <a:ext uri="{FF2B5EF4-FFF2-40B4-BE49-F238E27FC236}">
                <a16:creationId xmlns:a16="http://schemas.microsoft.com/office/drawing/2014/main" id="{4BEB0D82-4C5D-29EB-646F-43107AA4C903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  <p:sp>
        <p:nvSpPr>
          <p:cNvPr id="4" name="Textfeld 6">
            <a:extLst>
              <a:ext uri="{FF2B5EF4-FFF2-40B4-BE49-F238E27FC236}">
                <a16:creationId xmlns:a16="http://schemas.microsoft.com/office/drawing/2014/main" id="{575B50DF-CA7C-CCCF-231B-E3375372BFD6}"/>
              </a:ext>
            </a:extLst>
          </p:cNvPr>
          <p:cNvSpPr txBox="1"/>
          <p:nvPr/>
        </p:nvSpPr>
        <p:spPr>
          <a:xfrm>
            <a:off x="8216900" y="4906709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chemeClr val="tx1"/>
                </a:solidFill>
                <a:latin typeface="Arial Black"/>
                <a:cs typeface="Arial Black"/>
              </a:rPr>
              <a:pPr algn="r"/>
              <a:t>14</a:t>
            </a:fld>
            <a:endParaRPr lang="de-DE" sz="9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0EE46C-6DD7-3B43-B7F9-5085B112C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61" y="1069531"/>
            <a:ext cx="7808457" cy="407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05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>
            <a:extLst>
              <a:ext uri="{FF2B5EF4-FFF2-40B4-BE49-F238E27FC236}">
                <a16:creationId xmlns:a16="http://schemas.microsoft.com/office/drawing/2014/main" id="{57905F60-E642-A794-EA18-2A7970C3E0BC}"/>
              </a:ext>
            </a:extLst>
          </p:cNvPr>
          <p:cNvSpPr txBox="1">
            <a:spLocks/>
          </p:cNvSpPr>
          <p:nvPr/>
        </p:nvSpPr>
        <p:spPr>
          <a:xfrm>
            <a:off x="810271" y="469610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 err="1">
                <a:latin typeface="Segoe UI (Body)"/>
              </a:rPr>
              <a:t>Discussion</a:t>
            </a:r>
            <a:r>
              <a:rPr lang="de-DE" sz="3000" dirty="0">
                <a:solidFill>
                  <a:schemeClr val="tx1"/>
                </a:solidFill>
                <a:latin typeface="Segoe UI (Body)"/>
              </a:rPr>
              <a:t>								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4285062D-8CF8-CD70-9412-DF953FC64284}"/>
              </a:ext>
            </a:extLst>
          </p:cNvPr>
          <p:cNvSpPr txBox="1">
            <a:spLocks/>
          </p:cNvSpPr>
          <p:nvPr/>
        </p:nvSpPr>
        <p:spPr>
          <a:xfrm>
            <a:off x="652167" y="1217823"/>
            <a:ext cx="7152560" cy="1256828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3F75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Macroeconomic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effects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minor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Rural and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poor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depend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most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on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adequate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pollination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services</a:t>
            </a:r>
            <a:endParaRPr lang="de-DE" sz="2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Adequate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pollination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services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could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prevent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expansion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mining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sector</a:t>
            </a:r>
            <a:endParaRPr lang="de-DE" sz="2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Rechteck 5">
            <a:extLst>
              <a:ext uri="{FF2B5EF4-FFF2-40B4-BE49-F238E27FC236}">
                <a16:creationId xmlns:a16="http://schemas.microsoft.com/office/drawing/2014/main" id="{B62F9B0C-EA65-7018-CF6C-0B52D875C35C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</p:spTree>
    <p:extLst>
      <p:ext uri="{BB962C8B-B14F-4D97-AF65-F5344CB8AC3E}">
        <p14:creationId xmlns:p14="http://schemas.microsoft.com/office/powerpoint/2010/main" val="272906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>
            <a:extLst>
              <a:ext uri="{FF2B5EF4-FFF2-40B4-BE49-F238E27FC236}">
                <a16:creationId xmlns:a16="http://schemas.microsoft.com/office/drawing/2014/main" id="{57905F60-E642-A794-EA18-2A7970C3E0BC}"/>
              </a:ext>
            </a:extLst>
          </p:cNvPr>
          <p:cNvSpPr txBox="1">
            <a:spLocks/>
          </p:cNvSpPr>
          <p:nvPr/>
        </p:nvSpPr>
        <p:spPr>
          <a:xfrm>
            <a:off x="810271" y="469610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 err="1">
                <a:latin typeface="Segoe UI (Body)"/>
              </a:rPr>
              <a:t>Conclusion</a:t>
            </a:r>
            <a:r>
              <a:rPr lang="de-DE" sz="3000" dirty="0">
                <a:latin typeface="Segoe UI (Body)"/>
              </a:rPr>
              <a:t>								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4285062D-8CF8-CD70-9412-DF953FC64284}"/>
              </a:ext>
            </a:extLst>
          </p:cNvPr>
          <p:cNvSpPr txBox="1">
            <a:spLocks/>
          </p:cNvSpPr>
          <p:nvPr/>
        </p:nvSpPr>
        <p:spPr>
          <a:xfrm>
            <a:off x="652167" y="1217822"/>
            <a:ext cx="7152560" cy="263654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3F75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Changing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ecosystem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services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affect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whole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economy</a:t>
            </a:r>
            <a:endParaRPr lang="de-DE" sz="2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Winners and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losers</a:t>
            </a:r>
            <a:endParaRPr lang="de-DE" sz="2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hteck 5">
            <a:extLst>
              <a:ext uri="{FF2B5EF4-FFF2-40B4-BE49-F238E27FC236}">
                <a16:creationId xmlns:a16="http://schemas.microsoft.com/office/drawing/2014/main" id="{30A08F11-76AB-9419-A85E-F8AF3457F0F2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</p:spTree>
    <p:extLst>
      <p:ext uri="{BB962C8B-B14F-4D97-AF65-F5344CB8AC3E}">
        <p14:creationId xmlns:p14="http://schemas.microsoft.com/office/powerpoint/2010/main" val="25027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Questions?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Picture 5" descr="A picture containing tree, outdoor, plant, green&#10;&#10;Description automatically generated">
            <a:extLst>
              <a:ext uri="{FF2B5EF4-FFF2-40B4-BE49-F238E27FC236}">
                <a16:creationId xmlns:a16="http://schemas.microsoft.com/office/drawing/2014/main" id="{EE0F8C81-676D-D45A-3679-D004CE508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1625" cy="5143500"/>
          </a:xfrm>
          <a:prstGeom prst="rect">
            <a:avLst/>
          </a:prstGeom>
        </p:spPr>
      </p:pic>
      <p:sp>
        <p:nvSpPr>
          <p:cNvPr id="5" name="Textplatzhalter 1">
            <a:extLst>
              <a:ext uri="{FF2B5EF4-FFF2-40B4-BE49-F238E27FC236}">
                <a16:creationId xmlns:a16="http://schemas.microsoft.com/office/drawing/2014/main" id="{CC335379-DCE8-73E5-0452-FC9731254BD7}"/>
              </a:ext>
            </a:extLst>
          </p:cNvPr>
          <p:cNvSpPr txBox="1">
            <a:spLocks/>
          </p:cNvSpPr>
          <p:nvPr/>
        </p:nvSpPr>
        <p:spPr>
          <a:xfrm>
            <a:off x="5997412" y="194541"/>
            <a:ext cx="7994650" cy="66251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3F75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>
                <a:solidFill>
                  <a:schemeClr val="tx1"/>
                </a:solidFill>
              </a:rPr>
              <a:t>Thank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you</a:t>
            </a:r>
            <a:r>
              <a:rPr lang="de-DE" b="1" dirty="0">
                <a:solidFill>
                  <a:schemeClr val="tx1"/>
                </a:solidFill>
              </a:rPr>
              <a:t>!</a:t>
            </a:r>
          </a:p>
          <a:p>
            <a:r>
              <a:rPr lang="de-DE" b="1" dirty="0">
                <a:solidFill>
                  <a:schemeClr val="tx1"/>
                </a:solidFill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3229037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>
            <a:extLst>
              <a:ext uri="{FF2B5EF4-FFF2-40B4-BE49-F238E27FC236}">
                <a16:creationId xmlns:a16="http://schemas.microsoft.com/office/drawing/2014/main" id="{57905F60-E642-A794-EA18-2A7970C3E0BC}"/>
              </a:ext>
            </a:extLst>
          </p:cNvPr>
          <p:cNvSpPr txBox="1">
            <a:spLocks/>
          </p:cNvSpPr>
          <p:nvPr/>
        </p:nvSpPr>
        <p:spPr>
          <a:xfrm>
            <a:off x="780600" y="469610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 err="1">
                <a:latin typeface="Segoe UI (Body)"/>
              </a:rPr>
              <a:t>Discussion</a:t>
            </a:r>
            <a:r>
              <a:rPr lang="de-DE" sz="3000" dirty="0">
                <a:latin typeface="Segoe UI (Body)"/>
              </a:rPr>
              <a:t> 2								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4285062D-8CF8-CD70-9412-DF953FC64284}"/>
              </a:ext>
            </a:extLst>
          </p:cNvPr>
          <p:cNvSpPr txBox="1">
            <a:spLocks/>
          </p:cNvSpPr>
          <p:nvPr/>
        </p:nvSpPr>
        <p:spPr>
          <a:xfrm>
            <a:off x="131592" y="1195189"/>
            <a:ext cx="4766333" cy="1256828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3F75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Cocoa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pollination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currently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highly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topical</a:t>
            </a:r>
            <a:r>
              <a:rPr lang="de-DE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Ghana (</a:t>
            </a:r>
            <a:r>
              <a:rPr lang="en-US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Wongnaa</a:t>
            </a:r>
            <a:r>
              <a:rPr lang="en-US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al.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Knowledge of pollinators is limited (</a:t>
            </a:r>
            <a:r>
              <a:rPr lang="en-US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Umeh</a:t>
            </a:r>
            <a:r>
              <a:rPr lang="en-US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al. 2022)</a:t>
            </a:r>
          </a:p>
        </p:txBody>
      </p:sp>
      <p:pic>
        <p:nvPicPr>
          <p:cNvPr id="5" name="Picture 4" descr="A picture containing outdoor, tree, person, ground&#10;&#10;Description automatically generated">
            <a:extLst>
              <a:ext uri="{FF2B5EF4-FFF2-40B4-BE49-F238E27FC236}">
                <a16:creationId xmlns:a16="http://schemas.microsoft.com/office/drawing/2014/main" id="{21B4E8C3-ACFD-0BB1-AC39-300FCE823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58" y="1145309"/>
            <a:ext cx="4201542" cy="3737834"/>
          </a:xfrm>
          <a:prstGeom prst="rect">
            <a:avLst/>
          </a:prstGeom>
        </p:spPr>
      </p:pic>
      <p:pic>
        <p:nvPicPr>
          <p:cNvPr id="8" name="Picture 7" descr="A group of people in the forest&#10;&#10;Description automatically generated with medium confidence">
            <a:extLst>
              <a:ext uri="{FF2B5EF4-FFF2-40B4-BE49-F238E27FC236}">
                <a16:creationId xmlns:a16="http://schemas.microsoft.com/office/drawing/2014/main" id="{41DAD35F-C638-082B-D716-1B2DBAB98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58" y="1145309"/>
            <a:ext cx="4201542" cy="37378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F401F3-D7F4-8B1B-A8C1-A639FA650A41}"/>
              </a:ext>
            </a:extLst>
          </p:cNvPr>
          <p:cNvSpPr txBox="1"/>
          <p:nvPr/>
        </p:nvSpPr>
        <p:spPr>
          <a:xfrm>
            <a:off x="4829593" y="4819121"/>
            <a:ext cx="457423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Kindly provided by Simon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Asomontsi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5">
            <a:extLst>
              <a:ext uri="{FF2B5EF4-FFF2-40B4-BE49-F238E27FC236}">
                <a16:creationId xmlns:a16="http://schemas.microsoft.com/office/drawing/2014/main" id="{45951D3D-81D6-8B80-DCCA-88DFBD2D586E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</p:spTree>
    <p:extLst>
      <p:ext uri="{BB962C8B-B14F-4D97-AF65-F5344CB8AC3E}">
        <p14:creationId xmlns:p14="http://schemas.microsoft.com/office/powerpoint/2010/main" val="331529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E0D418-61B0-51B8-D20B-2CD720C925A4}"/>
              </a:ext>
            </a:extLst>
          </p:cNvPr>
          <p:cNvSpPr/>
          <p:nvPr/>
        </p:nvSpPr>
        <p:spPr>
          <a:xfrm>
            <a:off x="428512" y="1478280"/>
            <a:ext cx="1438578" cy="1029425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Systematic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literature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review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CE5F12-823A-36EC-14A4-E4083C4B40D4}"/>
              </a:ext>
            </a:extLst>
          </p:cNvPr>
          <p:cNvSpPr/>
          <p:nvPr/>
        </p:nvSpPr>
        <p:spPr>
          <a:xfrm>
            <a:off x="7313324" y="1466168"/>
            <a:ext cx="1402164" cy="103567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Discussion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9339E2-9233-0126-CE86-DC54403309AA}"/>
              </a:ext>
            </a:extLst>
          </p:cNvPr>
          <p:cNvSpPr/>
          <p:nvPr/>
        </p:nvSpPr>
        <p:spPr>
          <a:xfrm>
            <a:off x="2836374" y="1478280"/>
            <a:ext cx="1260000" cy="103567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Scenario design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77E224-99D1-93AD-C754-38438B127284}"/>
              </a:ext>
            </a:extLst>
          </p:cNvPr>
          <p:cNvSpPr/>
          <p:nvPr/>
        </p:nvSpPr>
        <p:spPr>
          <a:xfrm>
            <a:off x="5093615" y="1470538"/>
            <a:ext cx="1438578" cy="103567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CGE </a:t>
            </a:r>
            <a:r>
              <a:rPr lang="de-DE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model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2E2EBE1-D291-6EA1-BAC2-B9A40BA89E9C}"/>
              </a:ext>
            </a:extLst>
          </p:cNvPr>
          <p:cNvSpPr/>
          <p:nvPr/>
        </p:nvSpPr>
        <p:spPr>
          <a:xfrm>
            <a:off x="2116880" y="1747647"/>
            <a:ext cx="415376" cy="48455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2FC5078-52F6-5405-170D-B747B7CACBD6}"/>
              </a:ext>
            </a:extLst>
          </p:cNvPr>
          <p:cNvSpPr/>
          <p:nvPr/>
        </p:nvSpPr>
        <p:spPr>
          <a:xfrm>
            <a:off x="4450905" y="1741724"/>
            <a:ext cx="415376" cy="48455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A2DF4FB-7172-D248-1734-43AC266FD88B}"/>
              </a:ext>
            </a:extLst>
          </p:cNvPr>
          <p:cNvSpPr/>
          <p:nvPr/>
        </p:nvSpPr>
        <p:spPr>
          <a:xfrm>
            <a:off x="6715070" y="1741723"/>
            <a:ext cx="415376" cy="48455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85C738A-7DE6-CF9D-C03C-63D740C4E0F7}"/>
              </a:ext>
            </a:extLst>
          </p:cNvPr>
          <p:cNvSpPr/>
          <p:nvPr/>
        </p:nvSpPr>
        <p:spPr>
          <a:xfrm>
            <a:off x="2660570" y="3056221"/>
            <a:ext cx="12695" cy="1141081"/>
          </a:xfrm>
          <a:custGeom>
            <a:avLst/>
            <a:gdLst>
              <a:gd name="connsiteX0" fmla="*/ -176 w 12695"/>
              <a:gd name="connsiteY0" fmla="*/ 1141019 h 1141081"/>
              <a:gd name="connsiteX1" fmla="*/ -176 w 12695"/>
              <a:gd name="connsiteY1" fmla="*/ -62 h 114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95" h="1141081">
                <a:moveTo>
                  <a:pt x="-176" y="1141019"/>
                </a:moveTo>
                <a:lnTo>
                  <a:pt x="-176" y="-62"/>
                </a:ln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246F21C4-BACC-A5D9-FE7E-AE65569AF7AC}"/>
              </a:ext>
            </a:extLst>
          </p:cNvPr>
          <p:cNvSpPr/>
          <p:nvPr/>
        </p:nvSpPr>
        <p:spPr>
          <a:xfrm>
            <a:off x="2421190" y="3488871"/>
            <a:ext cx="228361" cy="408913"/>
          </a:xfrm>
          <a:custGeom>
            <a:avLst/>
            <a:gdLst>
              <a:gd name="connsiteX0" fmla="*/ 0 w 228361"/>
              <a:gd name="connsiteY0" fmla="*/ 408913 h 408913"/>
              <a:gd name="connsiteX1" fmla="*/ 0 w 228361"/>
              <a:gd name="connsiteY1" fmla="*/ 0 h 408913"/>
              <a:gd name="connsiteX2" fmla="*/ 228362 w 228361"/>
              <a:gd name="connsiteY2" fmla="*/ 0 h 408913"/>
              <a:gd name="connsiteX3" fmla="*/ 228362 w 228361"/>
              <a:gd name="connsiteY3" fmla="*/ 408913 h 40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361" h="408913">
                <a:moveTo>
                  <a:pt x="0" y="408913"/>
                </a:moveTo>
                <a:lnTo>
                  <a:pt x="0" y="0"/>
                </a:lnTo>
                <a:lnTo>
                  <a:pt x="228362" y="0"/>
                </a:lnTo>
                <a:lnTo>
                  <a:pt x="228362" y="408913"/>
                </a:lnTo>
                <a:close/>
              </a:path>
            </a:pathLst>
          </a:custGeom>
          <a:solidFill>
            <a:srgbClr val="FFFFFF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2E970E9-E02E-CC2A-B264-04B50A02BAD1}"/>
              </a:ext>
            </a:extLst>
          </p:cNvPr>
          <p:cNvSpPr/>
          <p:nvPr/>
        </p:nvSpPr>
        <p:spPr>
          <a:xfrm>
            <a:off x="2476009" y="3766275"/>
            <a:ext cx="125960" cy="132833"/>
          </a:xfrm>
          <a:custGeom>
            <a:avLst/>
            <a:gdLst>
              <a:gd name="connsiteX0" fmla="*/ 523 w 125960"/>
              <a:gd name="connsiteY0" fmla="*/ 44221 h 132833"/>
              <a:gd name="connsiteX1" fmla="*/ 523 w 125960"/>
              <a:gd name="connsiteY1" fmla="*/ 208 h 132833"/>
              <a:gd name="connsiteX2" fmla="*/ 3896 w 125960"/>
              <a:gd name="connsiteY2" fmla="*/ 208 h 132833"/>
              <a:gd name="connsiteX3" fmla="*/ 3896 w 125960"/>
              <a:gd name="connsiteY3" fmla="*/ 2786 h 132833"/>
              <a:gd name="connsiteX4" fmla="*/ 6078 w 125960"/>
              <a:gd name="connsiteY4" fmla="*/ 9923 h 132833"/>
              <a:gd name="connsiteX5" fmla="*/ 12227 w 125960"/>
              <a:gd name="connsiteY5" fmla="*/ 18249 h 132833"/>
              <a:gd name="connsiteX6" fmla="*/ 25319 w 125960"/>
              <a:gd name="connsiteY6" fmla="*/ 27568 h 132833"/>
              <a:gd name="connsiteX7" fmla="*/ 73124 w 125960"/>
              <a:gd name="connsiteY7" fmla="*/ 57901 h 132833"/>
              <a:gd name="connsiteX8" fmla="*/ 104664 w 125960"/>
              <a:gd name="connsiteY8" fmla="*/ 57901 h 132833"/>
              <a:gd name="connsiteX9" fmla="*/ 119144 w 125960"/>
              <a:gd name="connsiteY9" fmla="*/ 55324 h 132833"/>
              <a:gd name="connsiteX10" fmla="*/ 123112 w 125960"/>
              <a:gd name="connsiteY10" fmla="*/ 44221 h 132833"/>
              <a:gd name="connsiteX11" fmla="*/ 123112 w 125960"/>
              <a:gd name="connsiteY11" fmla="*/ 40058 h 132833"/>
              <a:gd name="connsiteX12" fmla="*/ 126484 w 125960"/>
              <a:gd name="connsiteY12" fmla="*/ 40058 h 132833"/>
              <a:gd name="connsiteX13" fmla="*/ 126484 w 125960"/>
              <a:gd name="connsiteY13" fmla="*/ 93588 h 132833"/>
              <a:gd name="connsiteX14" fmla="*/ 123112 w 125960"/>
              <a:gd name="connsiteY14" fmla="*/ 93588 h 132833"/>
              <a:gd name="connsiteX15" fmla="*/ 123112 w 125960"/>
              <a:gd name="connsiteY15" fmla="*/ 89226 h 132833"/>
              <a:gd name="connsiteX16" fmla="*/ 118153 w 125960"/>
              <a:gd name="connsiteY16" fmla="*/ 77727 h 132833"/>
              <a:gd name="connsiteX17" fmla="*/ 104664 w 125960"/>
              <a:gd name="connsiteY17" fmla="*/ 75744 h 132833"/>
              <a:gd name="connsiteX18" fmla="*/ 74909 w 125960"/>
              <a:gd name="connsiteY18" fmla="*/ 75744 h 132833"/>
              <a:gd name="connsiteX19" fmla="*/ 22145 w 125960"/>
              <a:gd name="connsiteY19" fmla="*/ 110241 h 132833"/>
              <a:gd name="connsiteX20" fmla="*/ 10442 w 125960"/>
              <a:gd name="connsiteY20" fmla="*/ 118568 h 132833"/>
              <a:gd name="connsiteX21" fmla="*/ 4887 w 125960"/>
              <a:gd name="connsiteY21" fmla="*/ 127688 h 132833"/>
              <a:gd name="connsiteX22" fmla="*/ 3896 w 125960"/>
              <a:gd name="connsiteY22" fmla="*/ 133041 h 132833"/>
              <a:gd name="connsiteX23" fmla="*/ 523 w 125960"/>
              <a:gd name="connsiteY23" fmla="*/ 133041 h 132833"/>
              <a:gd name="connsiteX24" fmla="*/ 523 w 125960"/>
              <a:gd name="connsiteY24" fmla="*/ 79313 h 132833"/>
              <a:gd name="connsiteX25" fmla="*/ 3896 w 125960"/>
              <a:gd name="connsiteY25" fmla="*/ 79313 h 132833"/>
              <a:gd name="connsiteX26" fmla="*/ 3896 w 125960"/>
              <a:gd name="connsiteY26" fmla="*/ 82089 h 132833"/>
              <a:gd name="connsiteX27" fmla="*/ 6078 w 125960"/>
              <a:gd name="connsiteY27" fmla="*/ 90217 h 132833"/>
              <a:gd name="connsiteX28" fmla="*/ 12227 w 125960"/>
              <a:gd name="connsiteY28" fmla="*/ 93786 h 132833"/>
              <a:gd name="connsiteX29" fmla="*/ 24129 w 125960"/>
              <a:gd name="connsiteY29" fmla="*/ 88036 h 132833"/>
              <a:gd name="connsiteX30" fmla="*/ 64793 w 125960"/>
              <a:gd name="connsiteY30" fmla="*/ 61668 h 132833"/>
              <a:gd name="connsiteX31" fmla="*/ 25914 w 125960"/>
              <a:gd name="connsiteY31" fmla="*/ 37084 h 132833"/>
              <a:gd name="connsiteX32" fmla="*/ 13020 w 125960"/>
              <a:gd name="connsiteY32" fmla="*/ 31533 h 132833"/>
              <a:gd name="connsiteX33" fmla="*/ 8458 w 125960"/>
              <a:gd name="connsiteY33" fmla="*/ 32921 h 132833"/>
              <a:gd name="connsiteX34" fmla="*/ 5086 w 125960"/>
              <a:gd name="connsiteY34" fmla="*/ 36687 h 132833"/>
              <a:gd name="connsiteX35" fmla="*/ 3896 w 125960"/>
              <a:gd name="connsiteY35" fmla="*/ 44221 h 13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5960" h="132833">
                <a:moveTo>
                  <a:pt x="523" y="44221"/>
                </a:moveTo>
                <a:lnTo>
                  <a:pt x="523" y="208"/>
                </a:lnTo>
                <a:lnTo>
                  <a:pt x="3896" y="208"/>
                </a:lnTo>
                <a:lnTo>
                  <a:pt x="3896" y="2786"/>
                </a:lnTo>
                <a:cubicBezTo>
                  <a:pt x="3896" y="4372"/>
                  <a:pt x="4639" y="6750"/>
                  <a:pt x="6078" y="9923"/>
                </a:cubicBezTo>
                <a:cubicBezTo>
                  <a:pt x="7565" y="12996"/>
                  <a:pt x="9599" y="15771"/>
                  <a:pt x="12227" y="18249"/>
                </a:cubicBezTo>
                <a:cubicBezTo>
                  <a:pt x="14905" y="20777"/>
                  <a:pt x="19269" y="23900"/>
                  <a:pt x="25319" y="27568"/>
                </a:cubicBezTo>
                <a:lnTo>
                  <a:pt x="73124" y="57901"/>
                </a:lnTo>
                <a:lnTo>
                  <a:pt x="104664" y="57901"/>
                </a:lnTo>
                <a:cubicBezTo>
                  <a:pt x="112350" y="57901"/>
                  <a:pt x="117161" y="57058"/>
                  <a:pt x="119144" y="55324"/>
                </a:cubicBezTo>
                <a:cubicBezTo>
                  <a:pt x="121822" y="52945"/>
                  <a:pt x="123112" y="49277"/>
                  <a:pt x="123112" y="44221"/>
                </a:cubicBezTo>
                <a:lnTo>
                  <a:pt x="123112" y="40058"/>
                </a:lnTo>
                <a:lnTo>
                  <a:pt x="126484" y="40058"/>
                </a:lnTo>
                <a:lnTo>
                  <a:pt x="126484" y="93588"/>
                </a:lnTo>
                <a:lnTo>
                  <a:pt x="123112" y="93588"/>
                </a:lnTo>
                <a:lnTo>
                  <a:pt x="123112" y="89226"/>
                </a:lnTo>
                <a:cubicBezTo>
                  <a:pt x="123112" y="83823"/>
                  <a:pt x="121475" y="80007"/>
                  <a:pt x="118153" y="77727"/>
                </a:cubicBezTo>
                <a:cubicBezTo>
                  <a:pt x="116169" y="76438"/>
                  <a:pt x="111706" y="75744"/>
                  <a:pt x="104664" y="75744"/>
                </a:cubicBezTo>
                <a:lnTo>
                  <a:pt x="74909" y="75744"/>
                </a:lnTo>
                <a:lnTo>
                  <a:pt x="22145" y="110241"/>
                </a:lnTo>
                <a:cubicBezTo>
                  <a:pt x="15946" y="114355"/>
                  <a:pt x="12029" y="117131"/>
                  <a:pt x="10442" y="118568"/>
                </a:cubicBezTo>
                <a:cubicBezTo>
                  <a:pt x="8855" y="120055"/>
                  <a:pt x="7020" y="123079"/>
                  <a:pt x="4887" y="127688"/>
                </a:cubicBezTo>
                <a:cubicBezTo>
                  <a:pt x="4243" y="128878"/>
                  <a:pt x="3896" y="130662"/>
                  <a:pt x="3896" y="133041"/>
                </a:cubicBezTo>
                <a:lnTo>
                  <a:pt x="523" y="133041"/>
                </a:lnTo>
                <a:lnTo>
                  <a:pt x="523" y="79313"/>
                </a:lnTo>
                <a:lnTo>
                  <a:pt x="3896" y="79313"/>
                </a:lnTo>
                <a:lnTo>
                  <a:pt x="3896" y="82089"/>
                </a:lnTo>
                <a:cubicBezTo>
                  <a:pt x="3896" y="85013"/>
                  <a:pt x="4639" y="87739"/>
                  <a:pt x="6078" y="90217"/>
                </a:cubicBezTo>
                <a:cubicBezTo>
                  <a:pt x="7416" y="92596"/>
                  <a:pt x="9450" y="93786"/>
                  <a:pt x="12227" y="93786"/>
                </a:cubicBezTo>
                <a:cubicBezTo>
                  <a:pt x="14359" y="93786"/>
                  <a:pt x="18326" y="91902"/>
                  <a:pt x="24129" y="88036"/>
                </a:cubicBezTo>
                <a:lnTo>
                  <a:pt x="64793" y="61668"/>
                </a:lnTo>
                <a:lnTo>
                  <a:pt x="25914" y="37084"/>
                </a:lnTo>
                <a:cubicBezTo>
                  <a:pt x="20112" y="33416"/>
                  <a:pt x="15797" y="31533"/>
                  <a:pt x="13020" y="31533"/>
                </a:cubicBezTo>
                <a:cubicBezTo>
                  <a:pt x="11334" y="31533"/>
                  <a:pt x="9797" y="32028"/>
                  <a:pt x="8458" y="32921"/>
                </a:cubicBezTo>
                <a:cubicBezTo>
                  <a:pt x="7020" y="33714"/>
                  <a:pt x="5879" y="35002"/>
                  <a:pt x="5086" y="36687"/>
                </a:cubicBezTo>
                <a:cubicBezTo>
                  <a:pt x="4292" y="38422"/>
                  <a:pt x="3896" y="40950"/>
                  <a:pt x="3896" y="44221"/>
                </a:cubicBez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7E66315A-FB29-C746-9D22-02E44519B5C9}"/>
              </a:ext>
            </a:extLst>
          </p:cNvPr>
          <p:cNvGrpSpPr/>
          <p:nvPr/>
        </p:nvGrpSpPr>
        <p:grpSpPr>
          <a:xfrm>
            <a:off x="2469861" y="3488385"/>
            <a:ext cx="134687" cy="280096"/>
            <a:chOff x="6632722" y="3577565"/>
            <a:chExt cx="134687" cy="280096"/>
          </a:xfrm>
          <a:solidFill>
            <a:srgbClr val="000000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5EB2E97-E16E-C558-D4B1-BF192CDDEFB8}"/>
                </a:ext>
              </a:extLst>
            </p:cNvPr>
            <p:cNvSpPr/>
            <p:nvPr/>
          </p:nvSpPr>
          <p:spPr>
            <a:xfrm>
              <a:off x="6632722" y="3815036"/>
              <a:ext cx="132108" cy="42625"/>
            </a:xfrm>
            <a:custGeom>
              <a:avLst/>
              <a:gdLst>
                <a:gd name="connsiteX0" fmla="*/ 523 w 132108"/>
                <a:gd name="connsiteY0" fmla="*/ 20816 h 42625"/>
                <a:gd name="connsiteX1" fmla="*/ 3300 w 132108"/>
                <a:gd name="connsiteY1" fmla="*/ 14274 h 42625"/>
                <a:gd name="connsiteX2" fmla="*/ 9846 w 132108"/>
                <a:gd name="connsiteY2" fmla="*/ 11498 h 42625"/>
                <a:gd name="connsiteX3" fmla="*/ 16590 w 132108"/>
                <a:gd name="connsiteY3" fmla="*/ 14274 h 42625"/>
                <a:gd name="connsiteX4" fmla="*/ 19367 w 132108"/>
                <a:gd name="connsiteY4" fmla="*/ 20816 h 42625"/>
                <a:gd name="connsiteX5" fmla="*/ 16590 w 132108"/>
                <a:gd name="connsiteY5" fmla="*/ 27557 h 42625"/>
                <a:gd name="connsiteX6" fmla="*/ 9846 w 132108"/>
                <a:gd name="connsiteY6" fmla="*/ 30333 h 42625"/>
                <a:gd name="connsiteX7" fmla="*/ 3300 w 132108"/>
                <a:gd name="connsiteY7" fmla="*/ 27557 h 42625"/>
                <a:gd name="connsiteX8" fmla="*/ 523 w 132108"/>
                <a:gd name="connsiteY8" fmla="*/ 20816 h 42625"/>
                <a:gd name="connsiteX9" fmla="*/ 44956 w 132108"/>
                <a:gd name="connsiteY9" fmla="*/ 13084 h 42625"/>
                <a:gd name="connsiteX10" fmla="*/ 113391 w 132108"/>
                <a:gd name="connsiteY10" fmla="*/ 13084 h 42625"/>
                <a:gd name="connsiteX11" fmla="*/ 124103 w 132108"/>
                <a:gd name="connsiteY11" fmla="*/ 11895 h 42625"/>
                <a:gd name="connsiteX12" fmla="*/ 128070 w 132108"/>
                <a:gd name="connsiteY12" fmla="*/ 8525 h 42625"/>
                <a:gd name="connsiteX13" fmla="*/ 129260 w 132108"/>
                <a:gd name="connsiteY13" fmla="*/ 198 h 42625"/>
                <a:gd name="connsiteX14" fmla="*/ 132632 w 132108"/>
                <a:gd name="connsiteY14" fmla="*/ 198 h 42625"/>
                <a:gd name="connsiteX15" fmla="*/ 132632 w 132108"/>
                <a:gd name="connsiteY15" fmla="*/ 41435 h 42625"/>
                <a:gd name="connsiteX16" fmla="*/ 129260 w 132108"/>
                <a:gd name="connsiteY16" fmla="*/ 41435 h 42625"/>
                <a:gd name="connsiteX17" fmla="*/ 128070 w 132108"/>
                <a:gd name="connsiteY17" fmla="*/ 33109 h 42625"/>
                <a:gd name="connsiteX18" fmla="*/ 124103 w 132108"/>
                <a:gd name="connsiteY18" fmla="*/ 29738 h 42625"/>
                <a:gd name="connsiteX19" fmla="*/ 113391 w 132108"/>
                <a:gd name="connsiteY19" fmla="*/ 28549 h 42625"/>
                <a:gd name="connsiteX20" fmla="*/ 80661 w 132108"/>
                <a:gd name="connsiteY20" fmla="*/ 28549 h 42625"/>
                <a:gd name="connsiteX21" fmla="*/ 62610 w 132108"/>
                <a:gd name="connsiteY21" fmla="*/ 29342 h 42625"/>
                <a:gd name="connsiteX22" fmla="*/ 58643 w 132108"/>
                <a:gd name="connsiteY22" fmla="*/ 31324 h 42625"/>
                <a:gd name="connsiteX23" fmla="*/ 57453 w 132108"/>
                <a:gd name="connsiteY23" fmla="*/ 35289 h 42625"/>
                <a:gd name="connsiteX24" fmla="*/ 58841 w 132108"/>
                <a:gd name="connsiteY24" fmla="*/ 41435 h 42625"/>
                <a:gd name="connsiteX25" fmla="*/ 55469 w 132108"/>
                <a:gd name="connsiteY25" fmla="*/ 42823 h 42625"/>
                <a:gd name="connsiteX26" fmla="*/ 44956 w 132108"/>
                <a:gd name="connsiteY26" fmla="*/ 17248 h 4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2108" h="42625">
                  <a:moveTo>
                    <a:pt x="523" y="20816"/>
                  </a:moveTo>
                  <a:cubicBezTo>
                    <a:pt x="523" y="18190"/>
                    <a:pt x="1465" y="16009"/>
                    <a:pt x="3300" y="14274"/>
                  </a:cubicBezTo>
                  <a:cubicBezTo>
                    <a:pt x="5184" y="12440"/>
                    <a:pt x="7366" y="11498"/>
                    <a:pt x="9846" y="11498"/>
                  </a:cubicBezTo>
                  <a:cubicBezTo>
                    <a:pt x="12524" y="11498"/>
                    <a:pt x="14755" y="12440"/>
                    <a:pt x="16590" y="14274"/>
                  </a:cubicBezTo>
                  <a:cubicBezTo>
                    <a:pt x="18475" y="16009"/>
                    <a:pt x="19367" y="18190"/>
                    <a:pt x="19367" y="20816"/>
                  </a:cubicBezTo>
                  <a:cubicBezTo>
                    <a:pt x="19367" y="23493"/>
                    <a:pt x="18475" y="25723"/>
                    <a:pt x="16590" y="27557"/>
                  </a:cubicBezTo>
                  <a:cubicBezTo>
                    <a:pt x="14755" y="29441"/>
                    <a:pt x="12524" y="30333"/>
                    <a:pt x="9846" y="30333"/>
                  </a:cubicBezTo>
                  <a:cubicBezTo>
                    <a:pt x="7366" y="30333"/>
                    <a:pt x="5184" y="29441"/>
                    <a:pt x="3300" y="27557"/>
                  </a:cubicBezTo>
                  <a:cubicBezTo>
                    <a:pt x="1465" y="25723"/>
                    <a:pt x="523" y="23493"/>
                    <a:pt x="523" y="20816"/>
                  </a:cubicBezTo>
                  <a:close/>
                  <a:moveTo>
                    <a:pt x="44956" y="13084"/>
                  </a:moveTo>
                  <a:lnTo>
                    <a:pt x="113391" y="13084"/>
                  </a:lnTo>
                  <a:cubicBezTo>
                    <a:pt x="118697" y="13084"/>
                    <a:pt x="122268" y="12688"/>
                    <a:pt x="124103" y="11895"/>
                  </a:cubicBezTo>
                  <a:cubicBezTo>
                    <a:pt x="125838" y="11102"/>
                    <a:pt x="127177" y="10011"/>
                    <a:pt x="128070" y="8525"/>
                  </a:cubicBezTo>
                  <a:cubicBezTo>
                    <a:pt x="128863" y="6939"/>
                    <a:pt x="129260" y="4163"/>
                    <a:pt x="129260" y="198"/>
                  </a:cubicBezTo>
                  <a:lnTo>
                    <a:pt x="132632" y="198"/>
                  </a:lnTo>
                  <a:lnTo>
                    <a:pt x="132632" y="41435"/>
                  </a:lnTo>
                  <a:lnTo>
                    <a:pt x="129260" y="41435"/>
                  </a:lnTo>
                  <a:cubicBezTo>
                    <a:pt x="129260" y="37371"/>
                    <a:pt x="128863" y="34595"/>
                    <a:pt x="128070" y="33109"/>
                  </a:cubicBezTo>
                  <a:cubicBezTo>
                    <a:pt x="127277" y="31671"/>
                    <a:pt x="125987" y="30531"/>
                    <a:pt x="124103" y="29738"/>
                  </a:cubicBezTo>
                  <a:cubicBezTo>
                    <a:pt x="122268" y="28945"/>
                    <a:pt x="118697" y="28549"/>
                    <a:pt x="113391" y="28549"/>
                  </a:cubicBezTo>
                  <a:lnTo>
                    <a:pt x="80661" y="28549"/>
                  </a:lnTo>
                  <a:cubicBezTo>
                    <a:pt x="71437" y="28549"/>
                    <a:pt x="65387" y="28846"/>
                    <a:pt x="62610" y="29342"/>
                  </a:cubicBezTo>
                  <a:cubicBezTo>
                    <a:pt x="60627" y="29738"/>
                    <a:pt x="59337" y="30432"/>
                    <a:pt x="58643" y="31324"/>
                  </a:cubicBezTo>
                  <a:cubicBezTo>
                    <a:pt x="57850" y="32266"/>
                    <a:pt x="57453" y="33604"/>
                    <a:pt x="57453" y="35289"/>
                  </a:cubicBezTo>
                  <a:cubicBezTo>
                    <a:pt x="57453" y="37024"/>
                    <a:pt x="57949" y="39056"/>
                    <a:pt x="58841" y="41435"/>
                  </a:cubicBezTo>
                  <a:lnTo>
                    <a:pt x="55469" y="42823"/>
                  </a:lnTo>
                  <a:lnTo>
                    <a:pt x="44956" y="1724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71E8758-D652-D871-4609-F4A82898273A}"/>
                </a:ext>
              </a:extLst>
            </p:cNvPr>
            <p:cNvSpPr/>
            <p:nvPr/>
          </p:nvSpPr>
          <p:spPr>
            <a:xfrm>
              <a:off x="6677154" y="3731471"/>
              <a:ext cx="90255" cy="71769"/>
            </a:xfrm>
            <a:custGeom>
              <a:avLst/>
              <a:gdLst>
                <a:gd name="connsiteX0" fmla="*/ 35237 w 90255"/>
                <a:gd name="connsiteY0" fmla="*/ 58878 h 71769"/>
                <a:gd name="connsiteX1" fmla="*/ 64793 w 90255"/>
                <a:gd name="connsiteY1" fmla="*/ 49758 h 71769"/>
                <a:gd name="connsiteX2" fmla="*/ 75703 w 90255"/>
                <a:gd name="connsiteY2" fmla="*/ 27950 h 71769"/>
                <a:gd name="connsiteX3" fmla="*/ 71141 w 90255"/>
                <a:gd name="connsiteY3" fmla="*/ 13278 h 71769"/>
                <a:gd name="connsiteX4" fmla="*/ 55271 w 90255"/>
                <a:gd name="connsiteY4" fmla="*/ 2969 h 71769"/>
                <a:gd name="connsiteX5" fmla="*/ 57255 w 90255"/>
                <a:gd name="connsiteY5" fmla="*/ 193 h 71769"/>
                <a:gd name="connsiteX6" fmla="*/ 80464 w 90255"/>
                <a:gd name="connsiteY6" fmla="*/ 11494 h 71769"/>
                <a:gd name="connsiteX7" fmla="*/ 90778 w 90255"/>
                <a:gd name="connsiteY7" fmla="*/ 34889 h 71769"/>
                <a:gd name="connsiteX8" fmla="*/ 78877 w 90255"/>
                <a:gd name="connsiteY8" fmla="*/ 61059 h 71769"/>
                <a:gd name="connsiteX9" fmla="*/ 46742 w 90255"/>
                <a:gd name="connsiteY9" fmla="*/ 71963 h 71769"/>
                <a:gd name="connsiteX10" fmla="*/ 12822 w 90255"/>
                <a:gd name="connsiteY10" fmla="*/ 60860 h 71769"/>
                <a:gd name="connsiteX11" fmla="*/ 523 w 90255"/>
                <a:gd name="connsiteY11" fmla="*/ 32708 h 71769"/>
                <a:gd name="connsiteX12" fmla="*/ 10045 w 90255"/>
                <a:gd name="connsiteY12" fmla="*/ 9313 h 71769"/>
                <a:gd name="connsiteX13" fmla="*/ 35237 w 90255"/>
                <a:gd name="connsiteY13" fmla="*/ 193 h 71769"/>
                <a:gd name="connsiteX14" fmla="*/ 29683 w 90255"/>
                <a:gd name="connsiteY14" fmla="*/ 58878 h 71769"/>
                <a:gd name="connsiteX15" fmla="*/ 29683 w 90255"/>
                <a:gd name="connsiteY15" fmla="*/ 19425 h 71769"/>
                <a:gd name="connsiteX16" fmla="*/ 18178 w 90255"/>
                <a:gd name="connsiteY16" fmla="*/ 21407 h 71769"/>
                <a:gd name="connsiteX17" fmla="*/ 10045 w 90255"/>
                <a:gd name="connsiteY17" fmla="*/ 28346 h 71769"/>
                <a:gd name="connsiteX18" fmla="*/ 7069 w 90255"/>
                <a:gd name="connsiteY18" fmla="*/ 38061 h 71769"/>
                <a:gd name="connsiteX19" fmla="*/ 13219 w 90255"/>
                <a:gd name="connsiteY19" fmla="*/ 51741 h 71769"/>
                <a:gd name="connsiteX20" fmla="*/ 29683 w 90255"/>
                <a:gd name="connsiteY20" fmla="*/ 58878 h 7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255" h="71769">
                  <a:moveTo>
                    <a:pt x="35237" y="58878"/>
                  </a:moveTo>
                  <a:cubicBezTo>
                    <a:pt x="47833" y="58878"/>
                    <a:pt x="57652" y="55854"/>
                    <a:pt x="64793" y="49758"/>
                  </a:cubicBezTo>
                  <a:cubicBezTo>
                    <a:pt x="72083" y="43562"/>
                    <a:pt x="75703" y="36276"/>
                    <a:pt x="75703" y="27950"/>
                  </a:cubicBezTo>
                  <a:cubicBezTo>
                    <a:pt x="75703" y="22299"/>
                    <a:pt x="74215" y="17392"/>
                    <a:pt x="71141" y="13278"/>
                  </a:cubicBezTo>
                  <a:cubicBezTo>
                    <a:pt x="67967" y="9214"/>
                    <a:pt x="62710" y="5745"/>
                    <a:pt x="55271" y="2969"/>
                  </a:cubicBezTo>
                  <a:lnTo>
                    <a:pt x="57255" y="193"/>
                  </a:lnTo>
                  <a:cubicBezTo>
                    <a:pt x="65735" y="1383"/>
                    <a:pt x="73471" y="5150"/>
                    <a:pt x="80464" y="11494"/>
                  </a:cubicBezTo>
                  <a:cubicBezTo>
                    <a:pt x="87357" y="17739"/>
                    <a:pt x="90778" y="25521"/>
                    <a:pt x="90778" y="34889"/>
                  </a:cubicBezTo>
                  <a:cubicBezTo>
                    <a:pt x="90778" y="45099"/>
                    <a:pt x="86811" y="53822"/>
                    <a:pt x="78877" y="61059"/>
                  </a:cubicBezTo>
                  <a:cubicBezTo>
                    <a:pt x="70942" y="68345"/>
                    <a:pt x="60231" y="71963"/>
                    <a:pt x="46742" y="71963"/>
                  </a:cubicBezTo>
                  <a:cubicBezTo>
                    <a:pt x="32212" y="71963"/>
                    <a:pt x="20905" y="68295"/>
                    <a:pt x="12822" y="60860"/>
                  </a:cubicBezTo>
                  <a:cubicBezTo>
                    <a:pt x="4639" y="53475"/>
                    <a:pt x="523" y="44108"/>
                    <a:pt x="523" y="32708"/>
                  </a:cubicBezTo>
                  <a:cubicBezTo>
                    <a:pt x="523" y="23191"/>
                    <a:pt x="3697" y="15410"/>
                    <a:pt x="10045" y="9313"/>
                  </a:cubicBezTo>
                  <a:cubicBezTo>
                    <a:pt x="16293" y="3266"/>
                    <a:pt x="24674" y="193"/>
                    <a:pt x="35237" y="193"/>
                  </a:cubicBezTo>
                  <a:close/>
                  <a:moveTo>
                    <a:pt x="29683" y="58878"/>
                  </a:moveTo>
                  <a:lnTo>
                    <a:pt x="29683" y="19425"/>
                  </a:lnTo>
                  <a:cubicBezTo>
                    <a:pt x="24277" y="19821"/>
                    <a:pt x="20459" y="20515"/>
                    <a:pt x="18178" y="21407"/>
                  </a:cubicBezTo>
                  <a:cubicBezTo>
                    <a:pt x="14756" y="22993"/>
                    <a:pt x="12028" y="25323"/>
                    <a:pt x="10045" y="28346"/>
                  </a:cubicBezTo>
                  <a:cubicBezTo>
                    <a:pt x="8061" y="31419"/>
                    <a:pt x="7069" y="34641"/>
                    <a:pt x="7069" y="38061"/>
                  </a:cubicBezTo>
                  <a:cubicBezTo>
                    <a:pt x="7069" y="43116"/>
                    <a:pt x="9152" y="47676"/>
                    <a:pt x="13219" y="51741"/>
                  </a:cubicBezTo>
                  <a:cubicBezTo>
                    <a:pt x="17186" y="55854"/>
                    <a:pt x="22690" y="58234"/>
                    <a:pt x="29683" y="58878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1AB5E02-744A-F7F7-F01E-BD40EFD4F264}"/>
                </a:ext>
              </a:extLst>
            </p:cNvPr>
            <p:cNvSpPr/>
            <p:nvPr/>
          </p:nvSpPr>
          <p:spPr>
            <a:xfrm>
              <a:off x="6632722" y="3676991"/>
              <a:ext cx="132108" cy="43220"/>
            </a:xfrm>
            <a:custGeom>
              <a:avLst/>
              <a:gdLst>
                <a:gd name="connsiteX0" fmla="*/ 523 w 132108"/>
                <a:gd name="connsiteY0" fmla="*/ 14065 h 43220"/>
                <a:gd name="connsiteX1" fmla="*/ 113391 w 132108"/>
                <a:gd name="connsiteY1" fmla="*/ 14065 h 43220"/>
                <a:gd name="connsiteX2" fmla="*/ 124103 w 132108"/>
                <a:gd name="connsiteY2" fmla="*/ 12875 h 43220"/>
                <a:gd name="connsiteX3" fmla="*/ 128070 w 132108"/>
                <a:gd name="connsiteY3" fmla="*/ 9307 h 43220"/>
                <a:gd name="connsiteX4" fmla="*/ 129260 w 132108"/>
                <a:gd name="connsiteY4" fmla="*/ 187 h 43220"/>
                <a:gd name="connsiteX5" fmla="*/ 132632 w 132108"/>
                <a:gd name="connsiteY5" fmla="*/ 187 h 43220"/>
                <a:gd name="connsiteX6" fmla="*/ 132632 w 132108"/>
                <a:gd name="connsiteY6" fmla="*/ 41821 h 43220"/>
                <a:gd name="connsiteX7" fmla="*/ 129260 w 132108"/>
                <a:gd name="connsiteY7" fmla="*/ 41821 h 43220"/>
                <a:gd name="connsiteX8" fmla="*/ 128070 w 132108"/>
                <a:gd name="connsiteY8" fmla="*/ 33891 h 43220"/>
                <a:gd name="connsiteX9" fmla="*/ 124103 w 132108"/>
                <a:gd name="connsiteY9" fmla="*/ 30520 h 43220"/>
                <a:gd name="connsiteX10" fmla="*/ 113391 w 132108"/>
                <a:gd name="connsiteY10" fmla="*/ 29331 h 43220"/>
                <a:gd name="connsiteX11" fmla="*/ 36030 w 132108"/>
                <a:gd name="connsiteY11" fmla="*/ 29331 h 43220"/>
                <a:gd name="connsiteX12" fmla="*/ 18574 w 132108"/>
                <a:gd name="connsiteY12" fmla="*/ 30124 h 43220"/>
                <a:gd name="connsiteX13" fmla="*/ 14011 w 132108"/>
                <a:gd name="connsiteY13" fmla="*/ 32106 h 43220"/>
                <a:gd name="connsiteX14" fmla="*/ 12623 w 132108"/>
                <a:gd name="connsiteY14" fmla="*/ 35873 h 43220"/>
                <a:gd name="connsiteX15" fmla="*/ 14210 w 132108"/>
                <a:gd name="connsiteY15" fmla="*/ 41821 h 43220"/>
                <a:gd name="connsiteX16" fmla="*/ 11036 w 132108"/>
                <a:gd name="connsiteY16" fmla="*/ 43407 h 43220"/>
                <a:gd name="connsiteX17" fmla="*/ 523 w 132108"/>
                <a:gd name="connsiteY17" fmla="*/ 18228 h 4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108" h="43220">
                  <a:moveTo>
                    <a:pt x="523" y="14065"/>
                  </a:moveTo>
                  <a:lnTo>
                    <a:pt x="113391" y="14065"/>
                  </a:lnTo>
                  <a:cubicBezTo>
                    <a:pt x="118697" y="14065"/>
                    <a:pt x="122268" y="13668"/>
                    <a:pt x="124103" y="12875"/>
                  </a:cubicBezTo>
                  <a:cubicBezTo>
                    <a:pt x="125838" y="12082"/>
                    <a:pt x="127177" y="10893"/>
                    <a:pt x="128070" y="9307"/>
                  </a:cubicBezTo>
                  <a:cubicBezTo>
                    <a:pt x="128863" y="7621"/>
                    <a:pt x="129260" y="4549"/>
                    <a:pt x="129260" y="187"/>
                  </a:cubicBezTo>
                  <a:lnTo>
                    <a:pt x="132632" y="187"/>
                  </a:lnTo>
                  <a:lnTo>
                    <a:pt x="132632" y="41821"/>
                  </a:lnTo>
                  <a:lnTo>
                    <a:pt x="129260" y="41821"/>
                  </a:lnTo>
                  <a:cubicBezTo>
                    <a:pt x="129260" y="38005"/>
                    <a:pt x="128863" y="35378"/>
                    <a:pt x="128070" y="33891"/>
                  </a:cubicBezTo>
                  <a:cubicBezTo>
                    <a:pt x="127277" y="32453"/>
                    <a:pt x="125987" y="31313"/>
                    <a:pt x="124103" y="30520"/>
                  </a:cubicBezTo>
                  <a:cubicBezTo>
                    <a:pt x="122268" y="29727"/>
                    <a:pt x="118697" y="29331"/>
                    <a:pt x="113391" y="29331"/>
                  </a:cubicBezTo>
                  <a:lnTo>
                    <a:pt x="36030" y="29331"/>
                  </a:lnTo>
                  <a:cubicBezTo>
                    <a:pt x="26508" y="29331"/>
                    <a:pt x="20706" y="29628"/>
                    <a:pt x="18574" y="30124"/>
                  </a:cubicBezTo>
                  <a:cubicBezTo>
                    <a:pt x="16342" y="30520"/>
                    <a:pt x="14805" y="31214"/>
                    <a:pt x="14011" y="32106"/>
                  </a:cubicBezTo>
                  <a:cubicBezTo>
                    <a:pt x="13119" y="33048"/>
                    <a:pt x="12623" y="34287"/>
                    <a:pt x="12623" y="35873"/>
                  </a:cubicBezTo>
                  <a:cubicBezTo>
                    <a:pt x="12623" y="37459"/>
                    <a:pt x="13168" y="39442"/>
                    <a:pt x="14210" y="41821"/>
                  </a:cubicBezTo>
                  <a:lnTo>
                    <a:pt x="11036" y="43407"/>
                  </a:lnTo>
                  <a:lnTo>
                    <a:pt x="523" y="1822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3579214-24D1-4197-6F05-E1F18497C566}"/>
                </a:ext>
              </a:extLst>
            </p:cNvPr>
            <p:cNvSpPr/>
            <p:nvPr/>
          </p:nvSpPr>
          <p:spPr>
            <a:xfrm>
              <a:off x="6632722" y="3577565"/>
              <a:ext cx="134687" cy="89216"/>
            </a:xfrm>
            <a:custGeom>
              <a:avLst/>
              <a:gdLst>
                <a:gd name="connsiteX0" fmla="*/ 123111 w 134687"/>
                <a:gd name="connsiteY0" fmla="*/ 29723 h 89216"/>
                <a:gd name="connsiteX1" fmla="*/ 132434 w 134687"/>
                <a:gd name="connsiteY1" fmla="*/ 41817 h 89216"/>
                <a:gd name="connsiteX2" fmla="*/ 135211 w 134687"/>
                <a:gd name="connsiteY2" fmla="*/ 54704 h 89216"/>
                <a:gd name="connsiteX3" fmla="*/ 123706 w 134687"/>
                <a:gd name="connsiteY3" fmla="*/ 79089 h 89216"/>
                <a:gd name="connsiteX4" fmla="*/ 93555 w 134687"/>
                <a:gd name="connsiteY4" fmla="*/ 89399 h 89216"/>
                <a:gd name="connsiteX5" fmla="*/ 60230 w 134687"/>
                <a:gd name="connsiteY5" fmla="*/ 77900 h 89216"/>
                <a:gd name="connsiteX6" fmla="*/ 44956 w 134687"/>
                <a:gd name="connsiteY6" fmla="*/ 48359 h 89216"/>
                <a:gd name="connsiteX7" fmla="*/ 52097 w 134687"/>
                <a:gd name="connsiteY7" fmla="*/ 29723 h 89216"/>
                <a:gd name="connsiteX8" fmla="*/ 36426 w 134687"/>
                <a:gd name="connsiteY8" fmla="*/ 29723 h 89216"/>
                <a:gd name="connsiteX9" fmla="*/ 18574 w 134687"/>
                <a:gd name="connsiteY9" fmla="*/ 30516 h 89216"/>
                <a:gd name="connsiteX10" fmla="*/ 14011 w 134687"/>
                <a:gd name="connsiteY10" fmla="*/ 32697 h 89216"/>
                <a:gd name="connsiteX11" fmla="*/ 12623 w 134687"/>
                <a:gd name="connsiteY11" fmla="*/ 36266 h 89216"/>
                <a:gd name="connsiteX12" fmla="*/ 14210 w 134687"/>
                <a:gd name="connsiteY12" fmla="*/ 42808 h 89216"/>
                <a:gd name="connsiteX13" fmla="*/ 11036 w 134687"/>
                <a:gd name="connsiteY13" fmla="*/ 43998 h 89216"/>
                <a:gd name="connsiteX14" fmla="*/ 523 w 134687"/>
                <a:gd name="connsiteY14" fmla="*/ 18621 h 89216"/>
                <a:gd name="connsiteX15" fmla="*/ 523 w 134687"/>
                <a:gd name="connsiteY15" fmla="*/ 14457 h 89216"/>
                <a:gd name="connsiteX16" fmla="*/ 98911 w 134687"/>
                <a:gd name="connsiteY16" fmla="*/ 14457 h 89216"/>
                <a:gd name="connsiteX17" fmla="*/ 117160 w 134687"/>
                <a:gd name="connsiteY17" fmla="*/ 13862 h 89216"/>
                <a:gd name="connsiteX18" fmla="*/ 121921 w 134687"/>
                <a:gd name="connsiteY18" fmla="*/ 11483 h 89216"/>
                <a:gd name="connsiteX19" fmla="*/ 123111 w 134687"/>
                <a:gd name="connsiteY19" fmla="*/ 7915 h 89216"/>
                <a:gd name="connsiteX20" fmla="*/ 121524 w 134687"/>
                <a:gd name="connsiteY20" fmla="*/ 1174 h 89216"/>
                <a:gd name="connsiteX21" fmla="*/ 124698 w 134687"/>
                <a:gd name="connsiteY21" fmla="*/ 183 h 89216"/>
                <a:gd name="connsiteX22" fmla="*/ 135211 w 134687"/>
                <a:gd name="connsiteY22" fmla="*/ 25560 h 89216"/>
                <a:gd name="connsiteX23" fmla="*/ 135211 w 134687"/>
                <a:gd name="connsiteY23" fmla="*/ 29723 h 89216"/>
                <a:gd name="connsiteX24" fmla="*/ 116565 w 134687"/>
                <a:gd name="connsiteY24" fmla="*/ 29723 h 89216"/>
                <a:gd name="connsiteX25" fmla="*/ 72727 w 134687"/>
                <a:gd name="connsiteY25" fmla="*/ 29723 h 89216"/>
                <a:gd name="connsiteX26" fmla="*/ 61222 w 134687"/>
                <a:gd name="connsiteY26" fmla="*/ 33094 h 89216"/>
                <a:gd name="connsiteX27" fmla="*/ 53486 w 134687"/>
                <a:gd name="connsiteY27" fmla="*/ 40429 h 89216"/>
                <a:gd name="connsiteX28" fmla="*/ 50709 w 134687"/>
                <a:gd name="connsiteY28" fmla="*/ 49351 h 89216"/>
                <a:gd name="connsiteX29" fmla="*/ 58048 w 134687"/>
                <a:gd name="connsiteY29" fmla="*/ 64022 h 89216"/>
                <a:gd name="connsiteX30" fmla="*/ 86215 w 134687"/>
                <a:gd name="connsiteY30" fmla="*/ 72349 h 89216"/>
                <a:gd name="connsiteX31" fmla="*/ 115176 w 134687"/>
                <a:gd name="connsiteY31" fmla="*/ 64220 h 89216"/>
                <a:gd name="connsiteX32" fmla="*/ 125095 w 134687"/>
                <a:gd name="connsiteY32" fmla="*/ 45980 h 89216"/>
                <a:gd name="connsiteX33" fmla="*/ 116565 w 134687"/>
                <a:gd name="connsiteY33" fmla="*/ 29723 h 8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4687" h="89216">
                  <a:moveTo>
                    <a:pt x="123111" y="29723"/>
                  </a:moveTo>
                  <a:cubicBezTo>
                    <a:pt x="127475" y="33837"/>
                    <a:pt x="130599" y="37852"/>
                    <a:pt x="132434" y="41817"/>
                  </a:cubicBezTo>
                  <a:cubicBezTo>
                    <a:pt x="134269" y="45782"/>
                    <a:pt x="135211" y="50094"/>
                    <a:pt x="135211" y="54704"/>
                  </a:cubicBezTo>
                  <a:cubicBezTo>
                    <a:pt x="135211" y="63972"/>
                    <a:pt x="131393" y="72101"/>
                    <a:pt x="123706" y="79089"/>
                  </a:cubicBezTo>
                  <a:cubicBezTo>
                    <a:pt x="115920" y="85979"/>
                    <a:pt x="105853" y="89399"/>
                    <a:pt x="93555" y="89399"/>
                  </a:cubicBezTo>
                  <a:cubicBezTo>
                    <a:pt x="81405" y="89399"/>
                    <a:pt x="70297" y="85582"/>
                    <a:pt x="60230" y="77900"/>
                  </a:cubicBezTo>
                  <a:cubicBezTo>
                    <a:pt x="50064" y="70267"/>
                    <a:pt x="44956" y="60404"/>
                    <a:pt x="44956" y="48359"/>
                  </a:cubicBezTo>
                  <a:cubicBezTo>
                    <a:pt x="44956" y="40826"/>
                    <a:pt x="47336" y="34630"/>
                    <a:pt x="52097" y="29723"/>
                  </a:cubicBezTo>
                  <a:lnTo>
                    <a:pt x="36426" y="29723"/>
                  </a:lnTo>
                  <a:cubicBezTo>
                    <a:pt x="26657" y="29723"/>
                    <a:pt x="20706" y="30020"/>
                    <a:pt x="18574" y="30516"/>
                  </a:cubicBezTo>
                  <a:cubicBezTo>
                    <a:pt x="16342" y="30913"/>
                    <a:pt x="14805" y="31656"/>
                    <a:pt x="14011" y="32697"/>
                  </a:cubicBezTo>
                  <a:cubicBezTo>
                    <a:pt x="13119" y="33639"/>
                    <a:pt x="12623" y="34828"/>
                    <a:pt x="12623" y="36266"/>
                  </a:cubicBezTo>
                  <a:cubicBezTo>
                    <a:pt x="12623" y="37852"/>
                    <a:pt x="13168" y="40033"/>
                    <a:pt x="14210" y="42808"/>
                  </a:cubicBezTo>
                  <a:lnTo>
                    <a:pt x="11036" y="43998"/>
                  </a:lnTo>
                  <a:lnTo>
                    <a:pt x="523" y="18621"/>
                  </a:lnTo>
                  <a:lnTo>
                    <a:pt x="523" y="14457"/>
                  </a:lnTo>
                  <a:lnTo>
                    <a:pt x="98911" y="14457"/>
                  </a:lnTo>
                  <a:cubicBezTo>
                    <a:pt x="108829" y="14457"/>
                    <a:pt x="114928" y="14259"/>
                    <a:pt x="117160" y="13862"/>
                  </a:cubicBezTo>
                  <a:cubicBezTo>
                    <a:pt x="119441" y="13367"/>
                    <a:pt x="121028" y="12574"/>
                    <a:pt x="121921" y="11483"/>
                  </a:cubicBezTo>
                  <a:cubicBezTo>
                    <a:pt x="122714" y="10442"/>
                    <a:pt x="123111" y="9253"/>
                    <a:pt x="123111" y="7915"/>
                  </a:cubicBezTo>
                  <a:cubicBezTo>
                    <a:pt x="123111" y="6229"/>
                    <a:pt x="122615" y="3949"/>
                    <a:pt x="121524" y="1174"/>
                  </a:cubicBezTo>
                  <a:lnTo>
                    <a:pt x="124698" y="183"/>
                  </a:lnTo>
                  <a:lnTo>
                    <a:pt x="135211" y="25560"/>
                  </a:lnTo>
                  <a:lnTo>
                    <a:pt x="135211" y="29723"/>
                  </a:lnTo>
                  <a:close/>
                  <a:moveTo>
                    <a:pt x="116565" y="29723"/>
                  </a:moveTo>
                  <a:lnTo>
                    <a:pt x="72727" y="29723"/>
                  </a:lnTo>
                  <a:cubicBezTo>
                    <a:pt x="68512" y="30120"/>
                    <a:pt x="64693" y="31260"/>
                    <a:pt x="61222" y="33094"/>
                  </a:cubicBezTo>
                  <a:cubicBezTo>
                    <a:pt x="57800" y="34977"/>
                    <a:pt x="55221" y="37406"/>
                    <a:pt x="53486" y="40429"/>
                  </a:cubicBezTo>
                  <a:cubicBezTo>
                    <a:pt x="51651" y="43502"/>
                    <a:pt x="50709" y="46476"/>
                    <a:pt x="50709" y="49351"/>
                  </a:cubicBezTo>
                  <a:cubicBezTo>
                    <a:pt x="50709" y="54902"/>
                    <a:pt x="53188" y="59809"/>
                    <a:pt x="58048" y="64022"/>
                  </a:cubicBezTo>
                  <a:cubicBezTo>
                    <a:pt x="64544" y="69573"/>
                    <a:pt x="73917" y="72349"/>
                    <a:pt x="86215" y="72349"/>
                  </a:cubicBezTo>
                  <a:cubicBezTo>
                    <a:pt x="98812" y="72349"/>
                    <a:pt x="108432" y="69672"/>
                    <a:pt x="115176" y="64220"/>
                  </a:cubicBezTo>
                  <a:cubicBezTo>
                    <a:pt x="121822" y="58817"/>
                    <a:pt x="125095" y="52721"/>
                    <a:pt x="125095" y="45980"/>
                  </a:cubicBezTo>
                  <a:cubicBezTo>
                    <a:pt x="125095" y="40429"/>
                    <a:pt x="122268" y="35026"/>
                    <a:pt x="116565" y="2972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0E37A1EE-0546-E6D1-7AB4-13199CDB0D83}"/>
              </a:ext>
            </a:extLst>
          </p:cNvPr>
          <p:cNvSpPr/>
          <p:nvPr/>
        </p:nvSpPr>
        <p:spPr>
          <a:xfrm>
            <a:off x="2660570" y="4197303"/>
            <a:ext cx="1522289" cy="12688"/>
          </a:xfrm>
          <a:custGeom>
            <a:avLst/>
            <a:gdLst>
              <a:gd name="connsiteX0" fmla="*/ 1522094 w 1522289"/>
              <a:gd name="connsiteY0" fmla="*/ -77 h 12688"/>
              <a:gd name="connsiteX1" fmla="*/ -196 w 1522289"/>
              <a:gd name="connsiteY1" fmla="*/ -77 h 1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2289" h="12688">
                <a:moveTo>
                  <a:pt x="1522094" y="-77"/>
                </a:moveTo>
                <a:lnTo>
                  <a:pt x="-196" y="-77"/>
                </a:ln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CD39576D-FFE4-B4B7-BBA0-B988C18DF11E}"/>
              </a:ext>
            </a:extLst>
          </p:cNvPr>
          <p:cNvSpPr/>
          <p:nvPr/>
        </p:nvSpPr>
        <p:spPr>
          <a:xfrm>
            <a:off x="2465521" y="4262326"/>
            <a:ext cx="1912369" cy="456495"/>
          </a:xfrm>
          <a:custGeom>
            <a:avLst/>
            <a:gdLst>
              <a:gd name="connsiteX0" fmla="*/ 0 w 1912369"/>
              <a:gd name="connsiteY0" fmla="*/ 0 h 456495"/>
              <a:gd name="connsiteX1" fmla="*/ 1912370 w 1912369"/>
              <a:gd name="connsiteY1" fmla="*/ 0 h 456495"/>
              <a:gd name="connsiteX2" fmla="*/ 1912370 w 1912369"/>
              <a:gd name="connsiteY2" fmla="*/ 456495 h 456495"/>
              <a:gd name="connsiteX3" fmla="*/ 0 w 1912369"/>
              <a:gd name="connsiteY3" fmla="*/ 456495 h 45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2369" h="456495">
                <a:moveTo>
                  <a:pt x="0" y="0"/>
                </a:moveTo>
                <a:lnTo>
                  <a:pt x="1912370" y="0"/>
                </a:lnTo>
                <a:lnTo>
                  <a:pt x="1912370" y="456495"/>
                </a:lnTo>
                <a:lnTo>
                  <a:pt x="0" y="456495"/>
                </a:lnTo>
                <a:close/>
              </a:path>
            </a:pathLst>
          </a:custGeom>
          <a:solidFill>
            <a:srgbClr val="FFFFFF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7" name="Graphic 7">
            <a:extLst>
              <a:ext uri="{FF2B5EF4-FFF2-40B4-BE49-F238E27FC236}">
                <a16:creationId xmlns:a16="http://schemas.microsoft.com/office/drawing/2014/main" id="{87A13567-C2D7-7998-2033-73EBC2AC2BC4}"/>
              </a:ext>
            </a:extLst>
          </p:cNvPr>
          <p:cNvGrpSpPr/>
          <p:nvPr/>
        </p:nvGrpSpPr>
        <p:grpSpPr>
          <a:xfrm>
            <a:off x="2655874" y="4310984"/>
            <a:ext cx="1533877" cy="173079"/>
            <a:chOff x="6818735" y="4400164"/>
            <a:chExt cx="1533877" cy="173079"/>
          </a:xfrm>
          <a:solidFill>
            <a:srgbClr val="000000"/>
          </a:solidFill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75CEF09-0D39-72B3-685E-C044F5CBE00F}"/>
                </a:ext>
              </a:extLst>
            </p:cNvPr>
            <p:cNvSpPr/>
            <p:nvPr/>
          </p:nvSpPr>
          <p:spPr>
            <a:xfrm>
              <a:off x="6818735" y="4406309"/>
              <a:ext cx="96007" cy="125894"/>
            </a:xfrm>
            <a:custGeom>
              <a:avLst/>
              <a:gdLst>
                <a:gd name="connsiteX0" fmla="*/ 36431 w 96007"/>
                <a:gd name="connsiteY0" fmla="*/ 67262 h 125894"/>
                <a:gd name="connsiteX1" fmla="*/ 36431 w 96007"/>
                <a:gd name="connsiteY1" fmla="*/ 103940 h 125894"/>
                <a:gd name="connsiteX2" fmla="*/ 39010 w 96007"/>
                <a:gd name="connsiteY2" fmla="*/ 118611 h 125894"/>
                <a:gd name="connsiteX3" fmla="*/ 49721 w 96007"/>
                <a:gd name="connsiteY3" fmla="*/ 122774 h 125894"/>
                <a:gd name="connsiteX4" fmla="*/ 54482 w 96007"/>
                <a:gd name="connsiteY4" fmla="*/ 122774 h 125894"/>
                <a:gd name="connsiteX5" fmla="*/ 54482 w 96007"/>
                <a:gd name="connsiteY5" fmla="*/ 126144 h 125894"/>
                <a:gd name="connsiteX6" fmla="*/ 527 w 96007"/>
                <a:gd name="connsiteY6" fmla="*/ 126144 h 125894"/>
                <a:gd name="connsiteX7" fmla="*/ 527 w 96007"/>
                <a:gd name="connsiteY7" fmla="*/ 122774 h 125894"/>
                <a:gd name="connsiteX8" fmla="*/ 5288 w 96007"/>
                <a:gd name="connsiteY8" fmla="*/ 122774 h 125894"/>
                <a:gd name="connsiteX9" fmla="*/ 16595 w 96007"/>
                <a:gd name="connsiteY9" fmla="*/ 117421 h 125894"/>
                <a:gd name="connsiteX10" fmla="*/ 18578 w 96007"/>
                <a:gd name="connsiteY10" fmla="*/ 103940 h 125894"/>
                <a:gd name="connsiteX11" fmla="*/ 18578 w 96007"/>
                <a:gd name="connsiteY11" fmla="*/ 22455 h 125894"/>
                <a:gd name="connsiteX12" fmla="*/ 16000 w 96007"/>
                <a:gd name="connsiteY12" fmla="*/ 7784 h 125894"/>
                <a:gd name="connsiteX13" fmla="*/ 5288 w 96007"/>
                <a:gd name="connsiteY13" fmla="*/ 3621 h 125894"/>
                <a:gd name="connsiteX14" fmla="*/ 527 w 96007"/>
                <a:gd name="connsiteY14" fmla="*/ 3621 h 125894"/>
                <a:gd name="connsiteX15" fmla="*/ 527 w 96007"/>
                <a:gd name="connsiteY15" fmla="*/ 250 h 125894"/>
                <a:gd name="connsiteX16" fmla="*/ 46746 w 96007"/>
                <a:gd name="connsiteY16" fmla="*/ 250 h 125894"/>
                <a:gd name="connsiteX17" fmla="*/ 73327 w 96007"/>
                <a:gd name="connsiteY17" fmla="*/ 3819 h 125894"/>
                <a:gd name="connsiteX18" fmla="*/ 89791 w 96007"/>
                <a:gd name="connsiteY18" fmla="*/ 15516 h 125894"/>
                <a:gd name="connsiteX19" fmla="*/ 96535 w 96007"/>
                <a:gd name="connsiteY19" fmla="*/ 35144 h 125894"/>
                <a:gd name="connsiteX20" fmla="*/ 86220 w 96007"/>
                <a:gd name="connsiteY20" fmla="*/ 60124 h 125894"/>
                <a:gd name="connsiteX21" fmla="*/ 57458 w 96007"/>
                <a:gd name="connsiteY21" fmla="*/ 69839 h 125894"/>
                <a:gd name="connsiteX22" fmla="*/ 47539 w 96007"/>
                <a:gd name="connsiteY22" fmla="*/ 69244 h 125894"/>
                <a:gd name="connsiteX23" fmla="*/ 36431 w 96007"/>
                <a:gd name="connsiteY23" fmla="*/ 67262 h 125894"/>
                <a:gd name="connsiteX24" fmla="*/ 36431 w 96007"/>
                <a:gd name="connsiteY24" fmla="*/ 61909 h 125894"/>
                <a:gd name="connsiteX25" fmla="*/ 44961 w 96007"/>
                <a:gd name="connsiteY25" fmla="*/ 63297 h 125894"/>
                <a:gd name="connsiteX26" fmla="*/ 51507 w 96007"/>
                <a:gd name="connsiteY26" fmla="*/ 63693 h 125894"/>
                <a:gd name="connsiteX27" fmla="*/ 68169 w 96007"/>
                <a:gd name="connsiteY27" fmla="*/ 56358 h 125894"/>
                <a:gd name="connsiteX28" fmla="*/ 75310 w 96007"/>
                <a:gd name="connsiteY28" fmla="*/ 36928 h 125894"/>
                <a:gd name="connsiteX29" fmla="*/ 71938 w 96007"/>
                <a:gd name="connsiteY29" fmla="*/ 21861 h 125894"/>
                <a:gd name="connsiteX30" fmla="*/ 62417 w 96007"/>
                <a:gd name="connsiteY30" fmla="*/ 11353 h 125894"/>
                <a:gd name="connsiteX31" fmla="*/ 48531 w 96007"/>
                <a:gd name="connsiteY31" fmla="*/ 7784 h 125894"/>
                <a:gd name="connsiteX32" fmla="*/ 36431 w 96007"/>
                <a:gd name="connsiteY32" fmla="*/ 9569 h 12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6007" h="125894">
                  <a:moveTo>
                    <a:pt x="36431" y="67262"/>
                  </a:moveTo>
                  <a:lnTo>
                    <a:pt x="36431" y="103940"/>
                  </a:lnTo>
                  <a:cubicBezTo>
                    <a:pt x="36431" y="111870"/>
                    <a:pt x="37274" y="116777"/>
                    <a:pt x="39010" y="118611"/>
                  </a:cubicBezTo>
                  <a:cubicBezTo>
                    <a:pt x="41390" y="121386"/>
                    <a:pt x="44961" y="122774"/>
                    <a:pt x="49721" y="122774"/>
                  </a:cubicBezTo>
                  <a:lnTo>
                    <a:pt x="54482" y="122774"/>
                  </a:lnTo>
                  <a:lnTo>
                    <a:pt x="54482" y="126144"/>
                  </a:lnTo>
                  <a:lnTo>
                    <a:pt x="527" y="126144"/>
                  </a:lnTo>
                  <a:lnTo>
                    <a:pt x="527" y="122774"/>
                  </a:lnTo>
                  <a:lnTo>
                    <a:pt x="5288" y="122774"/>
                  </a:lnTo>
                  <a:cubicBezTo>
                    <a:pt x="10545" y="122774"/>
                    <a:pt x="14314" y="120990"/>
                    <a:pt x="16595" y="117421"/>
                  </a:cubicBezTo>
                  <a:cubicBezTo>
                    <a:pt x="17884" y="115587"/>
                    <a:pt x="18578" y="111077"/>
                    <a:pt x="18578" y="103940"/>
                  </a:cubicBezTo>
                  <a:lnTo>
                    <a:pt x="18578" y="22455"/>
                  </a:lnTo>
                  <a:cubicBezTo>
                    <a:pt x="18578" y="14525"/>
                    <a:pt x="17686" y="9668"/>
                    <a:pt x="16000" y="7784"/>
                  </a:cubicBezTo>
                  <a:cubicBezTo>
                    <a:pt x="13619" y="5009"/>
                    <a:pt x="10049" y="3621"/>
                    <a:pt x="5288" y="3621"/>
                  </a:cubicBezTo>
                  <a:lnTo>
                    <a:pt x="527" y="3621"/>
                  </a:lnTo>
                  <a:lnTo>
                    <a:pt x="527" y="250"/>
                  </a:lnTo>
                  <a:lnTo>
                    <a:pt x="46746" y="250"/>
                  </a:lnTo>
                  <a:cubicBezTo>
                    <a:pt x="57953" y="250"/>
                    <a:pt x="66830" y="1440"/>
                    <a:pt x="73327" y="3819"/>
                  </a:cubicBezTo>
                  <a:cubicBezTo>
                    <a:pt x="79773" y="6099"/>
                    <a:pt x="85278" y="9965"/>
                    <a:pt x="89791" y="15516"/>
                  </a:cubicBezTo>
                  <a:cubicBezTo>
                    <a:pt x="94254" y="21068"/>
                    <a:pt x="96535" y="27610"/>
                    <a:pt x="96535" y="35144"/>
                  </a:cubicBezTo>
                  <a:cubicBezTo>
                    <a:pt x="96535" y="45354"/>
                    <a:pt x="93064" y="53681"/>
                    <a:pt x="86220" y="60124"/>
                  </a:cubicBezTo>
                  <a:cubicBezTo>
                    <a:pt x="79476" y="66617"/>
                    <a:pt x="69855" y="69839"/>
                    <a:pt x="57458" y="69839"/>
                  </a:cubicBezTo>
                  <a:cubicBezTo>
                    <a:pt x="54383" y="69839"/>
                    <a:pt x="51110" y="69641"/>
                    <a:pt x="47539" y="69244"/>
                  </a:cubicBezTo>
                  <a:cubicBezTo>
                    <a:pt x="44068" y="68749"/>
                    <a:pt x="40398" y="68055"/>
                    <a:pt x="36431" y="67262"/>
                  </a:cubicBezTo>
                  <a:close/>
                  <a:moveTo>
                    <a:pt x="36431" y="61909"/>
                  </a:moveTo>
                  <a:cubicBezTo>
                    <a:pt x="39605" y="62603"/>
                    <a:pt x="42431" y="63049"/>
                    <a:pt x="44961" y="63297"/>
                  </a:cubicBezTo>
                  <a:cubicBezTo>
                    <a:pt x="47589" y="63594"/>
                    <a:pt x="49771" y="63693"/>
                    <a:pt x="51507" y="63693"/>
                  </a:cubicBezTo>
                  <a:cubicBezTo>
                    <a:pt x="57953" y="63693"/>
                    <a:pt x="63508" y="61264"/>
                    <a:pt x="68169" y="56358"/>
                  </a:cubicBezTo>
                  <a:cubicBezTo>
                    <a:pt x="72930" y="51351"/>
                    <a:pt x="75310" y="44859"/>
                    <a:pt x="75310" y="36928"/>
                  </a:cubicBezTo>
                  <a:cubicBezTo>
                    <a:pt x="75310" y="31526"/>
                    <a:pt x="74170" y="26520"/>
                    <a:pt x="71938" y="21861"/>
                  </a:cubicBezTo>
                  <a:cubicBezTo>
                    <a:pt x="69657" y="17102"/>
                    <a:pt x="66483" y="13633"/>
                    <a:pt x="62417" y="11353"/>
                  </a:cubicBezTo>
                  <a:cubicBezTo>
                    <a:pt x="58301" y="8974"/>
                    <a:pt x="53689" y="7784"/>
                    <a:pt x="48531" y="7784"/>
                  </a:cubicBezTo>
                  <a:cubicBezTo>
                    <a:pt x="45357" y="7784"/>
                    <a:pt x="41291" y="8379"/>
                    <a:pt x="36431" y="9569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E2785FA-D28F-36BE-0F29-F5EFEE0E7EB7}"/>
                </a:ext>
              </a:extLst>
            </p:cNvPr>
            <p:cNvSpPr/>
            <p:nvPr/>
          </p:nvSpPr>
          <p:spPr>
            <a:xfrm>
              <a:off x="6927736" y="4444573"/>
              <a:ext cx="82122" cy="90207"/>
            </a:xfrm>
            <a:custGeom>
              <a:avLst/>
              <a:gdLst>
                <a:gd name="connsiteX0" fmla="*/ 41795 w 82122"/>
                <a:gd name="connsiteY0" fmla="*/ 250 h 90207"/>
                <a:gd name="connsiteX1" fmla="*/ 72740 w 82122"/>
                <a:gd name="connsiteY1" fmla="*/ 14921 h 90207"/>
                <a:gd name="connsiteX2" fmla="*/ 82658 w 82122"/>
                <a:gd name="connsiteY2" fmla="*/ 43867 h 90207"/>
                <a:gd name="connsiteX3" fmla="*/ 77104 w 82122"/>
                <a:gd name="connsiteY3" fmla="*/ 66865 h 90207"/>
                <a:gd name="connsiteX4" fmla="*/ 62028 w 82122"/>
                <a:gd name="connsiteY4" fmla="*/ 84510 h 90207"/>
                <a:gd name="connsiteX5" fmla="*/ 40803 w 82122"/>
                <a:gd name="connsiteY5" fmla="*/ 90458 h 90207"/>
                <a:gd name="connsiteX6" fmla="*/ 10255 w 82122"/>
                <a:gd name="connsiteY6" fmla="*/ 75192 h 90207"/>
                <a:gd name="connsiteX7" fmla="*/ 536 w 82122"/>
                <a:gd name="connsiteY7" fmla="*/ 46246 h 90207"/>
                <a:gd name="connsiteX8" fmla="*/ 6288 w 82122"/>
                <a:gd name="connsiteY8" fmla="*/ 23050 h 90207"/>
                <a:gd name="connsiteX9" fmla="*/ 21562 w 82122"/>
                <a:gd name="connsiteY9" fmla="*/ 5802 h 90207"/>
                <a:gd name="connsiteX10" fmla="*/ 41795 w 82122"/>
                <a:gd name="connsiteY10" fmla="*/ 250 h 90207"/>
                <a:gd name="connsiteX11" fmla="*/ 38820 w 82122"/>
                <a:gd name="connsiteY11" fmla="*/ 6396 h 90207"/>
                <a:gd name="connsiteX12" fmla="*/ 28902 w 82122"/>
                <a:gd name="connsiteY12" fmla="*/ 9370 h 90207"/>
                <a:gd name="connsiteX13" fmla="*/ 20769 w 82122"/>
                <a:gd name="connsiteY13" fmla="*/ 19481 h 90207"/>
                <a:gd name="connsiteX14" fmla="*/ 17793 w 82122"/>
                <a:gd name="connsiteY14" fmla="*/ 38316 h 90207"/>
                <a:gd name="connsiteX15" fmla="*/ 25133 w 82122"/>
                <a:gd name="connsiteY15" fmla="*/ 70434 h 90207"/>
                <a:gd name="connsiteX16" fmla="*/ 44771 w 82122"/>
                <a:gd name="connsiteY16" fmla="*/ 83915 h 90207"/>
                <a:gd name="connsiteX17" fmla="*/ 59449 w 82122"/>
                <a:gd name="connsiteY17" fmla="*/ 76580 h 90207"/>
                <a:gd name="connsiteX18" fmla="*/ 65400 w 82122"/>
                <a:gd name="connsiteY18" fmla="*/ 51004 h 90207"/>
                <a:gd name="connsiteX19" fmla="*/ 55681 w 82122"/>
                <a:gd name="connsiteY19" fmla="*/ 15318 h 90207"/>
                <a:gd name="connsiteX20" fmla="*/ 38820 w 82122"/>
                <a:gd name="connsiteY20" fmla="*/ 6396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795" y="250"/>
                  </a:moveTo>
                  <a:cubicBezTo>
                    <a:pt x="54590" y="250"/>
                    <a:pt x="64904" y="5157"/>
                    <a:pt x="72740" y="14921"/>
                  </a:cubicBezTo>
                  <a:cubicBezTo>
                    <a:pt x="79335" y="23397"/>
                    <a:pt x="82658" y="33062"/>
                    <a:pt x="82658" y="43867"/>
                  </a:cubicBezTo>
                  <a:cubicBezTo>
                    <a:pt x="82658" y="51401"/>
                    <a:pt x="80773" y="59084"/>
                    <a:pt x="77104" y="66865"/>
                  </a:cubicBezTo>
                  <a:cubicBezTo>
                    <a:pt x="73533" y="74696"/>
                    <a:pt x="68475" y="80545"/>
                    <a:pt x="62028" y="84510"/>
                  </a:cubicBezTo>
                  <a:cubicBezTo>
                    <a:pt x="55681" y="88475"/>
                    <a:pt x="48589" y="90458"/>
                    <a:pt x="40803" y="90458"/>
                  </a:cubicBezTo>
                  <a:cubicBezTo>
                    <a:pt x="27959" y="90458"/>
                    <a:pt x="17793" y="85402"/>
                    <a:pt x="10255" y="75192"/>
                  </a:cubicBezTo>
                  <a:cubicBezTo>
                    <a:pt x="3759" y="66617"/>
                    <a:pt x="536" y="56952"/>
                    <a:pt x="536" y="46246"/>
                  </a:cubicBezTo>
                  <a:cubicBezTo>
                    <a:pt x="536" y="38465"/>
                    <a:pt x="2420" y="30732"/>
                    <a:pt x="6288" y="23050"/>
                  </a:cubicBezTo>
                  <a:cubicBezTo>
                    <a:pt x="10255" y="15268"/>
                    <a:pt x="15314" y="9519"/>
                    <a:pt x="21562" y="5802"/>
                  </a:cubicBezTo>
                  <a:cubicBezTo>
                    <a:pt x="27910" y="2134"/>
                    <a:pt x="34654" y="250"/>
                    <a:pt x="41795" y="250"/>
                  </a:cubicBezTo>
                  <a:close/>
                  <a:moveTo>
                    <a:pt x="38820" y="6396"/>
                  </a:moveTo>
                  <a:cubicBezTo>
                    <a:pt x="35497" y="6396"/>
                    <a:pt x="32175" y="7388"/>
                    <a:pt x="28902" y="9370"/>
                  </a:cubicBezTo>
                  <a:cubicBezTo>
                    <a:pt x="25579" y="11254"/>
                    <a:pt x="22851" y="14624"/>
                    <a:pt x="20769" y="19481"/>
                  </a:cubicBezTo>
                  <a:cubicBezTo>
                    <a:pt x="18785" y="24388"/>
                    <a:pt x="17793" y="30683"/>
                    <a:pt x="17793" y="38316"/>
                  </a:cubicBezTo>
                  <a:cubicBezTo>
                    <a:pt x="17793" y="50757"/>
                    <a:pt x="20223" y="61463"/>
                    <a:pt x="25133" y="70434"/>
                  </a:cubicBezTo>
                  <a:cubicBezTo>
                    <a:pt x="30141" y="79455"/>
                    <a:pt x="36687" y="83915"/>
                    <a:pt x="44771" y="83915"/>
                  </a:cubicBezTo>
                  <a:cubicBezTo>
                    <a:pt x="50721" y="83915"/>
                    <a:pt x="55581" y="81487"/>
                    <a:pt x="59449" y="76580"/>
                  </a:cubicBezTo>
                  <a:cubicBezTo>
                    <a:pt x="63417" y="71574"/>
                    <a:pt x="65400" y="63049"/>
                    <a:pt x="65400" y="51004"/>
                  </a:cubicBezTo>
                  <a:cubicBezTo>
                    <a:pt x="65400" y="35838"/>
                    <a:pt x="62127" y="23942"/>
                    <a:pt x="55681" y="15318"/>
                  </a:cubicBezTo>
                  <a:cubicBezTo>
                    <a:pt x="51317" y="9370"/>
                    <a:pt x="45663" y="6396"/>
                    <a:pt x="38820" y="639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5F62339-076A-89F9-7FC7-FDBAC295FFB2}"/>
                </a:ext>
              </a:extLst>
            </p:cNvPr>
            <p:cNvSpPr/>
            <p:nvPr/>
          </p:nvSpPr>
          <p:spPr>
            <a:xfrm>
              <a:off x="7022279" y="4400164"/>
              <a:ext cx="43243" cy="132039"/>
            </a:xfrm>
            <a:custGeom>
              <a:avLst/>
              <a:gdLst>
                <a:gd name="connsiteX0" fmla="*/ 29901 w 43243"/>
                <a:gd name="connsiteY0" fmla="*/ 250 h 132039"/>
                <a:gd name="connsiteX1" fmla="*/ 29901 w 43243"/>
                <a:gd name="connsiteY1" fmla="*/ 113059 h 132039"/>
                <a:gd name="connsiteX2" fmla="*/ 31091 w 43243"/>
                <a:gd name="connsiteY2" fmla="*/ 123765 h 132039"/>
                <a:gd name="connsiteX3" fmla="*/ 34662 w 43243"/>
                <a:gd name="connsiteY3" fmla="*/ 127730 h 132039"/>
                <a:gd name="connsiteX4" fmla="*/ 43786 w 43243"/>
                <a:gd name="connsiteY4" fmla="*/ 128919 h 132039"/>
                <a:gd name="connsiteX5" fmla="*/ 43786 w 43243"/>
                <a:gd name="connsiteY5" fmla="*/ 132290 h 132039"/>
                <a:gd name="connsiteX6" fmla="*/ 2130 w 43243"/>
                <a:gd name="connsiteY6" fmla="*/ 132290 h 132039"/>
                <a:gd name="connsiteX7" fmla="*/ 2130 w 43243"/>
                <a:gd name="connsiteY7" fmla="*/ 128919 h 132039"/>
                <a:gd name="connsiteX8" fmla="*/ 10065 w 43243"/>
                <a:gd name="connsiteY8" fmla="*/ 127730 h 132039"/>
                <a:gd name="connsiteX9" fmla="*/ 13437 w 43243"/>
                <a:gd name="connsiteY9" fmla="*/ 123765 h 132039"/>
                <a:gd name="connsiteX10" fmla="*/ 14627 w 43243"/>
                <a:gd name="connsiteY10" fmla="*/ 113059 h 132039"/>
                <a:gd name="connsiteX11" fmla="*/ 14627 w 43243"/>
                <a:gd name="connsiteY11" fmla="*/ 35738 h 132039"/>
                <a:gd name="connsiteX12" fmla="*/ 13833 w 43243"/>
                <a:gd name="connsiteY12" fmla="*/ 18291 h 132039"/>
                <a:gd name="connsiteX13" fmla="*/ 11850 w 43243"/>
                <a:gd name="connsiteY13" fmla="*/ 13731 h 132039"/>
                <a:gd name="connsiteX14" fmla="*/ 8081 w 43243"/>
                <a:gd name="connsiteY14" fmla="*/ 12344 h 132039"/>
                <a:gd name="connsiteX15" fmla="*/ 2130 w 43243"/>
                <a:gd name="connsiteY15" fmla="*/ 13930 h 132039"/>
                <a:gd name="connsiteX16" fmla="*/ 543 w 43243"/>
                <a:gd name="connsiteY16" fmla="*/ 10757 h 132039"/>
                <a:gd name="connsiteX17" fmla="*/ 25735 w 43243"/>
                <a:gd name="connsiteY17" fmla="*/ 250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901" y="250"/>
                  </a:moveTo>
                  <a:lnTo>
                    <a:pt x="29901" y="113059"/>
                  </a:lnTo>
                  <a:cubicBezTo>
                    <a:pt x="29901" y="118362"/>
                    <a:pt x="30298" y="121931"/>
                    <a:pt x="31091" y="123765"/>
                  </a:cubicBezTo>
                  <a:cubicBezTo>
                    <a:pt x="31885" y="125499"/>
                    <a:pt x="33075" y="126838"/>
                    <a:pt x="34662" y="127730"/>
                  </a:cubicBezTo>
                  <a:cubicBezTo>
                    <a:pt x="36348" y="128523"/>
                    <a:pt x="39422" y="128919"/>
                    <a:pt x="43786" y="128919"/>
                  </a:cubicBezTo>
                  <a:lnTo>
                    <a:pt x="43786" y="132290"/>
                  </a:lnTo>
                  <a:lnTo>
                    <a:pt x="2130" y="132290"/>
                  </a:lnTo>
                  <a:lnTo>
                    <a:pt x="2130" y="128919"/>
                  </a:lnTo>
                  <a:cubicBezTo>
                    <a:pt x="5949" y="128919"/>
                    <a:pt x="8577" y="128523"/>
                    <a:pt x="10065" y="127730"/>
                  </a:cubicBezTo>
                  <a:cubicBezTo>
                    <a:pt x="11503" y="126937"/>
                    <a:pt x="12643" y="125648"/>
                    <a:pt x="13437" y="123765"/>
                  </a:cubicBezTo>
                  <a:cubicBezTo>
                    <a:pt x="14230" y="121931"/>
                    <a:pt x="14627" y="118362"/>
                    <a:pt x="14627" y="113059"/>
                  </a:cubicBezTo>
                  <a:lnTo>
                    <a:pt x="14627" y="35738"/>
                  </a:lnTo>
                  <a:cubicBezTo>
                    <a:pt x="14627" y="26221"/>
                    <a:pt x="14329" y="20422"/>
                    <a:pt x="13833" y="18291"/>
                  </a:cubicBezTo>
                  <a:cubicBezTo>
                    <a:pt x="13437" y="16061"/>
                    <a:pt x="12742" y="14524"/>
                    <a:pt x="11850" y="13731"/>
                  </a:cubicBezTo>
                  <a:cubicBezTo>
                    <a:pt x="10908" y="12839"/>
                    <a:pt x="9668" y="12344"/>
                    <a:pt x="8081" y="12344"/>
                  </a:cubicBezTo>
                  <a:cubicBezTo>
                    <a:pt x="6494" y="12344"/>
                    <a:pt x="4510" y="12889"/>
                    <a:pt x="2130" y="13930"/>
                  </a:cubicBezTo>
                  <a:lnTo>
                    <a:pt x="543" y="10757"/>
                  </a:lnTo>
                  <a:lnTo>
                    <a:pt x="25735" y="25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2EC0634-7E26-215A-251F-263B8BB26FD8}"/>
                </a:ext>
              </a:extLst>
            </p:cNvPr>
            <p:cNvSpPr/>
            <p:nvPr/>
          </p:nvSpPr>
          <p:spPr>
            <a:xfrm>
              <a:off x="7075141" y="4400164"/>
              <a:ext cx="43243" cy="132039"/>
            </a:xfrm>
            <a:custGeom>
              <a:avLst/>
              <a:gdLst>
                <a:gd name="connsiteX0" fmla="*/ 29905 w 43243"/>
                <a:gd name="connsiteY0" fmla="*/ 250 h 132039"/>
                <a:gd name="connsiteX1" fmla="*/ 29905 w 43243"/>
                <a:gd name="connsiteY1" fmla="*/ 113059 h 132039"/>
                <a:gd name="connsiteX2" fmla="*/ 31095 w 43243"/>
                <a:gd name="connsiteY2" fmla="*/ 123765 h 132039"/>
                <a:gd name="connsiteX3" fmla="*/ 34666 w 43243"/>
                <a:gd name="connsiteY3" fmla="*/ 127730 h 132039"/>
                <a:gd name="connsiteX4" fmla="*/ 43791 w 43243"/>
                <a:gd name="connsiteY4" fmla="*/ 128919 h 132039"/>
                <a:gd name="connsiteX5" fmla="*/ 43791 w 43243"/>
                <a:gd name="connsiteY5" fmla="*/ 132290 h 132039"/>
                <a:gd name="connsiteX6" fmla="*/ 2134 w 43243"/>
                <a:gd name="connsiteY6" fmla="*/ 132290 h 132039"/>
                <a:gd name="connsiteX7" fmla="*/ 2134 w 43243"/>
                <a:gd name="connsiteY7" fmla="*/ 128919 h 132039"/>
                <a:gd name="connsiteX8" fmla="*/ 10069 w 43243"/>
                <a:gd name="connsiteY8" fmla="*/ 127730 h 132039"/>
                <a:gd name="connsiteX9" fmla="*/ 13441 w 43243"/>
                <a:gd name="connsiteY9" fmla="*/ 123765 h 132039"/>
                <a:gd name="connsiteX10" fmla="*/ 14631 w 43243"/>
                <a:gd name="connsiteY10" fmla="*/ 113059 h 132039"/>
                <a:gd name="connsiteX11" fmla="*/ 14631 w 43243"/>
                <a:gd name="connsiteY11" fmla="*/ 35738 h 132039"/>
                <a:gd name="connsiteX12" fmla="*/ 13838 w 43243"/>
                <a:gd name="connsiteY12" fmla="*/ 18291 h 132039"/>
                <a:gd name="connsiteX13" fmla="*/ 11854 w 43243"/>
                <a:gd name="connsiteY13" fmla="*/ 13731 h 132039"/>
                <a:gd name="connsiteX14" fmla="*/ 8085 w 43243"/>
                <a:gd name="connsiteY14" fmla="*/ 12344 h 132039"/>
                <a:gd name="connsiteX15" fmla="*/ 2134 w 43243"/>
                <a:gd name="connsiteY15" fmla="*/ 13930 h 132039"/>
                <a:gd name="connsiteX16" fmla="*/ 547 w 43243"/>
                <a:gd name="connsiteY16" fmla="*/ 10757 h 132039"/>
                <a:gd name="connsiteX17" fmla="*/ 25739 w 43243"/>
                <a:gd name="connsiteY17" fmla="*/ 250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905" y="250"/>
                  </a:moveTo>
                  <a:lnTo>
                    <a:pt x="29905" y="113059"/>
                  </a:lnTo>
                  <a:cubicBezTo>
                    <a:pt x="29905" y="118362"/>
                    <a:pt x="30302" y="121931"/>
                    <a:pt x="31095" y="123765"/>
                  </a:cubicBezTo>
                  <a:cubicBezTo>
                    <a:pt x="31889" y="125499"/>
                    <a:pt x="33079" y="126838"/>
                    <a:pt x="34666" y="127730"/>
                  </a:cubicBezTo>
                  <a:cubicBezTo>
                    <a:pt x="36352" y="128523"/>
                    <a:pt x="39426" y="128919"/>
                    <a:pt x="43791" y="128919"/>
                  </a:cubicBezTo>
                  <a:lnTo>
                    <a:pt x="43791" y="132290"/>
                  </a:lnTo>
                  <a:lnTo>
                    <a:pt x="2134" y="132290"/>
                  </a:lnTo>
                  <a:lnTo>
                    <a:pt x="2134" y="128919"/>
                  </a:lnTo>
                  <a:cubicBezTo>
                    <a:pt x="5953" y="128919"/>
                    <a:pt x="8581" y="128523"/>
                    <a:pt x="10069" y="127730"/>
                  </a:cubicBezTo>
                  <a:cubicBezTo>
                    <a:pt x="11507" y="126937"/>
                    <a:pt x="12647" y="125648"/>
                    <a:pt x="13441" y="123765"/>
                  </a:cubicBezTo>
                  <a:cubicBezTo>
                    <a:pt x="14234" y="121931"/>
                    <a:pt x="14631" y="118362"/>
                    <a:pt x="14631" y="113059"/>
                  </a:cubicBezTo>
                  <a:lnTo>
                    <a:pt x="14631" y="35738"/>
                  </a:lnTo>
                  <a:cubicBezTo>
                    <a:pt x="14631" y="26221"/>
                    <a:pt x="14334" y="20422"/>
                    <a:pt x="13838" y="18291"/>
                  </a:cubicBezTo>
                  <a:cubicBezTo>
                    <a:pt x="13441" y="16061"/>
                    <a:pt x="12747" y="14524"/>
                    <a:pt x="11854" y="13731"/>
                  </a:cubicBezTo>
                  <a:cubicBezTo>
                    <a:pt x="10912" y="12839"/>
                    <a:pt x="9672" y="12344"/>
                    <a:pt x="8085" y="12344"/>
                  </a:cubicBezTo>
                  <a:cubicBezTo>
                    <a:pt x="6498" y="12344"/>
                    <a:pt x="4515" y="12889"/>
                    <a:pt x="2134" y="13930"/>
                  </a:cubicBezTo>
                  <a:lnTo>
                    <a:pt x="547" y="10757"/>
                  </a:lnTo>
                  <a:lnTo>
                    <a:pt x="25739" y="25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4C5900E-C3D1-AA05-2CA4-E7BFB89773D4}"/>
                </a:ext>
              </a:extLst>
            </p:cNvPr>
            <p:cNvSpPr/>
            <p:nvPr/>
          </p:nvSpPr>
          <p:spPr>
            <a:xfrm>
              <a:off x="7127819" y="4400164"/>
              <a:ext cx="42648" cy="132039"/>
            </a:xfrm>
            <a:custGeom>
              <a:avLst/>
              <a:gdLst>
                <a:gd name="connsiteX0" fmla="*/ 22570 w 42648"/>
                <a:gd name="connsiteY0" fmla="*/ 250 h 132039"/>
                <a:gd name="connsiteX1" fmla="*/ 29116 w 42648"/>
                <a:gd name="connsiteY1" fmla="*/ 3025 h 132039"/>
                <a:gd name="connsiteX2" fmla="*/ 31893 w 42648"/>
                <a:gd name="connsiteY2" fmla="*/ 9568 h 132039"/>
                <a:gd name="connsiteX3" fmla="*/ 29116 w 42648"/>
                <a:gd name="connsiteY3" fmla="*/ 16309 h 132039"/>
                <a:gd name="connsiteX4" fmla="*/ 22570 w 42648"/>
                <a:gd name="connsiteY4" fmla="*/ 19084 h 132039"/>
                <a:gd name="connsiteX5" fmla="*/ 15825 w 42648"/>
                <a:gd name="connsiteY5" fmla="*/ 16309 h 132039"/>
                <a:gd name="connsiteX6" fmla="*/ 13048 w 42648"/>
                <a:gd name="connsiteY6" fmla="*/ 9568 h 132039"/>
                <a:gd name="connsiteX7" fmla="*/ 15825 w 42648"/>
                <a:gd name="connsiteY7" fmla="*/ 3025 h 132039"/>
                <a:gd name="connsiteX8" fmla="*/ 22570 w 42648"/>
                <a:gd name="connsiteY8" fmla="*/ 250 h 132039"/>
                <a:gd name="connsiteX9" fmla="*/ 30306 w 42648"/>
                <a:gd name="connsiteY9" fmla="*/ 44660 h 132039"/>
                <a:gd name="connsiteX10" fmla="*/ 30306 w 42648"/>
                <a:gd name="connsiteY10" fmla="*/ 113059 h 132039"/>
                <a:gd name="connsiteX11" fmla="*/ 31496 w 42648"/>
                <a:gd name="connsiteY11" fmla="*/ 123765 h 132039"/>
                <a:gd name="connsiteX12" fmla="*/ 34868 w 42648"/>
                <a:gd name="connsiteY12" fmla="*/ 127730 h 132039"/>
                <a:gd name="connsiteX13" fmla="*/ 43200 w 42648"/>
                <a:gd name="connsiteY13" fmla="*/ 128919 h 132039"/>
                <a:gd name="connsiteX14" fmla="*/ 43200 w 42648"/>
                <a:gd name="connsiteY14" fmla="*/ 132290 h 132039"/>
                <a:gd name="connsiteX15" fmla="*/ 1940 w 42648"/>
                <a:gd name="connsiteY15" fmla="*/ 132290 h 132039"/>
                <a:gd name="connsiteX16" fmla="*/ 1940 w 42648"/>
                <a:gd name="connsiteY16" fmla="*/ 128919 h 132039"/>
                <a:gd name="connsiteX17" fmla="*/ 10271 w 42648"/>
                <a:gd name="connsiteY17" fmla="*/ 127730 h 132039"/>
                <a:gd name="connsiteX18" fmla="*/ 13643 w 42648"/>
                <a:gd name="connsiteY18" fmla="*/ 123765 h 132039"/>
                <a:gd name="connsiteX19" fmla="*/ 14834 w 42648"/>
                <a:gd name="connsiteY19" fmla="*/ 113059 h 132039"/>
                <a:gd name="connsiteX20" fmla="*/ 14834 w 42648"/>
                <a:gd name="connsiteY20" fmla="*/ 80346 h 132039"/>
                <a:gd name="connsiteX21" fmla="*/ 14040 w 42648"/>
                <a:gd name="connsiteY21" fmla="*/ 62305 h 132039"/>
                <a:gd name="connsiteX22" fmla="*/ 12057 w 42648"/>
                <a:gd name="connsiteY22" fmla="*/ 58339 h 132039"/>
                <a:gd name="connsiteX23" fmla="*/ 8089 w 42648"/>
                <a:gd name="connsiteY23" fmla="*/ 57150 h 132039"/>
                <a:gd name="connsiteX24" fmla="*/ 1940 w 42648"/>
                <a:gd name="connsiteY24" fmla="*/ 58538 h 132039"/>
                <a:gd name="connsiteX25" fmla="*/ 552 w 42648"/>
                <a:gd name="connsiteY25" fmla="*/ 55167 h 132039"/>
                <a:gd name="connsiteX26" fmla="*/ 26140 w 42648"/>
                <a:gd name="connsiteY26" fmla="*/ 44660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570" y="250"/>
                  </a:moveTo>
                  <a:cubicBezTo>
                    <a:pt x="25198" y="250"/>
                    <a:pt x="27380" y="1192"/>
                    <a:pt x="29116" y="3025"/>
                  </a:cubicBezTo>
                  <a:cubicBezTo>
                    <a:pt x="30951" y="4908"/>
                    <a:pt x="31893" y="7090"/>
                    <a:pt x="31893" y="9568"/>
                  </a:cubicBezTo>
                  <a:cubicBezTo>
                    <a:pt x="31893" y="12244"/>
                    <a:pt x="30951" y="14475"/>
                    <a:pt x="29116" y="16309"/>
                  </a:cubicBezTo>
                  <a:cubicBezTo>
                    <a:pt x="27380" y="18192"/>
                    <a:pt x="25198" y="19084"/>
                    <a:pt x="22570" y="19084"/>
                  </a:cubicBezTo>
                  <a:cubicBezTo>
                    <a:pt x="19892" y="19084"/>
                    <a:pt x="17660" y="18192"/>
                    <a:pt x="15825" y="16309"/>
                  </a:cubicBezTo>
                  <a:cubicBezTo>
                    <a:pt x="13941" y="14475"/>
                    <a:pt x="13048" y="12244"/>
                    <a:pt x="13048" y="9568"/>
                  </a:cubicBezTo>
                  <a:cubicBezTo>
                    <a:pt x="13048" y="7090"/>
                    <a:pt x="13941" y="4908"/>
                    <a:pt x="15825" y="3025"/>
                  </a:cubicBezTo>
                  <a:cubicBezTo>
                    <a:pt x="17660" y="1192"/>
                    <a:pt x="19892" y="250"/>
                    <a:pt x="22570" y="250"/>
                  </a:cubicBezTo>
                  <a:close/>
                  <a:moveTo>
                    <a:pt x="30306" y="44660"/>
                  </a:moveTo>
                  <a:lnTo>
                    <a:pt x="30306" y="113059"/>
                  </a:lnTo>
                  <a:cubicBezTo>
                    <a:pt x="30306" y="118362"/>
                    <a:pt x="30703" y="121931"/>
                    <a:pt x="31496" y="123765"/>
                  </a:cubicBezTo>
                  <a:cubicBezTo>
                    <a:pt x="32290" y="125499"/>
                    <a:pt x="33381" y="126838"/>
                    <a:pt x="34868" y="127730"/>
                  </a:cubicBezTo>
                  <a:cubicBezTo>
                    <a:pt x="36455" y="128523"/>
                    <a:pt x="39232" y="128919"/>
                    <a:pt x="43200" y="128919"/>
                  </a:cubicBezTo>
                  <a:lnTo>
                    <a:pt x="43200" y="132290"/>
                  </a:lnTo>
                  <a:lnTo>
                    <a:pt x="1940" y="132290"/>
                  </a:lnTo>
                  <a:lnTo>
                    <a:pt x="1940" y="128919"/>
                  </a:lnTo>
                  <a:cubicBezTo>
                    <a:pt x="6006" y="128919"/>
                    <a:pt x="8784" y="128523"/>
                    <a:pt x="10271" y="127730"/>
                  </a:cubicBezTo>
                  <a:cubicBezTo>
                    <a:pt x="11709" y="126937"/>
                    <a:pt x="12850" y="125648"/>
                    <a:pt x="13643" y="123765"/>
                  </a:cubicBezTo>
                  <a:cubicBezTo>
                    <a:pt x="14437" y="121931"/>
                    <a:pt x="14834" y="118362"/>
                    <a:pt x="14834" y="113059"/>
                  </a:cubicBezTo>
                  <a:lnTo>
                    <a:pt x="14834" y="80346"/>
                  </a:lnTo>
                  <a:cubicBezTo>
                    <a:pt x="14834" y="71127"/>
                    <a:pt x="14536" y="65080"/>
                    <a:pt x="14040" y="62305"/>
                  </a:cubicBezTo>
                  <a:cubicBezTo>
                    <a:pt x="13643" y="60322"/>
                    <a:pt x="12949" y="59033"/>
                    <a:pt x="12057" y="58339"/>
                  </a:cubicBezTo>
                  <a:cubicBezTo>
                    <a:pt x="11114" y="57546"/>
                    <a:pt x="9775" y="57150"/>
                    <a:pt x="8089" y="57150"/>
                  </a:cubicBezTo>
                  <a:cubicBezTo>
                    <a:pt x="6354" y="57150"/>
                    <a:pt x="4320" y="57646"/>
                    <a:pt x="1940" y="58538"/>
                  </a:cubicBezTo>
                  <a:lnTo>
                    <a:pt x="552" y="55167"/>
                  </a:lnTo>
                  <a:lnTo>
                    <a:pt x="26140" y="4466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2089C1D-DF21-25CA-3F37-D05525D97D7D}"/>
                </a:ext>
              </a:extLst>
            </p:cNvPr>
            <p:cNvSpPr/>
            <p:nvPr/>
          </p:nvSpPr>
          <p:spPr>
            <a:xfrm>
              <a:off x="7176318" y="4444573"/>
              <a:ext cx="93032" cy="87630"/>
            </a:xfrm>
            <a:custGeom>
              <a:avLst/>
              <a:gdLst>
                <a:gd name="connsiteX0" fmla="*/ 30112 w 93032"/>
                <a:gd name="connsiteY0" fmla="*/ 18292 h 87630"/>
                <a:gd name="connsiteX1" fmla="*/ 58676 w 93032"/>
                <a:gd name="connsiteY1" fmla="*/ 250 h 87630"/>
                <a:gd name="connsiteX2" fmla="*/ 70578 w 93032"/>
                <a:gd name="connsiteY2" fmla="*/ 3819 h 87630"/>
                <a:gd name="connsiteX3" fmla="*/ 78512 w 93032"/>
                <a:gd name="connsiteY3" fmla="*/ 15318 h 87630"/>
                <a:gd name="connsiteX4" fmla="*/ 80694 w 93032"/>
                <a:gd name="connsiteY4" fmla="*/ 32368 h 87630"/>
                <a:gd name="connsiteX5" fmla="*/ 80694 w 93032"/>
                <a:gd name="connsiteY5" fmla="*/ 68650 h 87630"/>
                <a:gd name="connsiteX6" fmla="*/ 81884 w 93032"/>
                <a:gd name="connsiteY6" fmla="*/ 79554 h 87630"/>
                <a:gd name="connsiteX7" fmla="*/ 85058 w 93032"/>
                <a:gd name="connsiteY7" fmla="*/ 83321 h 87630"/>
                <a:gd name="connsiteX8" fmla="*/ 93588 w 93032"/>
                <a:gd name="connsiteY8" fmla="*/ 84510 h 87630"/>
                <a:gd name="connsiteX9" fmla="*/ 93588 w 93032"/>
                <a:gd name="connsiteY9" fmla="*/ 87881 h 87630"/>
                <a:gd name="connsiteX10" fmla="*/ 51535 w 93032"/>
                <a:gd name="connsiteY10" fmla="*/ 87881 h 87630"/>
                <a:gd name="connsiteX11" fmla="*/ 51535 w 93032"/>
                <a:gd name="connsiteY11" fmla="*/ 84510 h 87630"/>
                <a:gd name="connsiteX12" fmla="*/ 53320 w 93032"/>
                <a:gd name="connsiteY12" fmla="*/ 84510 h 87630"/>
                <a:gd name="connsiteX13" fmla="*/ 61651 w 93032"/>
                <a:gd name="connsiteY13" fmla="*/ 82726 h 87630"/>
                <a:gd name="connsiteX14" fmla="*/ 65024 w 93032"/>
                <a:gd name="connsiteY14" fmla="*/ 77373 h 87630"/>
                <a:gd name="connsiteX15" fmla="*/ 65222 w 93032"/>
                <a:gd name="connsiteY15" fmla="*/ 68650 h 87630"/>
                <a:gd name="connsiteX16" fmla="*/ 65222 w 93032"/>
                <a:gd name="connsiteY16" fmla="*/ 33756 h 87630"/>
                <a:gd name="connsiteX17" fmla="*/ 62246 w 93032"/>
                <a:gd name="connsiteY17" fmla="*/ 17102 h 87630"/>
                <a:gd name="connsiteX18" fmla="*/ 52130 w 93032"/>
                <a:gd name="connsiteY18" fmla="*/ 11749 h 87630"/>
                <a:gd name="connsiteX19" fmla="*/ 30112 w 93032"/>
                <a:gd name="connsiteY19" fmla="*/ 23843 h 87630"/>
                <a:gd name="connsiteX20" fmla="*/ 30112 w 93032"/>
                <a:gd name="connsiteY20" fmla="*/ 68650 h 87630"/>
                <a:gd name="connsiteX21" fmla="*/ 31104 w 93032"/>
                <a:gd name="connsiteY21" fmla="*/ 79355 h 87630"/>
                <a:gd name="connsiteX22" fmla="*/ 34674 w 93032"/>
                <a:gd name="connsiteY22" fmla="*/ 83321 h 87630"/>
                <a:gd name="connsiteX23" fmla="*/ 43997 w 93032"/>
                <a:gd name="connsiteY23" fmla="*/ 84510 h 87630"/>
                <a:gd name="connsiteX24" fmla="*/ 43997 w 93032"/>
                <a:gd name="connsiteY24" fmla="*/ 87881 h 87630"/>
                <a:gd name="connsiteX25" fmla="*/ 1944 w 93032"/>
                <a:gd name="connsiteY25" fmla="*/ 87881 h 87630"/>
                <a:gd name="connsiteX26" fmla="*/ 1944 w 93032"/>
                <a:gd name="connsiteY26" fmla="*/ 84510 h 87630"/>
                <a:gd name="connsiteX27" fmla="*/ 3729 w 93032"/>
                <a:gd name="connsiteY27" fmla="*/ 84510 h 87630"/>
                <a:gd name="connsiteX28" fmla="*/ 12457 w 93032"/>
                <a:gd name="connsiteY28" fmla="*/ 81338 h 87630"/>
                <a:gd name="connsiteX29" fmla="*/ 14838 w 93032"/>
                <a:gd name="connsiteY29" fmla="*/ 68650 h 87630"/>
                <a:gd name="connsiteX30" fmla="*/ 14838 w 93032"/>
                <a:gd name="connsiteY30" fmla="*/ 37126 h 87630"/>
                <a:gd name="connsiteX31" fmla="*/ 14044 w 93032"/>
                <a:gd name="connsiteY31" fmla="*/ 18490 h 87630"/>
                <a:gd name="connsiteX32" fmla="*/ 11862 w 93032"/>
                <a:gd name="connsiteY32" fmla="*/ 13930 h 87630"/>
                <a:gd name="connsiteX33" fmla="*/ 8093 w 93032"/>
                <a:gd name="connsiteY33" fmla="*/ 12741 h 87630"/>
                <a:gd name="connsiteX34" fmla="*/ 1944 w 93032"/>
                <a:gd name="connsiteY34" fmla="*/ 14128 h 87630"/>
                <a:gd name="connsiteX35" fmla="*/ 556 w 93032"/>
                <a:gd name="connsiteY35" fmla="*/ 10758 h 87630"/>
                <a:gd name="connsiteX36" fmla="*/ 26145 w 93032"/>
                <a:gd name="connsiteY36" fmla="*/ 250 h 87630"/>
                <a:gd name="connsiteX37" fmla="*/ 30112 w 93032"/>
                <a:gd name="connsiteY37" fmla="*/ 250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30112" y="18292"/>
                  </a:moveTo>
                  <a:cubicBezTo>
                    <a:pt x="40030" y="6297"/>
                    <a:pt x="49551" y="250"/>
                    <a:pt x="58676" y="250"/>
                  </a:cubicBezTo>
                  <a:cubicBezTo>
                    <a:pt x="63288" y="250"/>
                    <a:pt x="67255" y="1440"/>
                    <a:pt x="70578" y="3819"/>
                  </a:cubicBezTo>
                  <a:cubicBezTo>
                    <a:pt x="73851" y="6198"/>
                    <a:pt x="76529" y="10064"/>
                    <a:pt x="78512" y="15318"/>
                  </a:cubicBezTo>
                  <a:cubicBezTo>
                    <a:pt x="79950" y="19035"/>
                    <a:pt x="80694" y="24735"/>
                    <a:pt x="80694" y="32368"/>
                  </a:cubicBezTo>
                  <a:lnTo>
                    <a:pt x="80694" y="68650"/>
                  </a:lnTo>
                  <a:cubicBezTo>
                    <a:pt x="80694" y="74102"/>
                    <a:pt x="81091" y="77720"/>
                    <a:pt x="81884" y="79554"/>
                  </a:cubicBezTo>
                  <a:cubicBezTo>
                    <a:pt x="82529" y="81140"/>
                    <a:pt x="83570" y="82428"/>
                    <a:pt x="85058" y="83321"/>
                  </a:cubicBezTo>
                  <a:cubicBezTo>
                    <a:pt x="86645" y="84114"/>
                    <a:pt x="89472" y="84510"/>
                    <a:pt x="93588" y="84510"/>
                  </a:cubicBezTo>
                  <a:lnTo>
                    <a:pt x="93588" y="87881"/>
                  </a:lnTo>
                  <a:lnTo>
                    <a:pt x="51535" y="87881"/>
                  </a:lnTo>
                  <a:lnTo>
                    <a:pt x="51535" y="84510"/>
                  </a:lnTo>
                  <a:lnTo>
                    <a:pt x="53320" y="84510"/>
                  </a:lnTo>
                  <a:cubicBezTo>
                    <a:pt x="57287" y="84510"/>
                    <a:pt x="60065" y="83915"/>
                    <a:pt x="61651" y="82726"/>
                  </a:cubicBezTo>
                  <a:cubicBezTo>
                    <a:pt x="63238" y="81536"/>
                    <a:pt x="64329" y="79752"/>
                    <a:pt x="65024" y="77373"/>
                  </a:cubicBezTo>
                  <a:cubicBezTo>
                    <a:pt x="65123" y="76481"/>
                    <a:pt x="65222" y="73556"/>
                    <a:pt x="65222" y="68650"/>
                  </a:cubicBezTo>
                  <a:lnTo>
                    <a:pt x="65222" y="33756"/>
                  </a:lnTo>
                  <a:cubicBezTo>
                    <a:pt x="65222" y="26123"/>
                    <a:pt x="64230" y="20572"/>
                    <a:pt x="62246" y="17102"/>
                  </a:cubicBezTo>
                  <a:cubicBezTo>
                    <a:pt x="60263" y="13534"/>
                    <a:pt x="56891" y="11749"/>
                    <a:pt x="52130" y="11749"/>
                  </a:cubicBezTo>
                  <a:cubicBezTo>
                    <a:pt x="44691" y="11749"/>
                    <a:pt x="37352" y="15814"/>
                    <a:pt x="30112" y="23843"/>
                  </a:cubicBezTo>
                  <a:lnTo>
                    <a:pt x="30112" y="68650"/>
                  </a:lnTo>
                  <a:cubicBezTo>
                    <a:pt x="30112" y="74498"/>
                    <a:pt x="30409" y="78067"/>
                    <a:pt x="31104" y="79355"/>
                  </a:cubicBezTo>
                  <a:cubicBezTo>
                    <a:pt x="31996" y="81090"/>
                    <a:pt x="33186" y="82428"/>
                    <a:pt x="34674" y="83321"/>
                  </a:cubicBezTo>
                  <a:cubicBezTo>
                    <a:pt x="36261" y="84114"/>
                    <a:pt x="39336" y="84510"/>
                    <a:pt x="43997" y="84510"/>
                  </a:cubicBezTo>
                  <a:lnTo>
                    <a:pt x="43997" y="87881"/>
                  </a:lnTo>
                  <a:lnTo>
                    <a:pt x="1944" y="87881"/>
                  </a:lnTo>
                  <a:lnTo>
                    <a:pt x="1944" y="84510"/>
                  </a:lnTo>
                  <a:lnTo>
                    <a:pt x="3729" y="84510"/>
                  </a:lnTo>
                  <a:cubicBezTo>
                    <a:pt x="8093" y="84510"/>
                    <a:pt x="10970" y="83469"/>
                    <a:pt x="12457" y="81338"/>
                  </a:cubicBezTo>
                  <a:cubicBezTo>
                    <a:pt x="14044" y="79108"/>
                    <a:pt x="14838" y="74895"/>
                    <a:pt x="14838" y="68650"/>
                  </a:cubicBezTo>
                  <a:lnTo>
                    <a:pt x="14838" y="37126"/>
                  </a:lnTo>
                  <a:cubicBezTo>
                    <a:pt x="14838" y="26966"/>
                    <a:pt x="14540" y="20770"/>
                    <a:pt x="14044" y="18490"/>
                  </a:cubicBezTo>
                  <a:cubicBezTo>
                    <a:pt x="13648" y="16260"/>
                    <a:pt x="12904" y="14723"/>
                    <a:pt x="11862" y="13930"/>
                  </a:cubicBezTo>
                  <a:cubicBezTo>
                    <a:pt x="10920" y="13137"/>
                    <a:pt x="9680" y="12741"/>
                    <a:pt x="8093" y="12741"/>
                  </a:cubicBezTo>
                  <a:cubicBezTo>
                    <a:pt x="6358" y="12741"/>
                    <a:pt x="4325" y="13236"/>
                    <a:pt x="1944" y="14128"/>
                  </a:cubicBezTo>
                  <a:lnTo>
                    <a:pt x="556" y="10758"/>
                  </a:lnTo>
                  <a:lnTo>
                    <a:pt x="26145" y="250"/>
                  </a:lnTo>
                  <a:lnTo>
                    <a:pt x="30112" y="25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B11230-9C5B-E069-6F76-BD2A9242F4CD}"/>
                </a:ext>
              </a:extLst>
            </p:cNvPr>
            <p:cNvSpPr/>
            <p:nvPr/>
          </p:nvSpPr>
          <p:spPr>
            <a:xfrm>
              <a:off x="7277010" y="4444573"/>
              <a:ext cx="77361" cy="89414"/>
            </a:xfrm>
            <a:custGeom>
              <a:avLst/>
              <a:gdLst>
                <a:gd name="connsiteX0" fmla="*/ 47972 w 77361"/>
                <a:gd name="connsiteY0" fmla="*/ 75589 h 89414"/>
                <a:gd name="connsiteX1" fmla="*/ 31508 w 77361"/>
                <a:gd name="connsiteY1" fmla="*/ 87286 h 89414"/>
                <a:gd name="connsiteX2" fmla="*/ 20796 w 77361"/>
                <a:gd name="connsiteY2" fmla="*/ 89665 h 89414"/>
                <a:gd name="connsiteX3" fmla="*/ 6316 w 77361"/>
                <a:gd name="connsiteY3" fmla="*/ 83717 h 89414"/>
                <a:gd name="connsiteX4" fmla="*/ 563 w 77361"/>
                <a:gd name="connsiteY4" fmla="*/ 67658 h 89414"/>
                <a:gd name="connsiteX5" fmla="*/ 3340 w 77361"/>
                <a:gd name="connsiteY5" fmla="*/ 56952 h 89414"/>
                <a:gd name="connsiteX6" fmla="*/ 16432 w 77361"/>
                <a:gd name="connsiteY6" fmla="*/ 45057 h 89414"/>
                <a:gd name="connsiteX7" fmla="*/ 47972 w 77361"/>
                <a:gd name="connsiteY7" fmla="*/ 31575 h 89414"/>
                <a:gd name="connsiteX8" fmla="*/ 47972 w 77361"/>
                <a:gd name="connsiteY8" fmla="*/ 28205 h 89414"/>
                <a:gd name="connsiteX9" fmla="*/ 43806 w 77361"/>
                <a:gd name="connsiteY9" fmla="*/ 10758 h 89414"/>
                <a:gd name="connsiteX10" fmla="*/ 32103 w 77361"/>
                <a:gd name="connsiteY10" fmla="*/ 6000 h 89414"/>
                <a:gd name="connsiteX11" fmla="*/ 22978 w 77361"/>
                <a:gd name="connsiteY11" fmla="*/ 9172 h 89414"/>
                <a:gd name="connsiteX12" fmla="*/ 19408 w 77361"/>
                <a:gd name="connsiteY12" fmla="*/ 16309 h 89414"/>
                <a:gd name="connsiteX13" fmla="*/ 19606 w 77361"/>
                <a:gd name="connsiteY13" fmla="*/ 21861 h 89414"/>
                <a:gd name="connsiteX14" fmla="*/ 17424 w 77361"/>
                <a:gd name="connsiteY14" fmla="*/ 28403 h 89414"/>
                <a:gd name="connsiteX15" fmla="*/ 11671 w 77361"/>
                <a:gd name="connsiteY15" fmla="*/ 30782 h 89414"/>
                <a:gd name="connsiteX16" fmla="*/ 6117 w 77361"/>
                <a:gd name="connsiteY16" fmla="*/ 28403 h 89414"/>
                <a:gd name="connsiteX17" fmla="*/ 3935 w 77361"/>
                <a:gd name="connsiteY17" fmla="*/ 21662 h 89414"/>
                <a:gd name="connsiteX18" fmla="*/ 12068 w 77361"/>
                <a:gd name="connsiteY18" fmla="*/ 6991 h 89414"/>
                <a:gd name="connsiteX19" fmla="*/ 34880 w 77361"/>
                <a:gd name="connsiteY19" fmla="*/ 250 h 89414"/>
                <a:gd name="connsiteX20" fmla="*/ 53526 w 77361"/>
                <a:gd name="connsiteY20" fmla="*/ 4215 h 89414"/>
                <a:gd name="connsiteX21" fmla="*/ 61659 w 77361"/>
                <a:gd name="connsiteY21" fmla="*/ 13137 h 89414"/>
                <a:gd name="connsiteX22" fmla="*/ 63246 w 77361"/>
                <a:gd name="connsiteY22" fmla="*/ 29394 h 89414"/>
                <a:gd name="connsiteX23" fmla="*/ 63246 w 77361"/>
                <a:gd name="connsiteY23" fmla="*/ 58340 h 89414"/>
                <a:gd name="connsiteX24" fmla="*/ 63643 w 77361"/>
                <a:gd name="connsiteY24" fmla="*/ 73209 h 89414"/>
                <a:gd name="connsiteX25" fmla="*/ 65229 w 77361"/>
                <a:gd name="connsiteY25" fmla="*/ 76976 h 89414"/>
                <a:gd name="connsiteX26" fmla="*/ 67808 w 77361"/>
                <a:gd name="connsiteY26" fmla="*/ 77769 h 89414"/>
                <a:gd name="connsiteX27" fmla="*/ 70387 w 77361"/>
                <a:gd name="connsiteY27" fmla="*/ 77175 h 89414"/>
                <a:gd name="connsiteX28" fmla="*/ 77925 w 77361"/>
                <a:gd name="connsiteY28" fmla="*/ 70434 h 89414"/>
                <a:gd name="connsiteX29" fmla="*/ 77925 w 77361"/>
                <a:gd name="connsiteY29" fmla="*/ 75589 h 89414"/>
                <a:gd name="connsiteX30" fmla="*/ 58088 w 77361"/>
                <a:gd name="connsiteY30" fmla="*/ 89467 h 89414"/>
                <a:gd name="connsiteX31" fmla="*/ 50749 w 77361"/>
                <a:gd name="connsiteY31" fmla="*/ 86493 h 89414"/>
                <a:gd name="connsiteX32" fmla="*/ 47972 w 77361"/>
                <a:gd name="connsiteY32" fmla="*/ 75589 h 89414"/>
                <a:gd name="connsiteX33" fmla="*/ 47972 w 77361"/>
                <a:gd name="connsiteY33" fmla="*/ 69641 h 89414"/>
                <a:gd name="connsiteX34" fmla="*/ 47972 w 77361"/>
                <a:gd name="connsiteY34" fmla="*/ 37126 h 89414"/>
                <a:gd name="connsiteX35" fmla="*/ 29921 w 77361"/>
                <a:gd name="connsiteY35" fmla="*/ 45057 h 89414"/>
                <a:gd name="connsiteX36" fmla="*/ 19408 w 77361"/>
                <a:gd name="connsiteY36" fmla="*/ 53780 h 89414"/>
                <a:gd name="connsiteX37" fmla="*/ 16234 w 77361"/>
                <a:gd name="connsiteY37" fmla="*/ 63296 h 89414"/>
                <a:gd name="connsiteX38" fmla="*/ 20201 w 77361"/>
                <a:gd name="connsiteY38" fmla="*/ 74597 h 89414"/>
                <a:gd name="connsiteX39" fmla="*/ 29326 w 77361"/>
                <a:gd name="connsiteY39" fmla="*/ 78959 h 89414"/>
                <a:gd name="connsiteX40" fmla="*/ 47972 w 77361"/>
                <a:gd name="connsiteY40" fmla="*/ 69641 h 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361" h="89414">
                  <a:moveTo>
                    <a:pt x="47972" y="75589"/>
                  </a:moveTo>
                  <a:cubicBezTo>
                    <a:pt x="39244" y="82329"/>
                    <a:pt x="33739" y="86245"/>
                    <a:pt x="31508" y="87286"/>
                  </a:cubicBezTo>
                  <a:cubicBezTo>
                    <a:pt x="28185" y="88872"/>
                    <a:pt x="24615" y="89665"/>
                    <a:pt x="20796" y="89665"/>
                  </a:cubicBezTo>
                  <a:cubicBezTo>
                    <a:pt x="14944" y="89665"/>
                    <a:pt x="10134" y="87682"/>
                    <a:pt x="6316" y="83717"/>
                  </a:cubicBezTo>
                  <a:cubicBezTo>
                    <a:pt x="2448" y="79653"/>
                    <a:pt x="563" y="74300"/>
                    <a:pt x="563" y="67658"/>
                  </a:cubicBezTo>
                  <a:cubicBezTo>
                    <a:pt x="563" y="63594"/>
                    <a:pt x="1456" y="60025"/>
                    <a:pt x="3340" y="56952"/>
                  </a:cubicBezTo>
                  <a:cubicBezTo>
                    <a:pt x="5820" y="52739"/>
                    <a:pt x="10184" y="48774"/>
                    <a:pt x="16432" y="45057"/>
                  </a:cubicBezTo>
                  <a:cubicBezTo>
                    <a:pt x="22780" y="41389"/>
                    <a:pt x="33293" y="36879"/>
                    <a:pt x="47972" y="31575"/>
                  </a:cubicBezTo>
                  <a:lnTo>
                    <a:pt x="47972" y="28205"/>
                  </a:lnTo>
                  <a:cubicBezTo>
                    <a:pt x="47972" y="19779"/>
                    <a:pt x="46583" y="13930"/>
                    <a:pt x="43806" y="10758"/>
                  </a:cubicBezTo>
                  <a:cubicBezTo>
                    <a:pt x="41128" y="7586"/>
                    <a:pt x="37260" y="6000"/>
                    <a:pt x="32103" y="6000"/>
                  </a:cubicBezTo>
                  <a:cubicBezTo>
                    <a:pt x="28235" y="6000"/>
                    <a:pt x="25210" y="7090"/>
                    <a:pt x="22978" y="9172"/>
                  </a:cubicBezTo>
                  <a:cubicBezTo>
                    <a:pt x="20598" y="11303"/>
                    <a:pt x="19408" y="13682"/>
                    <a:pt x="19408" y="16309"/>
                  </a:cubicBezTo>
                  <a:lnTo>
                    <a:pt x="19606" y="21861"/>
                  </a:lnTo>
                  <a:cubicBezTo>
                    <a:pt x="19606" y="24636"/>
                    <a:pt x="18862" y="26817"/>
                    <a:pt x="17424" y="28403"/>
                  </a:cubicBezTo>
                  <a:cubicBezTo>
                    <a:pt x="15936" y="29989"/>
                    <a:pt x="14052" y="30782"/>
                    <a:pt x="11671" y="30782"/>
                  </a:cubicBezTo>
                  <a:cubicBezTo>
                    <a:pt x="9390" y="30782"/>
                    <a:pt x="7555" y="29989"/>
                    <a:pt x="6117" y="28403"/>
                  </a:cubicBezTo>
                  <a:cubicBezTo>
                    <a:pt x="4630" y="26718"/>
                    <a:pt x="3935" y="24438"/>
                    <a:pt x="3935" y="21662"/>
                  </a:cubicBezTo>
                  <a:cubicBezTo>
                    <a:pt x="3935" y="16408"/>
                    <a:pt x="6613" y="11501"/>
                    <a:pt x="12068" y="6991"/>
                  </a:cubicBezTo>
                  <a:cubicBezTo>
                    <a:pt x="17474" y="2530"/>
                    <a:pt x="25061" y="250"/>
                    <a:pt x="34880" y="250"/>
                  </a:cubicBezTo>
                  <a:cubicBezTo>
                    <a:pt x="42517" y="250"/>
                    <a:pt x="48765" y="1589"/>
                    <a:pt x="53526" y="4215"/>
                  </a:cubicBezTo>
                  <a:cubicBezTo>
                    <a:pt x="57196" y="6099"/>
                    <a:pt x="59923" y="9073"/>
                    <a:pt x="61659" y="13137"/>
                  </a:cubicBezTo>
                  <a:cubicBezTo>
                    <a:pt x="62700" y="15814"/>
                    <a:pt x="63246" y="21216"/>
                    <a:pt x="63246" y="29394"/>
                  </a:cubicBezTo>
                  <a:lnTo>
                    <a:pt x="63246" y="58340"/>
                  </a:lnTo>
                  <a:cubicBezTo>
                    <a:pt x="63246" y="66419"/>
                    <a:pt x="63345" y="71376"/>
                    <a:pt x="63643" y="73209"/>
                  </a:cubicBezTo>
                  <a:cubicBezTo>
                    <a:pt x="64039" y="75093"/>
                    <a:pt x="64535" y="76332"/>
                    <a:pt x="65229" y="76976"/>
                  </a:cubicBezTo>
                  <a:cubicBezTo>
                    <a:pt x="66023" y="77522"/>
                    <a:pt x="66866" y="77769"/>
                    <a:pt x="67808" y="77769"/>
                  </a:cubicBezTo>
                  <a:cubicBezTo>
                    <a:pt x="68701" y="77769"/>
                    <a:pt x="69593" y="77571"/>
                    <a:pt x="70387" y="77175"/>
                  </a:cubicBezTo>
                  <a:cubicBezTo>
                    <a:pt x="71676" y="76382"/>
                    <a:pt x="74205" y="74151"/>
                    <a:pt x="77925" y="70434"/>
                  </a:cubicBezTo>
                  <a:lnTo>
                    <a:pt x="77925" y="75589"/>
                  </a:lnTo>
                  <a:cubicBezTo>
                    <a:pt x="70883" y="84857"/>
                    <a:pt x="64287" y="89467"/>
                    <a:pt x="58088" y="89467"/>
                  </a:cubicBezTo>
                  <a:cubicBezTo>
                    <a:pt x="55014" y="89467"/>
                    <a:pt x="52584" y="88475"/>
                    <a:pt x="50749" y="86493"/>
                  </a:cubicBezTo>
                  <a:cubicBezTo>
                    <a:pt x="48865" y="84411"/>
                    <a:pt x="47972" y="80743"/>
                    <a:pt x="47972" y="75589"/>
                  </a:cubicBezTo>
                  <a:close/>
                  <a:moveTo>
                    <a:pt x="47972" y="69641"/>
                  </a:moveTo>
                  <a:lnTo>
                    <a:pt x="47972" y="37126"/>
                  </a:lnTo>
                  <a:cubicBezTo>
                    <a:pt x="38550" y="40844"/>
                    <a:pt x="32549" y="43471"/>
                    <a:pt x="29921" y="45057"/>
                  </a:cubicBezTo>
                  <a:cubicBezTo>
                    <a:pt x="25011" y="47832"/>
                    <a:pt x="21490" y="50757"/>
                    <a:pt x="19408" y="53780"/>
                  </a:cubicBezTo>
                  <a:cubicBezTo>
                    <a:pt x="17275" y="56704"/>
                    <a:pt x="16234" y="59877"/>
                    <a:pt x="16234" y="63296"/>
                  </a:cubicBezTo>
                  <a:cubicBezTo>
                    <a:pt x="16234" y="67807"/>
                    <a:pt x="17523" y="71574"/>
                    <a:pt x="20201" y="74597"/>
                  </a:cubicBezTo>
                  <a:cubicBezTo>
                    <a:pt x="22829" y="77522"/>
                    <a:pt x="25854" y="78959"/>
                    <a:pt x="29326" y="78959"/>
                  </a:cubicBezTo>
                  <a:cubicBezTo>
                    <a:pt x="34087" y="78959"/>
                    <a:pt x="40285" y="75886"/>
                    <a:pt x="47972" y="6964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753F86A-7CB6-8BE3-6ECF-98443C20A196}"/>
                </a:ext>
              </a:extLst>
            </p:cNvPr>
            <p:cNvSpPr/>
            <p:nvPr/>
          </p:nvSpPr>
          <p:spPr>
            <a:xfrm>
              <a:off x="7356512" y="4419196"/>
              <a:ext cx="51375" cy="114395"/>
            </a:xfrm>
            <a:custGeom>
              <a:avLst/>
              <a:gdLst>
                <a:gd name="connsiteX0" fmla="*/ 29531 w 51375"/>
                <a:gd name="connsiteY0" fmla="*/ 250 h 114395"/>
                <a:gd name="connsiteX1" fmla="*/ 29531 w 51375"/>
                <a:gd name="connsiteY1" fmla="*/ 28205 h 114395"/>
                <a:gd name="connsiteX2" fmla="*/ 49367 w 51375"/>
                <a:gd name="connsiteY2" fmla="*/ 28205 h 114395"/>
                <a:gd name="connsiteX3" fmla="*/ 49367 w 51375"/>
                <a:gd name="connsiteY3" fmla="*/ 34747 h 114395"/>
                <a:gd name="connsiteX4" fmla="*/ 29531 w 51375"/>
                <a:gd name="connsiteY4" fmla="*/ 34747 h 114395"/>
                <a:gd name="connsiteX5" fmla="*/ 29531 w 51375"/>
                <a:gd name="connsiteY5" fmla="*/ 89863 h 114395"/>
                <a:gd name="connsiteX6" fmla="*/ 31713 w 51375"/>
                <a:gd name="connsiteY6" fmla="*/ 101164 h 114395"/>
                <a:gd name="connsiteX7" fmla="*/ 37862 w 51375"/>
                <a:gd name="connsiteY7" fmla="*/ 103939 h 114395"/>
                <a:gd name="connsiteX8" fmla="*/ 43813 w 51375"/>
                <a:gd name="connsiteY8" fmla="*/ 102155 h 114395"/>
                <a:gd name="connsiteX9" fmla="*/ 48375 w 51375"/>
                <a:gd name="connsiteY9" fmla="*/ 96406 h 114395"/>
                <a:gd name="connsiteX10" fmla="*/ 51946 w 51375"/>
                <a:gd name="connsiteY10" fmla="*/ 96406 h 114395"/>
                <a:gd name="connsiteX11" fmla="*/ 42623 w 51375"/>
                <a:gd name="connsiteY11" fmla="*/ 110085 h 114395"/>
                <a:gd name="connsiteX12" fmla="*/ 30523 w 51375"/>
                <a:gd name="connsiteY12" fmla="*/ 114645 h 114395"/>
                <a:gd name="connsiteX13" fmla="*/ 21993 w 51375"/>
                <a:gd name="connsiteY13" fmla="*/ 112266 h 114395"/>
                <a:gd name="connsiteX14" fmla="*/ 16042 w 51375"/>
                <a:gd name="connsiteY14" fmla="*/ 105526 h 114395"/>
                <a:gd name="connsiteX15" fmla="*/ 14058 w 51375"/>
                <a:gd name="connsiteY15" fmla="*/ 91846 h 114395"/>
                <a:gd name="connsiteX16" fmla="*/ 14058 w 51375"/>
                <a:gd name="connsiteY16" fmla="*/ 34747 h 114395"/>
                <a:gd name="connsiteX17" fmla="*/ 570 w 51375"/>
                <a:gd name="connsiteY17" fmla="*/ 34747 h 114395"/>
                <a:gd name="connsiteX18" fmla="*/ 570 w 51375"/>
                <a:gd name="connsiteY18" fmla="*/ 31575 h 114395"/>
                <a:gd name="connsiteX19" fmla="*/ 11083 w 51375"/>
                <a:gd name="connsiteY19" fmla="*/ 24834 h 114395"/>
                <a:gd name="connsiteX20" fmla="*/ 20604 w 51375"/>
                <a:gd name="connsiteY20" fmla="*/ 13137 h 114395"/>
                <a:gd name="connsiteX21" fmla="*/ 26555 w 51375"/>
                <a:gd name="connsiteY21" fmla="*/ 250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531" y="250"/>
                  </a:moveTo>
                  <a:lnTo>
                    <a:pt x="29531" y="28205"/>
                  </a:lnTo>
                  <a:lnTo>
                    <a:pt x="49367" y="28205"/>
                  </a:lnTo>
                  <a:lnTo>
                    <a:pt x="49367" y="34747"/>
                  </a:lnTo>
                  <a:lnTo>
                    <a:pt x="29531" y="34747"/>
                  </a:lnTo>
                  <a:lnTo>
                    <a:pt x="29531" y="89863"/>
                  </a:lnTo>
                  <a:cubicBezTo>
                    <a:pt x="29531" y="95414"/>
                    <a:pt x="30225" y="99181"/>
                    <a:pt x="31713" y="101164"/>
                  </a:cubicBezTo>
                  <a:cubicBezTo>
                    <a:pt x="33300" y="103047"/>
                    <a:pt x="35333" y="103939"/>
                    <a:pt x="37862" y="103939"/>
                  </a:cubicBezTo>
                  <a:cubicBezTo>
                    <a:pt x="39945" y="103939"/>
                    <a:pt x="41929" y="103345"/>
                    <a:pt x="43813" y="102155"/>
                  </a:cubicBezTo>
                  <a:cubicBezTo>
                    <a:pt x="45796" y="100866"/>
                    <a:pt x="47284" y="98933"/>
                    <a:pt x="48375" y="96406"/>
                  </a:cubicBezTo>
                  <a:lnTo>
                    <a:pt x="51946" y="96406"/>
                  </a:lnTo>
                  <a:cubicBezTo>
                    <a:pt x="49665" y="102502"/>
                    <a:pt x="46590" y="107062"/>
                    <a:pt x="42623" y="110085"/>
                  </a:cubicBezTo>
                  <a:cubicBezTo>
                    <a:pt x="38755" y="113158"/>
                    <a:pt x="34738" y="114645"/>
                    <a:pt x="30523" y="114645"/>
                  </a:cubicBezTo>
                  <a:cubicBezTo>
                    <a:pt x="27597" y="114645"/>
                    <a:pt x="24770" y="113852"/>
                    <a:pt x="21993" y="112266"/>
                  </a:cubicBezTo>
                  <a:cubicBezTo>
                    <a:pt x="19315" y="110680"/>
                    <a:pt x="17332" y="108450"/>
                    <a:pt x="16042" y="105526"/>
                  </a:cubicBezTo>
                  <a:cubicBezTo>
                    <a:pt x="14703" y="102651"/>
                    <a:pt x="14058" y="98091"/>
                    <a:pt x="14058" y="91846"/>
                  </a:cubicBezTo>
                  <a:lnTo>
                    <a:pt x="14058" y="34747"/>
                  </a:lnTo>
                  <a:lnTo>
                    <a:pt x="570" y="34747"/>
                  </a:lnTo>
                  <a:lnTo>
                    <a:pt x="570" y="31575"/>
                  </a:lnTo>
                  <a:cubicBezTo>
                    <a:pt x="3992" y="30286"/>
                    <a:pt x="7513" y="28006"/>
                    <a:pt x="11083" y="24834"/>
                  </a:cubicBezTo>
                  <a:cubicBezTo>
                    <a:pt x="14654" y="21563"/>
                    <a:pt x="17827" y="17647"/>
                    <a:pt x="20604" y="13137"/>
                  </a:cubicBezTo>
                  <a:cubicBezTo>
                    <a:pt x="22043" y="10758"/>
                    <a:pt x="24026" y="6495"/>
                    <a:pt x="26555" y="25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4266349-EF10-22B3-C8DD-AA657B6813A5}"/>
                </a:ext>
              </a:extLst>
            </p:cNvPr>
            <p:cNvSpPr/>
            <p:nvPr/>
          </p:nvSpPr>
          <p:spPr>
            <a:xfrm>
              <a:off x="7413156" y="4400164"/>
              <a:ext cx="42648" cy="132039"/>
            </a:xfrm>
            <a:custGeom>
              <a:avLst/>
              <a:gdLst>
                <a:gd name="connsiteX0" fmla="*/ 22592 w 42648"/>
                <a:gd name="connsiteY0" fmla="*/ 250 h 132039"/>
                <a:gd name="connsiteX1" fmla="*/ 29138 w 42648"/>
                <a:gd name="connsiteY1" fmla="*/ 3025 h 132039"/>
                <a:gd name="connsiteX2" fmla="*/ 31915 w 42648"/>
                <a:gd name="connsiteY2" fmla="*/ 9568 h 132039"/>
                <a:gd name="connsiteX3" fmla="*/ 29138 w 42648"/>
                <a:gd name="connsiteY3" fmla="*/ 16309 h 132039"/>
                <a:gd name="connsiteX4" fmla="*/ 22592 w 42648"/>
                <a:gd name="connsiteY4" fmla="*/ 19084 h 132039"/>
                <a:gd name="connsiteX5" fmla="*/ 15848 w 42648"/>
                <a:gd name="connsiteY5" fmla="*/ 16309 h 132039"/>
                <a:gd name="connsiteX6" fmla="*/ 13071 w 42648"/>
                <a:gd name="connsiteY6" fmla="*/ 9568 h 132039"/>
                <a:gd name="connsiteX7" fmla="*/ 15848 w 42648"/>
                <a:gd name="connsiteY7" fmla="*/ 3025 h 132039"/>
                <a:gd name="connsiteX8" fmla="*/ 22592 w 42648"/>
                <a:gd name="connsiteY8" fmla="*/ 250 h 132039"/>
                <a:gd name="connsiteX9" fmla="*/ 30328 w 42648"/>
                <a:gd name="connsiteY9" fmla="*/ 44660 h 132039"/>
                <a:gd name="connsiteX10" fmla="*/ 30328 w 42648"/>
                <a:gd name="connsiteY10" fmla="*/ 113059 h 132039"/>
                <a:gd name="connsiteX11" fmla="*/ 31519 w 42648"/>
                <a:gd name="connsiteY11" fmla="*/ 123765 h 132039"/>
                <a:gd name="connsiteX12" fmla="*/ 34891 w 42648"/>
                <a:gd name="connsiteY12" fmla="*/ 127730 h 132039"/>
                <a:gd name="connsiteX13" fmla="*/ 43222 w 42648"/>
                <a:gd name="connsiteY13" fmla="*/ 128919 h 132039"/>
                <a:gd name="connsiteX14" fmla="*/ 43222 w 42648"/>
                <a:gd name="connsiteY14" fmla="*/ 132290 h 132039"/>
                <a:gd name="connsiteX15" fmla="*/ 1963 w 42648"/>
                <a:gd name="connsiteY15" fmla="*/ 132290 h 132039"/>
                <a:gd name="connsiteX16" fmla="*/ 1963 w 42648"/>
                <a:gd name="connsiteY16" fmla="*/ 128919 h 132039"/>
                <a:gd name="connsiteX17" fmla="*/ 10294 w 42648"/>
                <a:gd name="connsiteY17" fmla="*/ 127730 h 132039"/>
                <a:gd name="connsiteX18" fmla="*/ 13666 w 42648"/>
                <a:gd name="connsiteY18" fmla="*/ 123765 h 132039"/>
                <a:gd name="connsiteX19" fmla="*/ 14856 w 42648"/>
                <a:gd name="connsiteY19" fmla="*/ 113059 h 132039"/>
                <a:gd name="connsiteX20" fmla="*/ 14856 w 42648"/>
                <a:gd name="connsiteY20" fmla="*/ 80346 h 132039"/>
                <a:gd name="connsiteX21" fmla="*/ 14063 w 42648"/>
                <a:gd name="connsiteY21" fmla="*/ 62305 h 132039"/>
                <a:gd name="connsiteX22" fmla="*/ 12079 w 42648"/>
                <a:gd name="connsiteY22" fmla="*/ 58339 h 132039"/>
                <a:gd name="connsiteX23" fmla="*/ 8112 w 42648"/>
                <a:gd name="connsiteY23" fmla="*/ 57150 h 132039"/>
                <a:gd name="connsiteX24" fmla="*/ 1963 w 42648"/>
                <a:gd name="connsiteY24" fmla="*/ 58538 h 132039"/>
                <a:gd name="connsiteX25" fmla="*/ 574 w 42648"/>
                <a:gd name="connsiteY25" fmla="*/ 55167 h 132039"/>
                <a:gd name="connsiteX26" fmla="*/ 26163 w 42648"/>
                <a:gd name="connsiteY26" fmla="*/ 44660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592" y="250"/>
                  </a:moveTo>
                  <a:cubicBezTo>
                    <a:pt x="25221" y="250"/>
                    <a:pt x="27403" y="1192"/>
                    <a:pt x="29138" y="3025"/>
                  </a:cubicBezTo>
                  <a:cubicBezTo>
                    <a:pt x="30973" y="4908"/>
                    <a:pt x="31915" y="7090"/>
                    <a:pt x="31915" y="9568"/>
                  </a:cubicBezTo>
                  <a:cubicBezTo>
                    <a:pt x="31915" y="12244"/>
                    <a:pt x="30973" y="14475"/>
                    <a:pt x="29138" y="16309"/>
                  </a:cubicBezTo>
                  <a:cubicBezTo>
                    <a:pt x="27403" y="18192"/>
                    <a:pt x="25221" y="19084"/>
                    <a:pt x="22592" y="19084"/>
                  </a:cubicBezTo>
                  <a:cubicBezTo>
                    <a:pt x="19914" y="19084"/>
                    <a:pt x="17683" y="18192"/>
                    <a:pt x="15848" y="16309"/>
                  </a:cubicBezTo>
                  <a:cubicBezTo>
                    <a:pt x="13964" y="14475"/>
                    <a:pt x="13071" y="12244"/>
                    <a:pt x="13071" y="9568"/>
                  </a:cubicBezTo>
                  <a:cubicBezTo>
                    <a:pt x="13071" y="7090"/>
                    <a:pt x="13964" y="4908"/>
                    <a:pt x="15848" y="3025"/>
                  </a:cubicBezTo>
                  <a:cubicBezTo>
                    <a:pt x="17683" y="1192"/>
                    <a:pt x="19914" y="250"/>
                    <a:pt x="22592" y="250"/>
                  </a:cubicBezTo>
                  <a:close/>
                  <a:moveTo>
                    <a:pt x="30328" y="44660"/>
                  </a:moveTo>
                  <a:lnTo>
                    <a:pt x="30328" y="113059"/>
                  </a:lnTo>
                  <a:cubicBezTo>
                    <a:pt x="30328" y="118362"/>
                    <a:pt x="30725" y="121931"/>
                    <a:pt x="31519" y="123765"/>
                  </a:cubicBezTo>
                  <a:cubicBezTo>
                    <a:pt x="32312" y="125499"/>
                    <a:pt x="33403" y="126838"/>
                    <a:pt x="34891" y="127730"/>
                  </a:cubicBezTo>
                  <a:cubicBezTo>
                    <a:pt x="36478" y="128523"/>
                    <a:pt x="39255" y="128919"/>
                    <a:pt x="43222" y="128919"/>
                  </a:cubicBezTo>
                  <a:lnTo>
                    <a:pt x="43222" y="132290"/>
                  </a:lnTo>
                  <a:lnTo>
                    <a:pt x="1963" y="132290"/>
                  </a:lnTo>
                  <a:lnTo>
                    <a:pt x="1963" y="128919"/>
                  </a:lnTo>
                  <a:cubicBezTo>
                    <a:pt x="6029" y="128919"/>
                    <a:pt x="8806" y="128523"/>
                    <a:pt x="10294" y="127730"/>
                  </a:cubicBezTo>
                  <a:cubicBezTo>
                    <a:pt x="11732" y="126937"/>
                    <a:pt x="12872" y="125648"/>
                    <a:pt x="13666" y="123765"/>
                  </a:cubicBezTo>
                  <a:cubicBezTo>
                    <a:pt x="14459" y="121931"/>
                    <a:pt x="14856" y="118362"/>
                    <a:pt x="14856" y="113059"/>
                  </a:cubicBezTo>
                  <a:lnTo>
                    <a:pt x="14856" y="80346"/>
                  </a:lnTo>
                  <a:cubicBezTo>
                    <a:pt x="14856" y="71127"/>
                    <a:pt x="14559" y="65080"/>
                    <a:pt x="14063" y="62305"/>
                  </a:cubicBezTo>
                  <a:cubicBezTo>
                    <a:pt x="13666" y="60322"/>
                    <a:pt x="12972" y="59033"/>
                    <a:pt x="12079" y="58339"/>
                  </a:cubicBezTo>
                  <a:cubicBezTo>
                    <a:pt x="11137" y="57546"/>
                    <a:pt x="9798" y="57150"/>
                    <a:pt x="8112" y="57150"/>
                  </a:cubicBezTo>
                  <a:cubicBezTo>
                    <a:pt x="6376" y="57150"/>
                    <a:pt x="4343" y="57646"/>
                    <a:pt x="1963" y="58538"/>
                  </a:cubicBezTo>
                  <a:lnTo>
                    <a:pt x="574" y="55167"/>
                  </a:lnTo>
                  <a:lnTo>
                    <a:pt x="26163" y="4466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E96C23-A9C9-7242-2471-F41ED331CF8D}"/>
                </a:ext>
              </a:extLst>
            </p:cNvPr>
            <p:cNvSpPr/>
            <p:nvPr/>
          </p:nvSpPr>
          <p:spPr>
            <a:xfrm>
              <a:off x="7466813" y="4444573"/>
              <a:ext cx="82122" cy="90207"/>
            </a:xfrm>
            <a:custGeom>
              <a:avLst/>
              <a:gdLst>
                <a:gd name="connsiteX0" fmla="*/ 41838 w 82122"/>
                <a:gd name="connsiteY0" fmla="*/ 250 h 90207"/>
                <a:gd name="connsiteX1" fmla="*/ 72782 w 82122"/>
                <a:gd name="connsiteY1" fmla="*/ 14921 h 90207"/>
                <a:gd name="connsiteX2" fmla="*/ 82700 w 82122"/>
                <a:gd name="connsiteY2" fmla="*/ 43867 h 90207"/>
                <a:gd name="connsiteX3" fmla="*/ 77146 w 82122"/>
                <a:gd name="connsiteY3" fmla="*/ 66865 h 90207"/>
                <a:gd name="connsiteX4" fmla="*/ 62071 w 82122"/>
                <a:gd name="connsiteY4" fmla="*/ 84510 h 90207"/>
                <a:gd name="connsiteX5" fmla="*/ 40846 w 82122"/>
                <a:gd name="connsiteY5" fmla="*/ 90458 h 90207"/>
                <a:gd name="connsiteX6" fmla="*/ 10298 w 82122"/>
                <a:gd name="connsiteY6" fmla="*/ 75192 h 90207"/>
                <a:gd name="connsiteX7" fmla="*/ 578 w 82122"/>
                <a:gd name="connsiteY7" fmla="*/ 46246 h 90207"/>
                <a:gd name="connsiteX8" fmla="*/ 6331 w 82122"/>
                <a:gd name="connsiteY8" fmla="*/ 23050 h 90207"/>
                <a:gd name="connsiteX9" fmla="*/ 21605 w 82122"/>
                <a:gd name="connsiteY9" fmla="*/ 5802 h 90207"/>
                <a:gd name="connsiteX10" fmla="*/ 41838 w 82122"/>
                <a:gd name="connsiteY10" fmla="*/ 250 h 90207"/>
                <a:gd name="connsiteX11" fmla="*/ 38862 w 82122"/>
                <a:gd name="connsiteY11" fmla="*/ 6396 h 90207"/>
                <a:gd name="connsiteX12" fmla="*/ 28944 w 82122"/>
                <a:gd name="connsiteY12" fmla="*/ 9370 h 90207"/>
                <a:gd name="connsiteX13" fmla="*/ 20811 w 82122"/>
                <a:gd name="connsiteY13" fmla="*/ 19481 h 90207"/>
                <a:gd name="connsiteX14" fmla="*/ 17836 w 82122"/>
                <a:gd name="connsiteY14" fmla="*/ 38316 h 90207"/>
                <a:gd name="connsiteX15" fmla="*/ 25175 w 82122"/>
                <a:gd name="connsiteY15" fmla="*/ 70434 h 90207"/>
                <a:gd name="connsiteX16" fmla="*/ 44813 w 82122"/>
                <a:gd name="connsiteY16" fmla="*/ 83915 h 90207"/>
                <a:gd name="connsiteX17" fmla="*/ 59492 w 82122"/>
                <a:gd name="connsiteY17" fmla="*/ 76580 h 90207"/>
                <a:gd name="connsiteX18" fmla="*/ 65443 w 82122"/>
                <a:gd name="connsiteY18" fmla="*/ 51004 h 90207"/>
                <a:gd name="connsiteX19" fmla="*/ 55723 w 82122"/>
                <a:gd name="connsiteY19" fmla="*/ 15318 h 90207"/>
                <a:gd name="connsiteX20" fmla="*/ 38862 w 82122"/>
                <a:gd name="connsiteY20" fmla="*/ 6396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838" y="250"/>
                  </a:moveTo>
                  <a:cubicBezTo>
                    <a:pt x="54632" y="250"/>
                    <a:pt x="64947" y="5157"/>
                    <a:pt x="72782" y="14921"/>
                  </a:cubicBezTo>
                  <a:cubicBezTo>
                    <a:pt x="79378" y="23397"/>
                    <a:pt x="82700" y="33062"/>
                    <a:pt x="82700" y="43867"/>
                  </a:cubicBezTo>
                  <a:cubicBezTo>
                    <a:pt x="82700" y="51401"/>
                    <a:pt x="80816" y="59084"/>
                    <a:pt x="77146" y="66865"/>
                  </a:cubicBezTo>
                  <a:cubicBezTo>
                    <a:pt x="73576" y="74696"/>
                    <a:pt x="68517" y="80545"/>
                    <a:pt x="62071" y="84510"/>
                  </a:cubicBezTo>
                  <a:cubicBezTo>
                    <a:pt x="55723" y="88475"/>
                    <a:pt x="48632" y="90458"/>
                    <a:pt x="40846" y="90458"/>
                  </a:cubicBezTo>
                  <a:cubicBezTo>
                    <a:pt x="28002" y="90458"/>
                    <a:pt x="17836" y="85402"/>
                    <a:pt x="10298" y="75192"/>
                  </a:cubicBezTo>
                  <a:cubicBezTo>
                    <a:pt x="3802" y="66617"/>
                    <a:pt x="578" y="56952"/>
                    <a:pt x="578" y="46246"/>
                  </a:cubicBezTo>
                  <a:cubicBezTo>
                    <a:pt x="578" y="38465"/>
                    <a:pt x="2463" y="30732"/>
                    <a:pt x="6331" y="23050"/>
                  </a:cubicBezTo>
                  <a:cubicBezTo>
                    <a:pt x="10298" y="15268"/>
                    <a:pt x="15356" y="9519"/>
                    <a:pt x="21605" y="5802"/>
                  </a:cubicBezTo>
                  <a:cubicBezTo>
                    <a:pt x="27952" y="2134"/>
                    <a:pt x="34697" y="250"/>
                    <a:pt x="41838" y="250"/>
                  </a:cubicBezTo>
                  <a:close/>
                  <a:moveTo>
                    <a:pt x="38862" y="6396"/>
                  </a:moveTo>
                  <a:cubicBezTo>
                    <a:pt x="35540" y="6396"/>
                    <a:pt x="32217" y="7388"/>
                    <a:pt x="28944" y="9370"/>
                  </a:cubicBezTo>
                  <a:cubicBezTo>
                    <a:pt x="25622" y="11254"/>
                    <a:pt x="22894" y="14624"/>
                    <a:pt x="20811" y="19481"/>
                  </a:cubicBezTo>
                  <a:cubicBezTo>
                    <a:pt x="18828" y="24388"/>
                    <a:pt x="17836" y="30683"/>
                    <a:pt x="17836" y="38316"/>
                  </a:cubicBezTo>
                  <a:cubicBezTo>
                    <a:pt x="17836" y="50757"/>
                    <a:pt x="20266" y="61463"/>
                    <a:pt x="25175" y="70434"/>
                  </a:cubicBezTo>
                  <a:cubicBezTo>
                    <a:pt x="30184" y="79455"/>
                    <a:pt x="36730" y="83915"/>
                    <a:pt x="44813" y="83915"/>
                  </a:cubicBezTo>
                  <a:cubicBezTo>
                    <a:pt x="50764" y="83915"/>
                    <a:pt x="55624" y="81487"/>
                    <a:pt x="59492" y="76580"/>
                  </a:cubicBezTo>
                  <a:cubicBezTo>
                    <a:pt x="63459" y="71574"/>
                    <a:pt x="65443" y="63049"/>
                    <a:pt x="65443" y="51004"/>
                  </a:cubicBezTo>
                  <a:cubicBezTo>
                    <a:pt x="65443" y="35838"/>
                    <a:pt x="62170" y="23942"/>
                    <a:pt x="55723" y="15318"/>
                  </a:cubicBezTo>
                  <a:cubicBezTo>
                    <a:pt x="51359" y="9370"/>
                    <a:pt x="45706" y="6396"/>
                    <a:pt x="38862" y="639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E2520A6-511D-C296-A0D5-F37BEBDD24AE}"/>
                </a:ext>
              </a:extLst>
            </p:cNvPr>
            <p:cNvSpPr/>
            <p:nvPr/>
          </p:nvSpPr>
          <p:spPr>
            <a:xfrm>
              <a:off x="7556793" y="4444573"/>
              <a:ext cx="93032" cy="87630"/>
            </a:xfrm>
            <a:custGeom>
              <a:avLst/>
              <a:gdLst>
                <a:gd name="connsiteX0" fmla="*/ 30142 w 93032"/>
                <a:gd name="connsiteY0" fmla="*/ 18292 h 87630"/>
                <a:gd name="connsiteX1" fmla="*/ 58706 w 93032"/>
                <a:gd name="connsiteY1" fmla="*/ 250 h 87630"/>
                <a:gd name="connsiteX2" fmla="*/ 70608 w 93032"/>
                <a:gd name="connsiteY2" fmla="*/ 3819 h 87630"/>
                <a:gd name="connsiteX3" fmla="*/ 78542 w 93032"/>
                <a:gd name="connsiteY3" fmla="*/ 15318 h 87630"/>
                <a:gd name="connsiteX4" fmla="*/ 80724 w 93032"/>
                <a:gd name="connsiteY4" fmla="*/ 32368 h 87630"/>
                <a:gd name="connsiteX5" fmla="*/ 80724 w 93032"/>
                <a:gd name="connsiteY5" fmla="*/ 68650 h 87630"/>
                <a:gd name="connsiteX6" fmla="*/ 81914 w 93032"/>
                <a:gd name="connsiteY6" fmla="*/ 79554 h 87630"/>
                <a:gd name="connsiteX7" fmla="*/ 85088 w 93032"/>
                <a:gd name="connsiteY7" fmla="*/ 83321 h 87630"/>
                <a:gd name="connsiteX8" fmla="*/ 93618 w 93032"/>
                <a:gd name="connsiteY8" fmla="*/ 84510 h 87630"/>
                <a:gd name="connsiteX9" fmla="*/ 93618 w 93032"/>
                <a:gd name="connsiteY9" fmla="*/ 87881 h 87630"/>
                <a:gd name="connsiteX10" fmla="*/ 51565 w 93032"/>
                <a:gd name="connsiteY10" fmla="*/ 87881 h 87630"/>
                <a:gd name="connsiteX11" fmla="*/ 51565 w 93032"/>
                <a:gd name="connsiteY11" fmla="*/ 84510 h 87630"/>
                <a:gd name="connsiteX12" fmla="*/ 53350 w 93032"/>
                <a:gd name="connsiteY12" fmla="*/ 84510 h 87630"/>
                <a:gd name="connsiteX13" fmla="*/ 61681 w 93032"/>
                <a:gd name="connsiteY13" fmla="*/ 82726 h 87630"/>
                <a:gd name="connsiteX14" fmla="*/ 65054 w 93032"/>
                <a:gd name="connsiteY14" fmla="*/ 77373 h 87630"/>
                <a:gd name="connsiteX15" fmla="*/ 65252 w 93032"/>
                <a:gd name="connsiteY15" fmla="*/ 68650 h 87630"/>
                <a:gd name="connsiteX16" fmla="*/ 65252 w 93032"/>
                <a:gd name="connsiteY16" fmla="*/ 33756 h 87630"/>
                <a:gd name="connsiteX17" fmla="*/ 62276 w 93032"/>
                <a:gd name="connsiteY17" fmla="*/ 17102 h 87630"/>
                <a:gd name="connsiteX18" fmla="*/ 52160 w 93032"/>
                <a:gd name="connsiteY18" fmla="*/ 11749 h 87630"/>
                <a:gd name="connsiteX19" fmla="*/ 30142 w 93032"/>
                <a:gd name="connsiteY19" fmla="*/ 23843 h 87630"/>
                <a:gd name="connsiteX20" fmla="*/ 30142 w 93032"/>
                <a:gd name="connsiteY20" fmla="*/ 68650 h 87630"/>
                <a:gd name="connsiteX21" fmla="*/ 31134 w 93032"/>
                <a:gd name="connsiteY21" fmla="*/ 79355 h 87630"/>
                <a:gd name="connsiteX22" fmla="*/ 34704 w 93032"/>
                <a:gd name="connsiteY22" fmla="*/ 83321 h 87630"/>
                <a:gd name="connsiteX23" fmla="*/ 44027 w 93032"/>
                <a:gd name="connsiteY23" fmla="*/ 84510 h 87630"/>
                <a:gd name="connsiteX24" fmla="*/ 44027 w 93032"/>
                <a:gd name="connsiteY24" fmla="*/ 87881 h 87630"/>
                <a:gd name="connsiteX25" fmla="*/ 1974 w 93032"/>
                <a:gd name="connsiteY25" fmla="*/ 87881 h 87630"/>
                <a:gd name="connsiteX26" fmla="*/ 1974 w 93032"/>
                <a:gd name="connsiteY26" fmla="*/ 84510 h 87630"/>
                <a:gd name="connsiteX27" fmla="*/ 3759 w 93032"/>
                <a:gd name="connsiteY27" fmla="*/ 84510 h 87630"/>
                <a:gd name="connsiteX28" fmla="*/ 12487 w 93032"/>
                <a:gd name="connsiteY28" fmla="*/ 81338 h 87630"/>
                <a:gd name="connsiteX29" fmla="*/ 14868 w 93032"/>
                <a:gd name="connsiteY29" fmla="*/ 68650 h 87630"/>
                <a:gd name="connsiteX30" fmla="*/ 14868 w 93032"/>
                <a:gd name="connsiteY30" fmla="*/ 37126 h 87630"/>
                <a:gd name="connsiteX31" fmla="*/ 14074 w 93032"/>
                <a:gd name="connsiteY31" fmla="*/ 18490 h 87630"/>
                <a:gd name="connsiteX32" fmla="*/ 11892 w 93032"/>
                <a:gd name="connsiteY32" fmla="*/ 13930 h 87630"/>
                <a:gd name="connsiteX33" fmla="*/ 8123 w 93032"/>
                <a:gd name="connsiteY33" fmla="*/ 12741 h 87630"/>
                <a:gd name="connsiteX34" fmla="*/ 1974 w 93032"/>
                <a:gd name="connsiteY34" fmla="*/ 14128 h 87630"/>
                <a:gd name="connsiteX35" fmla="*/ 586 w 93032"/>
                <a:gd name="connsiteY35" fmla="*/ 10758 h 87630"/>
                <a:gd name="connsiteX36" fmla="*/ 26175 w 93032"/>
                <a:gd name="connsiteY36" fmla="*/ 250 h 87630"/>
                <a:gd name="connsiteX37" fmla="*/ 30142 w 93032"/>
                <a:gd name="connsiteY37" fmla="*/ 250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30142" y="18292"/>
                  </a:moveTo>
                  <a:cubicBezTo>
                    <a:pt x="40060" y="6297"/>
                    <a:pt x="49581" y="250"/>
                    <a:pt x="58706" y="250"/>
                  </a:cubicBezTo>
                  <a:cubicBezTo>
                    <a:pt x="63318" y="250"/>
                    <a:pt x="67285" y="1440"/>
                    <a:pt x="70608" y="3819"/>
                  </a:cubicBezTo>
                  <a:cubicBezTo>
                    <a:pt x="73881" y="6198"/>
                    <a:pt x="76559" y="10064"/>
                    <a:pt x="78542" y="15318"/>
                  </a:cubicBezTo>
                  <a:cubicBezTo>
                    <a:pt x="79980" y="19035"/>
                    <a:pt x="80724" y="24735"/>
                    <a:pt x="80724" y="32368"/>
                  </a:cubicBezTo>
                  <a:lnTo>
                    <a:pt x="80724" y="68650"/>
                  </a:lnTo>
                  <a:cubicBezTo>
                    <a:pt x="80724" y="74102"/>
                    <a:pt x="81121" y="77720"/>
                    <a:pt x="81914" y="79554"/>
                  </a:cubicBezTo>
                  <a:cubicBezTo>
                    <a:pt x="82559" y="81140"/>
                    <a:pt x="83600" y="82428"/>
                    <a:pt x="85088" y="83321"/>
                  </a:cubicBezTo>
                  <a:cubicBezTo>
                    <a:pt x="86675" y="84114"/>
                    <a:pt x="89502" y="84510"/>
                    <a:pt x="93618" y="84510"/>
                  </a:cubicBezTo>
                  <a:lnTo>
                    <a:pt x="93618" y="87881"/>
                  </a:lnTo>
                  <a:lnTo>
                    <a:pt x="51565" y="87881"/>
                  </a:lnTo>
                  <a:lnTo>
                    <a:pt x="51565" y="84510"/>
                  </a:lnTo>
                  <a:lnTo>
                    <a:pt x="53350" y="84510"/>
                  </a:lnTo>
                  <a:cubicBezTo>
                    <a:pt x="57317" y="84510"/>
                    <a:pt x="60094" y="83915"/>
                    <a:pt x="61681" y="82726"/>
                  </a:cubicBezTo>
                  <a:cubicBezTo>
                    <a:pt x="63268" y="81536"/>
                    <a:pt x="64359" y="79752"/>
                    <a:pt x="65054" y="77373"/>
                  </a:cubicBezTo>
                  <a:cubicBezTo>
                    <a:pt x="65153" y="76481"/>
                    <a:pt x="65252" y="73556"/>
                    <a:pt x="65252" y="68650"/>
                  </a:cubicBezTo>
                  <a:lnTo>
                    <a:pt x="65252" y="33756"/>
                  </a:lnTo>
                  <a:cubicBezTo>
                    <a:pt x="65252" y="26123"/>
                    <a:pt x="64260" y="20572"/>
                    <a:pt x="62276" y="17102"/>
                  </a:cubicBezTo>
                  <a:cubicBezTo>
                    <a:pt x="60293" y="13534"/>
                    <a:pt x="56921" y="11749"/>
                    <a:pt x="52160" y="11749"/>
                  </a:cubicBezTo>
                  <a:cubicBezTo>
                    <a:pt x="44721" y="11749"/>
                    <a:pt x="37382" y="15814"/>
                    <a:pt x="30142" y="23843"/>
                  </a:cubicBezTo>
                  <a:lnTo>
                    <a:pt x="30142" y="68650"/>
                  </a:lnTo>
                  <a:cubicBezTo>
                    <a:pt x="30142" y="74498"/>
                    <a:pt x="30439" y="78067"/>
                    <a:pt x="31134" y="79355"/>
                  </a:cubicBezTo>
                  <a:cubicBezTo>
                    <a:pt x="32026" y="81090"/>
                    <a:pt x="33216" y="82428"/>
                    <a:pt x="34704" y="83321"/>
                  </a:cubicBezTo>
                  <a:cubicBezTo>
                    <a:pt x="36291" y="84114"/>
                    <a:pt x="39366" y="84510"/>
                    <a:pt x="44027" y="84510"/>
                  </a:cubicBezTo>
                  <a:lnTo>
                    <a:pt x="44027" y="87881"/>
                  </a:lnTo>
                  <a:lnTo>
                    <a:pt x="1974" y="87881"/>
                  </a:lnTo>
                  <a:lnTo>
                    <a:pt x="1974" y="84510"/>
                  </a:lnTo>
                  <a:lnTo>
                    <a:pt x="3759" y="84510"/>
                  </a:lnTo>
                  <a:cubicBezTo>
                    <a:pt x="8123" y="84510"/>
                    <a:pt x="11000" y="83469"/>
                    <a:pt x="12487" y="81338"/>
                  </a:cubicBezTo>
                  <a:cubicBezTo>
                    <a:pt x="14074" y="79108"/>
                    <a:pt x="14868" y="74895"/>
                    <a:pt x="14868" y="68650"/>
                  </a:cubicBezTo>
                  <a:lnTo>
                    <a:pt x="14868" y="37126"/>
                  </a:lnTo>
                  <a:cubicBezTo>
                    <a:pt x="14868" y="26966"/>
                    <a:pt x="14570" y="20770"/>
                    <a:pt x="14074" y="18490"/>
                  </a:cubicBezTo>
                  <a:cubicBezTo>
                    <a:pt x="13678" y="16260"/>
                    <a:pt x="12934" y="14723"/>
                    <a:pt x="11892" y="13930"/>
                  </a:cubicBezTo>
                  <a:cubicBezTo>
                    <a:pt x="10950" y="13137"/>
                    <a:pt x="9710" y="12741"/>
                    <a:pt x="8123" y="12741"/>
                  </a:cubicBezTo>
                  <a:cubicBezTo>
                    <a:pt x="6388" y="12741"/>
                    <a:pt x="4355" y="13236"/>
                    <a:pt x="1974" y="14128"/>
                  </a:cubicBezTo>
                  <a:lnTo>
                    <a:pt x="586" y="10758"/>
                  </a:lnTo>
                  <a:lnTo>
                    <a:pt x="26175" y="250"/>
                  </a:lnTo>
                  <a:lnTo>
                    <a:pt x="30142" y="25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3737E2-7E4A-76F2-0915-0C0F07C20985}"/>
                </a:ext>
              </a:extLst>
            </p:cNvPr>
            <p:cNvSpPr/>
            <p:nvPr/>
          </p:nvSpPr>
          <p:spPr>
            <a:xfrm>
              <a:off x="7703877" y="4400164"/>
              <a:ext cx="42648" cy="132039"/>
            </a:xfrm>
            <a:custGeom>
              <a:avLst/>
              <a:gdLst>
                <a:gd name="connsiteX0" fmla="*/ 22615 w 42648"/>
                <a:gd name="connsiteY0" fmla="*/ 250 h 132039"/>
                <a:gd name="connsiteX1" fmla="*/ 29161 w 42648"/>
                <a:gd name="connsiteY1" fmla="*/ 3025 h 132039"/>
                <a:gd name="connsiteX2" fmla="*/ 31938 w 42648"/>
                <a:gd name="connsiteY2" fmla="*/ 9568 h 132039"/>
                <a:gd name="connsiteX3" fmla="*/ 29161 w 42648"/>
                <a:gd name="connsiteY3" fmla="*/ 16309 h 132039"/>
                <a:gd name="connsiteX4" fmla="*/ 22615 w 42648"/>
                <a:gd name="connsiteY4" fmla="*/ 19084 h 132039"/>
                <a:gd name="connsiteX5" fmla="*/ 15871 w 42648"/>
                <a:gd name="connsiteY5" fmla="*/ 16309 h 132039"/>
                <a:gd name="connsiteX6" fmla="*/ 13094 w 42648"/>
                <a:gd name="connsiteY6" fmla="*/ 9568 h 132039"/>
                <a:gd name="connsiteX7" fmla="*/ 15871 w 42648"/>
                <a:gd name="connsiteY7" fmla="*/ 3025 h 132039"/>
                <a:gd name="connsiteX8" fmla="*/ 22615 w 42648"/>
                <a:gd name="connsiteY8" fmla="*/ 250 h 132039"/>
                <a:gd name="connsiteX9" fmla="*/ 30351 w 42648"/>
                <a:gd name="connsiteY9" fmla="*/ 44660 h 132039"/>
                <a:gd name="connsiteX10" fmla="*/ 30351 w 42648"/>
                <a:gd name="connsiteY10" fmla="*/ 113059 h 132039"/>
                <a:gd name="connsiteX11" fmla="*/ 31541 w 42648"/>
                <a:gd name="connsiteY11" fmla="*/ 123765 h 132039"/>
                <a:gd name="connsiteX12" fmla="*/ 34914 w 42648"/>
                <a:gd name="connsiteY12" fmla="*/ 127730 h 132039"/>
                <a:gd name="connsiteX13" fmla="*/ 43245 w 42648"/>
                <a:gd name="connsiteY13" fmla="*/ 128919 h 132039"/>
                <a:gd name="connsiteX14" fmla="*/ 43245 w 42648"/>
                <a:gd name="connsiteY14" fmla="*/ 132290 h 132039"/>
                <a:gd name="connsiteX15" fmla="*/ 1985 w 42648"/>
                <a:gd name="connsiteY15" fmla="*/ 132290 h 132039"/>
                <a:gd name="connsiteX16" fmla="*/ 1985 w 42648"/>
                <a:gd name="connsiteY16" fmla="*/ 128919 h 132039"/>
                <a:gd name="connsiteX17" fmla="*/ 10317 w 42648"/>
                <a:gd name="connsiteY17" fmla="*/ 127730 h 132039"/>
                <a:gd name="connsiteX18" fmla="*/ 13689 w 42648"/>
                <a:gd name="connsiteY18" fmla="*/ 123765 h 132039"/>
                <a:gd name="connsiteX19" fmla="*/ 14879 w 42648"/>
                <a:gd name="connsiteY19" fmla="*/ 113059 h 132039"/>
                <a:gd name="connsiteX20" fmla="*/ 14879 w 42648"/>
                <a:gd name="connsiteY20" fmla="*/ 80346 h 132039"/>
                <a:gd name="connsiteX21" fmla="*/ 14086 w 42648"/>
                <a:gd name="connsiteY21" fmla="*/ 62305 h 132039"/>
                <a:gd name="connsiteX22" fmla="*/ 12102 w 42648"/>
                <a:gd name="connsiteY22" fmla="*/ 58339 h 132039"/>
                <a:gd name="connsiteX23" fmla="*/ 8135 w 42648"/>
                <a:gd name="connsiteY23" fmla="*/ 57150 h 132039"/>
                <a:gd name="connsiteX24" fmla="*/ 1985 w 42648"/>
                <a:gd name="connsiteY24" fmla="*/ 58538 h 132039"/>
                <a:gd name="connsiteX25" fmla="*/ 597 w 42648"/>
                <a:gd name="connsiteY25" fmla="*/ 55167 h 132039"/>
                <a:gd name="connsiteX26" fmla="*/ 26186 w 42648"/>
                <a:gd name="connsiteY26" fmla="*/ 44660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615" y="250"/>
                  </a:moveTo>
                  <a:cubicBezTo>
                    <a:pt x="25244" y="250"/>
                    <a:pt x="27425" y="1192"/>
                    <a:pt x="29161" y="3025"/>
                  </a:cubicBezTo>
                  <a:cubicBezTo>
                    <a:pt x="30996" y="4908"/>
                    <a:pt x="31938" y="7090"/>
                    <a:pt x="31938" y="9568"/>
                  </a:cubicBezTo>
                  <a:cubicBezTo>
                    <a:pt x="31938" y="12244"/>
                    <a:pt x="30996" y="14475"/>
                    <a:pt x="29161" y="16309"/>
                  </a:cubicBezTo>
                  <a:cubicBezTo>
                    <a:pt x="27425" y="18192"/>
                    <a:pt x="25244" y="19084"/>
                    <a:pt x="22615" y="19084"/>
                  </a:cubicBezTo>
                  <a:cubicBezTo>
                    <a:pt x="19937" y="19084"/>
                    <a:pt x="17706" y="18192"/>
                    <a:pt x="15871" y="16309"/>
                  </a:cubicBezTo>
                  <a:cubicBezTo>
                    <a:pt x="13986" y="14475"/>
                    <a:pt x="13094" y="12244"/>
                    <a:pt x="13094" y="9568"/>
                  </a:cubicBezTo>
                  <a:cubicBezTo>
                    <a:pt x="13094" y="7090"/>
                    <a:pt x="13986" y="4908"/>
                    <a:pt x="15871" y="3025"/>
                  </a:cubicBezTo>
                  <a:cubicBezTo>
                    <a:pt x="17706" y="1192"/>
                    <a:pt x="19937" y="250"/>
                    <a:pt x="22615" y="250"/>
                  </a:cubicBezTo>
                  <a:close/>
                  <a:moveTo>
                    <a:pt x="30351" y="44660"/>
                  </a:moveTo>
                  <a:lnTo>
                    <a:pt x="30351" y="113059"/>
                  </a:lnTo>
                  <a:cubicBezTo>
                    <a:pt x="30351" y="118362"/>
                    <a:pt x="30748" y="121931"/>
                    <a:pt x="31541" y="123765"/>
                  </a:cubicBezTo>
                  <a:cubicBezTo>
                    <a:pt x="32335" y="125499"/>
                    <a:pt x="33426" y="126838"/>
                    <a:pt x="34914" y="127730"/>
                  </a:cubicBezTo>
                  <a:cubicBezTo>
                    <a:pt x="36500" y="128523"/>
                    <a:pt x="39278" y="128919"/>
                    <a:pt x="43245" y="128919"/>
                  </a:cubicBezTo>
                  <a:lnTo>
                    <a:pt x="43245" y="132290"/>
                  </a:lnTo>
                  <a:lnTo>
                    <a:pt x="1985" y="132290"/>
                  </a:lnTo>
                  <a:lnTo>
                    <a:pt x="1985" y="128919"/>
                  </a:lnTo>
                  <a:cubicBezTo>
                    <a:pt x="6052" y="128919"/>
                    <a:pt x="8829" y="128523"/>
                    <a:pt x="10317" y="127730"/>
                  </a:cubicBezTo>
                  <a:cubicBezTo>
                    <a:pt x="11755" y="126937"/>
                    <a:pt x="12895" y="125648"/>
                    <a:pt x="13689" y="123765"/>
                  </a:cubicBezTo>
                  <a:cubicBezTo>
                    <a:pt x="14482" y="121931"/>
                    <a:pt x="14879" y="118362"/>
                    <a:pt x="14879" y="113059"/>
                  </a:cubicBezTo>
                  <a:lnTo>
                    <a:pt x="14879" y="80346"/>
                  </a:lnTo>
                  <a:cubicBezTo>
                    <a:pt x="14879" y="71127"/>
                    <a:pt x="14581" y="65080"/>
                    <a:pt x="14086" y="62305"/>
                  </a:cubicBezTo>
                  <a:cubicBezTo>
                    <a:pt x="13689" y="60322"/>
                    <a:pt x="12995" y="59033"/>
                    <a:pt x="12102" y="58339"/>
                  </a:cubicBezTo>
                  <a:cubicBezTo>
                    <a:pt x="11160" y="57546"/>
                    <a:pt x="9821" y="57150"/>
                    <a:pt x="8135" y="57150"/>
                  </a:cubicBezTo>
                  <a:cubicBezTo>
                    <a:pt x="6399" y="57150"/>
                    <a:pt x="4366" y="57646"/>
                    <a:pt x="1985" y="58538"/>
                  </a:cubicBezTo>
                  <a:lnTo>
                    <a:pt x="597" y="55167"/>
                  </a:lnTo>
                  <a:lnTo>
                    <a:pt x="26186" y="4466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3B6EDD4-DC1A-5160-107A-BCB5C543CD9E}"/>
                </a:ext>
              </a:extLst>
            </p:cNvPr>
            <p:cNvSpPr/>
            <p:nvPr/>
          </p:nvSpPr>
          <p:spPr>
            <a:xfrm>
              <a:off x="7752376" y="4444573"/>
              <a:ext cx="93032" cy="87630"/>
            </a:xfrm>
            <a:custGeom>
              <a:avLst/>
              <a:gdLst>
                <a:gd name="connsiteX0" fmla="*/ 30157 w 93032"/>
                <a:gd name="connsiteY0" fmla="*/ 18292 h 87630"/>
                <a:gd name="connsiteX1" fmla="*/ 58721 w 93032"/>
                <a:gd name="connsiteY1" fmla="*/ 250 h 87630"/>
                <a:gd name="connsiteX2" fmla="*/ 70623 w 93032"/>
                <a:gd name="connsiteY2" fmla="*/ 3819 h 87630"/>
                <a:gd name="connsiteX3" fmla="*/ 78558 w 93032"/>
                <a:gd name="connsiteY3" fmla="*/ 15318 h 87630"/>
                <a:gd name="connsiteX4" fmla="*/ 80740 w 93032"/>
                <a:gd name="connsiteY4" fmla="*/ 32368 h 87630"/>
                <a:gd name="connsiteX5" fmla="*/ 80740 w 93032"/>
                <a:gd name="connsiteY5" fmla="*/ 68650 h 87630"/>
                <a:gd name="connsiteX6" fmla="*/ 81930 w 93032"/>
                <a:gd name="connsiteY6" fmla="*/ 79554 h 87630"/>
                <a:gd name="connsiteX7" fmla="*/ 85104 w 93032"/>
                <a:gd name="connsiteY7" fmla="*/ 83321 h 87630"/>
                <a:gd name="connsiteX8" fmla="*/ 93633 w 93032"/>
                <a:gd name="connsiteY8" fmla="*/ 84510 h 87630"/>
                <a:gd name="connsiteX9" fmla="*/ 93633 w 93032"/>
                <a:gd name="connsiteY9" fmla="*/ 87881 h 87630"/>
                <a:gd name="connsiteX10" fmla="*/ 51580 w 93032"/>
                <a:gd name="connsiteY10" fmla="*/ 87881 h 87630"/>
                <a:gd name="connsiteX11" fmla="*/ 51580 w 93032"/>
                <a:gd name="connsiteY11" fmla="*/ 84510 h 87630"/>
                <a:gd name="connsiteX12" fmla="*/ 53366 w 93032"/>
                <a:gd name="connsiteY12" fmla="*/ 84510 h 87630"/>
                <a:gd name="connsiteX13" fmla="*/ 61697 w 93032"/>
                <a:gd name="connsiteY13" fmla="*/ 82726 h 87630"/>
                <a:gd name="connsiteX14" fmla="*/ 65069 w 93032"/>
                <a:gd name="connsiteY14" fmla="*/ 77373 h 87630"/>
                <a:gd name="connsiteX15" fmla="*/ 65267 w 93032"/>
                <a:gd name="connsiteY15" fmla="*/ 68650 h 87630"/>
                <a:gd name="connsiteX16" fmla="*/ 65267 w 93032"/>
                <a:gd name="connsiteY16" fmla="*/ 33756 h 87630"/>
                <a:gd name="connsiteX17" fmla="*/ 62292 w 93032"/>
                <a:gd name="connsiteY17" fmla="*/ 17102 h 87630"/>
                <a:gd name="connsiteX18" fmla="*/ 52175 w 93032"/>
                <a:gd name="connsiteY18" fmla="*/ 11749 h 87630"/>
                <a:gd name="connsiteX19" fmla="*/ 30157 w 93032"/>
                <a:gd name="connsiteY19" fmla="*/ 23843 h 87630"/>
                <a:gd name="connsiteX20" fmla="*/ 30157 w 93032"/>
                <a:gd name="connsiteY20" fmla="*/ 68650 h 87630"/>
                <a:gd name="connsiteX21" fmla="*/ 31149 w 93032"/>
                <a:gd name="connsiteY21" fmla="*/ 79355 h 87630"/>
                <a:gd name="connsiteX22" fmla="*/ 34719 w 93032"/>
                <a:gd name="connsiteY22" fmla="*/ 83321 h 87630"/>
                <a:gd name="connsiteX23" fmla="*/ 44042 w 93032"/>
                <a:gd name="connsiteY23" fmla="*/ 84510 h 87630"/>
                <a:gd name="connsiteX24" fmla="*/ 44042 w 93032"/>
                <a:gd name="connsiteY24" fmla="*/ 87881 h 87630"/>
                <a:gd name="connsiteX25" fmla="*/ 1990 w 93032"/>
                <a:gd name="connsiteY25" fmla="*/ 87881 h 87630"/>
                <a:gd name="connsiteX26" fmla="*/ 1990 w 93032"/>
                <a:gd name="connsiteY26" fmla="*/ 84510 h 87630"/>
                <a:gd name="connsiteX27" fmla="*/ 3775 w 93032"/>
                <a:gd name="connsiteY27" fmla="*/ 84510 h 87630"/>
                <a:gd name="connsiteX28" fmla="*/ 12503 w 93032"/>
                <a:gd name="connsiteY28" fmla="*/ 81338 h 87630"/>
                <a:gd name="connsiteX29" fmla="*/ 14883 w 93032"/>
                <a:gd name="connsiteY29" fmla="*/ 68650 h 87630"/>
                <a:gd name="connsiteX30" fmla="*/ 14883 w 93032"/>
                <a:gd name="connsiteY30" fmla="*/ 37126 h 87630"/>
                <a:gd name="connsiteX31" fmla="*/ 14090 w 93032"/>
                <a:gd name="connsiteY31" fmla="*/ 18490 h 87630"/>
                <a:gd name="connsiteX32" fmla="*/ 11908 w 93032"/>
                <a:gd name="connsiteY32" fmla="*/ 13930 h 87630"/>
                <a:gd name="connsiteX33" fmla="*/ 8139 w 93032"/>
                <a:gd name="connsiteY33" fmla="*/ 12741 h 87630"/>
                <a:gd name="connsiteX34" fmla="*/ 1990 w 93032"/>
                <a:gd name="connsiteY34" fmla="*/ 14128 h 87630"/>
                <a:gd name="connsiteX35" fmla="*/ 601 w 93032"/>
                <a:gd name="connsiteY35" fmla="*/ 10758 h 87630"/>
                <a:gd name="connsiteX36" fmla="*/ 26190 w 93032"/>
                <a:gd name="connsiteY36" fmla="*/ 250 h 87630"/>
                <a:gd name="connsiteX37" fmla="*/ 30157 w 93032"/>
                <a:gd name="connsiteY37" fmla="*/ 250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30157" y="18292"/>
                  </a:moveTo>
                  <a:cubicBezTo>
                    <a:pt x="40075" y="6297"/>
                    <a:pt x="49597" y="250"/>
                    <a:pt x="58721" y="250"/>
                  </a:cubicBezTo>
                  <a:cubicBezTo>
                    <a:pt x="63333" y="250"/>
                    <a:pt x="67301" y="1440"/>
                    <a:pt x="70623" y="3819"/>
                  </a:cubicBezTo>
                  <a:cubicBezTo>
                    <a:pt x="73896" y="6198"/>
                    <a:pt x="76574" y="10064"/>
                    <a:pt x="78558" y="15318"/>
                  </a:cubicBezTo>
                  <a:cubicBezTo>
                    <a:pt x="79996" y="19035"/>
                    <a:pt x="80740" y="24735"/>
                    <a:pt x="80740" y="32368"/>
                  </a:cubicBezTo>
                  <a:lnTo>
                    <a:pt x="80740" y="68650"/>
                  </a:lnTo>
                  <a:cubicBezTo>
                    <a:pt x="80740" y="74102"/>
                    <a:pt x="81136" y="77720"/>
                    <a:pt x="81930" y="79554"/>
                  </a:cubicBezTo>
                  <a:cubicBezTo>
                    <a:pt x="82574" y="81140"/>
                    <a:pt x="83616" y="82428"/>
                    <a:pt x="85104" y="83321"/>
                  </a:cubicBezTo>
                  <a:cubicBezTo>
                    <a:pt x="86691" y="84114"/>
                    <a:pt x="89517" y="84510"/>
                    <a:pt x="93633" y="84510"/>
                  </a:cubicBezTo>
                  <a:lnTo>
                    <a:pt x="93633" y="87881"/>
                  </a:lnTo>
                  <a:lnTo>
                    <a:pt x="51580" y="87881"/>
                  </a:lnTo>
                  <a:lnTo>
                    <a:pt x="51580" y="84510"/>
                  </a:lnTo>
                  <a:lnTo>
                    <a:pt x="53366" y="84510"/>
                  </a:lnTo>
                  <a:cubicBezTo>
                    <a:pt x="57333" y="84510"/>
                    <a:pt x="60110" y="83915"/>
                    <a:pt x="61697" y="82726"/>
                  </a:cubicBezTo>
                  <a:cubicBezTo>
                    <a:pt x="63284" y="81536"/>
                    <a:pt x="64375" y="79752"/>
                    <a:pt x="65069" y="77373"/>
                  </a:cubicBezTo>
                  <a:cubicBezTo>
                    <a:pt x="65168" y="76481"/>
                    <a:pt x="65267" y="73556"/>
                    <a:pt x="65267" y="68650"/>
                  </a:cubicBezTo>
                  <a:lnTo>
                    <a:pt x="65267" y="33756"/>
                  </a:lnTo>
                  <a:cubicBezTo>
                    <a:pt x="65267" y="26123"/>
                    <a:pt x="64276" y="20572"/>
                    <a:pt x="62292" y="17102"/>
                  </a:cubicBezTo>
                  <a:cubicBezTo>
                    <a:pt x="60308" y="13534"/>
                    <a:pt x="56936" y="11749"/>
                    <a:pt x="52175" y="11749"/>
                  </a:cubicBezTo>
                  <a:cubicBezTo>
                    <a:pt x="44737" y="11749"/>
                    <a:pt x="37397" y="15814"/>
                    <a:pt x="30157" y="23843"/>
                  </a:cubicBezTo>
                  <a:lnTo>
                    <a:pt x="30157" y="68650"/>
                  </a:lnTo>
                  <a:cubicBezTo>
                    <a:pt x="30157" y="74498"/>
                    <a:pt x="30455" y="78067"/>
                    <a:pt x="31149" y="79355"/>
                  </a:cubicBezTo>
                  <a:cubicBezTo>
                    <a:pt x="32042" y="81090"/>
                    <a:pt x="33232" y="82428"/>
                    <a:pt x="34719" y="83321"/>
                  </a:cubicBezTo>
                  <a:cubicBezTo>
                    <a:pt x="36306" y="84114"/>
                    <a:pt x="39381" y="84510"/>
                    <a:pt x="44042" y="84510"/>
                  </a:cubicBezTo>
                  <a:lnTo>
                    <a:pt x="44042" y="87881"/>
                  </a:lnTo>
                  <a:lnTo>
                    <a:pt x="1990" y="87881"/>
                  </a:lnTo>
                  <a:lnTo>
                    <a:pt x="1990" y="84510"/>
                  </a:lnTo>
                  <a:lnTo>
                    <a:pt x="3775" y="84510"/>
                  </a:lnTo>
                  <a:cubicBezTo>
                    <a:pt x="8139" y="84510"/>
                    <a:pt x="11015" y="83469"/>
                    <a:pt x="12503" y="81338"/>
                  </a:cubicBezTo>
                  <a:cubicBezTo>
                    <a:pt x="14090" y="79108"/>
                    <a:pt x="14883" y="74895"/>
                    <a:pt x="14883" y="68650"/>
                  </a:cubicBezTo>
                  <a:lnTo>
                    <a:pt x="14883" y="37126"/>
                  </a:lnTo>
                  <a:cubicBezTo>
                    <a:pt x="14883" y="26966"/>
                    <a:pt x="14586" y="20770"/>
                    <a:pt x="14090" y="18490"/>
                  </a:cubicBezTo>
                  <a:cubicBezTo>
                    <a:pt x="13693" y="16260"/>
                    <a:pt x="12949" y="14723"/>
                    <a:pt x="11908" y="13930"/>
                  </a:cubicBezTo>
                  <a:cubicBezTo>
                    <a:pt x="10966" y="13137"/>
                    <a:pt x="9726" y="12741"/>
                    <a:pt x="8139" y="12741"/>
                  </a:cubicBezTo>
                  <a:cubicBezTo>
                    <a:pt x="6403" y="12741"/>
                    <a:pt x="4370" y="13236"/>
                    <a:pt x="1990" y="14128"/>
                  </a:cubicBezTo>
                  <a:lnTo>
                    <a:pt x="601" y="10758"/>
                  </a:lnTo>
                  <a:lnTo>
                    <a:pt x="26190" y="250"/>
                  </a:lnTo>
                  <a:lnTo>
                    <a:pt x="30157" y="25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64B55EE-E5D8-B2C7-89EB-9906E5248CFB}"/>
                </a:ext>
              </a:extLst>
            </p:cNvPr>
            <p:cNvSpPr/>
            <p:nvPr/>
          </p:nvSpPr>
          <p:spPr>
            <a:xfrm>
              <a:off x="7848109" y="4419196"/>
              <a:ext cx="51375" cy="114395"/>
            </a:xfrm>
            <a:custGeom>
              <a:avLst/>
              <a:gdLst>
                <a:gd name="connsiteX0" fmla="*/ 29570 w 51375"/>
                <a:gd name="connsiteY0" fmla="*/ 250 h 114395"/>
                <a:gd name="connsiteX1" fmla="*/ 29570 w 51375"/>
                <a:gd name="connsiteY1" fmla="*/ 28205 h 114395"/>
                <a:gd name="connsiteX2" fmla="*/ 49406 w 51375"/>
                <a:gd name="connsiteY2" fmla="*/ 28205 h 114395"/>
                <a:gd name="connsiteX3" fmla="*/ 49406 w 51375"/>
                <a:gd name="connsiteY3" fmla="*/ 34747 h 114395"/>
                <a:gd name="connsiteX4" fmla="*/ 29570 w 51375"/>
                <a:gd name="connsiteY4" fmla="*/ 34747 h 114395"/>
                <a:gd name="connsiteX5" fmla="*/ 29570 w 51375"/>
                <a:gd name="connsiteY5" fmla="*/ 89863 h 114395"/>
                <a:gd name="connsiteX6" fmla="*/ 31752 w 51375"/>
                <a:gd name="connsiteY6" fmla="*/ 101164 h 114395"/>
                <a:gd name="connsiteX7" fmla="*/ 37901 w 51375"/>
                <a:gd name="connsiteY7" fmla="*/ 103939 h 114395"/>
                <a:gd name="connsiteX8" fmla="*/ 43852 w 51375"/>
                <a:gd name="connsiteY8" fmla="*/ 102155 h 114395"/>
                <a:gd name="connsiteX9" fmla="*/ 48414 w 51375"/>
                <a:gd name="connsiteY9" fmla="*/ 96406 h 114395"/>
                <a:gd name="connsiteX10" fmla="*/ 51985 w 51375"/>
                <a:gd name="connsiteY10" fmla="*/ 96406 h 114395"/>
                <a:gd name="connsiteX11" fmla="*/ 42661 w 51375"/>
                <a:gd name="connsiteY11" fmla="*/ 110085 h 114395"/>
                <a:gd name="connsiteX12" fmla="*/ 30561 w 51375"/>
                <a:gd name="connsiteY12" fmla="*/ 114645 h 114395"/>
                <a:gd name="connsiteX13" fmla="*/ 22032 w 51375"/>
                <a:gd name="connsiteY13" fmla="*/ 112266 h 114395"/>
                <a:gd name="connsiteX14" fmla="*/ 16081 w 51375"/>
                <a:gd name="connsiteY14" fmla="*/ 105526 h 114395"/>
                <a:gd name="connsiteX15" fmla="*/ 14097 w 51375"/>
                <a:gd name="connsiteY15" fmla="*/ 91846 h 114395"/>
                <a:gd name="connsiteX16" fmla="*/ 14097 w 51375"/>
                <a:gd name="connsiteY16" fmla="*/ 34747 h 114395"/>
                <a:gd name="connsiteX17" fmla="*/ 609 w 51375"/>
                <a:gd name="connsiteY17" fmla="*/ 34747 h 114395"/>
                <a:gd name="connsiteX18" fmla="*/ 609 w 51375"/>
                <a:gd name="connsiteY18" fmla="*/ 31575 h 114395"/>
                <a:gd name="connsiteX19" fmla="*/ 11122 w 51375"/>
                <a:gd name="connsiteY19" fmla="*/ 24834 h 114395"/>
                <a:gd name="connsiteX20" fmla="*/ 20643 w 51375"/>
                <a:gd name="connsiteY20" fmla="*/ 13137 h 114395"/>
                <a:gd name="connsiteX21" fmla="*/ 26594 w 51375"/>
                <a:gd name="connsiteY21" fmla="*/ 250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570" y="250"/>
                  </a:moveTo>
                  <a:lnTo>
                    <a:pt x="29570" y="28205"/>
                  </a:lnTo>
                  <a:lnTo>
                    <a:pt x="49406" y="28205"/>
                  </a:lnTo>
                  <a:lnTo>
                    <a:pt x="49406" y="34747"/>
                  </a:lnTo>
                  <a:lnTo>
                    <a:pt x="29570" y="34747"/>
                  </a:lnTo>
                  <a:lnTo>
                    <a:pt x="29570" y="89863"/>
                  </a:lnTo>
                  <a:cubicBezTo>
                    <a:pt x="29570" y="95414"/>
                    <a:pt x="30264" y="99181"/>
                    <a:pt x="31752" y="101164"/>
                  </a:cubicBezTo>
                  <a:cubicBezTo>
                    <a:pt x="33338" y="103047"/>
                    <a:pt x="35372" y="103939"/>
                    <a:pt x="37901" y="103939"/>
                  </a:cubicBezTo>
                  <a:cubicBezTo>
                    <a:pt x="39984" y="103939"/>
                    <a:pt x="41967" y="103345"/>
                    <a:pt x="43852" y="102155"/>
                  </a:cubicBezTo>
                  <a:cubicBezTo>
                    <a:pt x="45835" y="100866"/>
                    <a:pt x="47323" y="98933"/>
                    <a:pt x="48414" y="96406"/>
                  </a:cubicBezTo>
                  <a:lnTo>
                    <a:pt x="51985" y="96406"/>
                  </a:lnTo>
                  <a:cubicBezTo>
                    <a:pt x="49703" y="102502"/>
                    <a:pt x="46629" y="107062"/>
                    <a:pt x="42661" y="110085"/>
                  </a:cubicBezTo>
                  <a:cubicBezTo>
                    <a:pt x="38793" y="113158"/>
                    <a:pt x="34777" y="114645"/>
                    <a:pt x="30561" y="114645"/>
                  </a:cubicBezTo>
                  <a:cubicBezTo>
                    <a:pt x="27635" y="114645"/>
                    <a:pt x="24809" y="113852"/>
                    <a:pt x="22032" y="112266"/>
                  </a:cubicBezTo>
                  <a:cubicBezTo>
                    <a:pt x="19354" y="110680"/>
                    <a:pt x="17370" y="108450"/>
                    <a:pt x="16081" y="105526"/>
                  </a:cubicBezTo>
                  <a:cubicBezTo>
                    <a:pt x="14742" y="102651"/>
                    <a:pt x="14097" y="98091"/>
                    <a:pt x="14097" y="91846"/>
                  </a:cubicBezTo>
                  <a:lnTo>
                    <a:pt x="14097" y="34747"/>
                  </a:lnTo>
                  <a:lnTo>
                    <a:pt x="609" y="34747"/>
                  </a:lnTo>
                  <a:lnTo>
                    <a:pt x="609" y="31575"/>
                  </a:lnTo>
                  <a:cubicBezTo>
                    <a:pt x="4030" y="30286"/>
                    <a:pt x="7551" y="28006"/>
                    <a:pt x="11122" y="24834"/>
                  </a:cubicBezTo>
                  <a:cubicBezTo>
                    <a:pt x="14692" y="21563"/>
                    <a:pt x="17866" y="17647"/>
                    <a:pt x="20643" y="13137"/>
                  </a:cubicBezTo>
                  <a:cubicBezTo>
                    <a:pt x="22081" y="10758"/>
                    <a:pt x="24065" y="6495"/>
                    <a:pt x="26594" y="25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CE63D95-4612-EA4E-4836-6A8950EC7B2B}"/>
                </a:ext>
              </a:extLst>
            </p:cNvPr>
            <p:cNvSpPr/>
            <p:nvPr/>
          </p:nvSpPr>
          <p:spPr>
            <a:xfrm>
              <a:off x="7906340" y="4444573"/>
              <a:ext cx="71807" cy="90207"/>
            </a:xfrm>
            <a:custGeom>
              <a:avLst/>
              <a:gdLst>
                <a:gd name="connsiteX0" fmla="*/ 13705 w 71807"/>
                <a:gd name="connsiteY0" fmla="*/ 34945 h 90207"/>
                <a:gd name="connsiteX1" fmla="*/ 22829 w 71807"/>
                <a:gd name="connsiteY1" fmla="*/ 64486 h 90207"/>
                <a:gd name="connsiteX2" fmla="*/ 44649 w 71807"/>
                <a:gd name="connsiteY2" fmla="*/ 75390 h 90207"/>
                <a:gd name="connsiteX3" fmla="*/ 59328 w 71807"/>
                <a:gd name="connsiteY3" fmla="*/ 70830 h 90207"/>
                <a:gd name="connsiteX4" fmla="*/ 69643 w 71807"/>
                <a:gd name="connsiteY4" fmla="*/ 54970 h 90207"/>
                <a:gd name="connsiteX5" fmla="*/ 72420 w 71807"/>
                <a:gd name="connsiteY5" fmla="*/ 56952 h 90207"/>
                <a:gd name="connsiteX6" fmla="*/ 61113 w 71807"/>
                <a:gd name="connsiteY6" fmla="*/ 80148 h 90207"/>
                <a:gd name="connsiteX7" fmla="*/ 37707 w 71807"/>
                <a:gd name="connsiteY7" fmla="*/ 90458 h 90207"/>
                <a:gd name="connsiteX8" fmla="*/ 11523 w 71807"/>
                <a:gd name="connsiteY8" fmla="*/ 78562 h 90207"/>
                <a:gd name="connsiteX9" fmla="*/ 613 w 71807"/>
                <a:gd name="connsiteY9" fmla="*/ 46445 h 90207"/>
                <a:gd name="connsiteX10" fmla="*/ 11721 w 71807"/>
                <a:gd name="connsiteY10" fmla="*/ 12542 h 90207"/>
                <a:gd name="connsiteX11" fmla="*/ 39889 w 71807"/>
                <a:gd name="connsiteY11" fmla="*/ 250 h 90207"/>
                <a:gd name="connsiteX12" fmla="*/ 63295 w 71807"/>
                <a:gd name="connsiteY12" fmla="*/ 9767 h 90207"/>
                <a:gd name="connsiteX13" fmla="*/ 72420 w 71807"/>
                <a:gd name="connsiteY13" fmla="*/ 34945 h 90207"/>
                <a:gd name="connsiteX14" fmla="*/ 13705 w 71807"/>
                <a:gd name="connsiteY14" fmla="*/ 29394 h 90207"/>
                <a:gd name="connsiteX15" fmla="*/ 53179 w 71807"/>
                <a:gd name="connsiteY15" fmla="*/ 29394 h 90207"/>
                <a:gd name="connsiteX16" fmla="*/ 51195 w 71807"/>
                <a:gd name="connsiteY16" fmla="*/ 17895 h 90207"/>
                <a:gd name="connsiteX17" fmla="*/ 44253 w 71807"/>
                <a:gd name="connsiteY17" fmla="*/ 9767 h 90207"/>
                <a:gd name="connsiteX18" fmla="*/ 34533 w 71807"/>
                <a:gd name="connsiteY18" fmla="*/ 6793 h 90207"/>
                <a:gd name="connsiteX19" fmla="*/ 20846 w 71807"/>
                <a:gd name="connsiteY19" fmla="*/ 12939 h 90207"/>
                <a:gd name="connsiteX20" fmla="*/ 13705 w 71807"/>
                <a:gd name="connsiteY20" fmla="*/ 29394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705" y="34945"/>
                  </a:moveTo>
                  <a:cubicBezTo>
                    <a:pt x="13705" y="47535"/>
                    <a:pt x="16730" y="57349"/>
                    <a:pt x="22829" y="64486"/>
                  </a:cubicBezTo>
                  <a:cubicBezTo>
                    <a:pt x="29028" y="71772"/>
                    <a:pt x="36318" y="75390"/>
                    <a:pt x="44649" y="75390"/>
                  </a:cubicBezTo>
                  <a:cubicBezTo>
                    <a:pt x="50303" y="75390"/>
                    <a:pt x="55212" y="73903"/>
                    <a:pt x="59328" y="70830"/>
                  </a:cubicBezTo>
                  <a:cubicBezTo>
                    <a:pt x="63395" y="67658"/>
                    <a:pt x="66866" y="62404"/>
                    <a:pt x="69643" y="54970"/>
                  </a:cubicBezTo>
                  <a:lnTo>
                    <a:pt x="72420" y="56952"/>
                  </a:lnTo>
                  <a:cubicBezTo>
                    <a:pt x="71230" y="65428"/>
                    <a:pt x="67461" y="73160"/>
                    <a:pt x="61113" y="80148"/>
                  </a:cubicBezTo>
                  <a:cubicBezTo>
                    <a:pt x="54865" y="87038"/>
                    <a:pt x="47079" y="90458"/>
                    <a:pt x="37707" y="90458"/>
                  </a:cubicBezTo>
                  <a:cubicBezTo>
                    <a:pt x="27491" y="90458"/>
                    <a:pt x="18763" y="86493"/>
                    <a:pt x="11523" y="78562"/>
                  </a:cubicBezTo>
                  <a:cubicBezTo>
                    <a:pt x="4233" y="70632"/>
                    <a:pt x="613" y="59926"/>
                    <a:pt x="613" y="46445"/>
                  </a:cubicBezTo>
                  <a:cubicBezTo>
                    <a:pt x="613" y="31922"/>
                    <a:pt x="4282" y="20621"/>
                    <a:pt x="11721" y="12542"/>
                  </a:cubicBezTo>
                  <a:cubicBezTo>
                    <a:pt x="19110" y="4364"/>
                    <a:pt x="28483" y="250"/>
                    <a:pt x="39889" y="250"/>
                  </a:cubicBezTo>
                  <a:cubicBezTo>
                    <a:pt x="49410" y="250"/>
                    <a:pt x="57196" y="3422"/>
                    <a:pt x="63295" y="9767"/>
                  </a:cubicBezTo>
                  <a:cubicBezTo>
                    <a:pt x="69345" y="16012"/>
                    <a:pt x="72420" y="24388"/>
                    <a:pt x="72420" y="34945"/>
                  </a:cubicBezTo>
                  <a:close/>
                  <a:moveTo>
                    <a:pt x="13705" y="29394"/>
                  </a:moveTo>
                  <a:lnTo>
                    <a:pt x="53179" y="29394"/>
                  </a:lnTo>
                  <a:cubicBezTo>
                    <a:pt x="52782" y="23992"/>
                    <a:pt x="52088" y="20175"/>
                    <a:pt x="51195" y="17895"/>
                  </a:cubicBezTo>
                  <a:cubicBezTo>
                    <a:pt x="49608" y="14475"/>
                    <a:pt x="47278" y="11749"/>
                    <a:pt x="44253" y="9767"/>
                  </a:cubicBezTo>
                  <a:cubicBezTo>
                    <a:pt x="41178" y="7784"/>
                    <a:pt x="37955" y="6793"/>
                    <a:pt x="34533" y="6793"/>
                  </a:cubicBezTo>
                  <a:cubicBezTo>
                    <a:pt x="29475" y="6793"/>
                    <a:pt x="24912" y="8875"/>
                    <a:pt x="20846" y="12939"/>
                  </a:cubicBezTo>
                  <a:cubicBezTo>
                    <a:pt x="16730" y="16904"/>
                    <a:pt x="14349" y="22406"/>
                    <a:pt x="13705" y="2939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2B38519-3CD9-99B1-B320-1D53DC932EEA}"/>
                </a:ext>
              </a:extLst>
            </p:cNvPr>
            <p:cNvSpPr/>
            <p:nvPr/>
          </p:nvSpPr>
          <p:spPr>
            <a:xfrm>
              <a:off x="7984851" y="4444573"/>
              <a:ext cx="93032" cy="87630"/>
            </a:xfrm>
            <a:custGeom>
              <a:avLst/>
              <a:gdLst>
                <a:gd name="connsiteX0" fmla="*/ 30175 w 93032"/>
                <a:gd name="connsiteY0" fmla="*/ 18292 h 87630"/>
                <a:gd name="connsiteX1" fmla="*/ 58740 w 93032"/>
                <a:gd name="connsiteY1" fmla="*/ 250 h 87630"/>
                <a:gd name="connsiteX2" fmla="*/ 70641 w 93032"/>
                <a:gd name="connsiteY2" fmla="*/ 3819 h 87630"/>
                <a:gd name="connsiteX3" fmla="*/ 78576 w 93032"/>
                <a:gd name="connsiteY3" fmla="*/ 15318 h 87630"/>
                <a:gd name="connsiteX4" fmla="*/ 80758 w 93032"/>
                <a:gd name="connsiteY4" fmla="*/ 32368 h 87630"/>
                <a:gd name="connsiteX5" fmla="*/ 80758 w 93032"/>
                <a:gd name="connsiteY5" fmla="*/ 68650 h 87630"/>
                <a:gd name="connsiteX6" fmla="*/ 81948 w 93032"/>
                <a:gd name="connsiteY6" fmla="*/ 79554 h 87630"/>
                <a:gd name="connsiteX7" fmla="*/ 85122 w 93032"/>
                <a:gd name="connsiteY7" fmla="*/ 83321 h 87630"/>
                <a:gd name="connsiteX8" fmla="*/ 93652 w 93032"/>
                <a:gd name="connsiteY8" fmla="*/ 84510 h 87630"/>
                <a:gd name="connsiteX9" fmla="*/ 93652 w 93032"/>
                <a:gd name="connsiteY9" fmla="*/ 87881 h 87630"/>
                <a:gd name="connsiteX10" fmla="*/ 51599 w 93032"/>
                <a:gd name="connsiteY10" fmla="*/ 87881 h 87630"/>
                <a:gd name="connsiteX11" fmla="*/ 51599 w 93032"/>
                <a:gd name="connsiteY11" fmla="*/ 84510 h 87630"/>
                <a:gd name="connsiteX12" fmla="*/ 53384 w 93032"/>
                <a:gd name="connsiteY12" fmla="*/ 84510 h 87630"/>
                <a:gd name="connsiteX13" fmla="*/ 61715 w 93032"/>
                <a:gd name="connsiteY13" fmla="*/ 82726 h 87630"/>
                <a:gd name="connsiteX14" fmla="*/ 65087 w 93032"/>
                <a:gd name="connsiteY14" fmla="*/ 77373 h 87630"/>
                <a:gd name="connsiteX15" fmla="*/ 65286 w 93032"/>
                <a:gd name="connsiteY15" fmla="*/ 68650 h 87630"/>
                <a:gd name="connsiteX16" fmla="*/ 65286 w 93032"/>
                <a:gd name="connsiteY16" fmla="*/ 33756 h 87630"/>
                <a:gd name="connsiteX17" fmla="*/ 62310 w 93032"/>
                <a:gd name="connsiteY17" fmla="*/ 17102 h 87630"/>
                <a:gd name="connsiteX18" fmla="*/ 52194 w 93032"/>
                <a:gd name="connsiteY18" fmla="*/ 11749 h 87630"/>
                <a:gd name="connsiteX19" fmla="*/ 30175 w 93032"/>
                <a:gd name="connsiteY19" fmla="*/ 23843 h 87630"/>
                <a:gd name="connsiteX20" fmla="*/ 30175 w 93032"/>
                <a:gd name="connsiteY20" fmla="*/ 68650 h 87630"/>
                <a:gd name="connsiteX21" fmla="*/ 31167 w 93032"/>
                <a:gd name="connsiteY21" fmla="*/ 79355 h 87630"/>
                <a:gd name="connsiteX22" fmla="*/ 34738 w 93032"/>
                <a:gd name="connsiteY22" fmla="*/ 83321 h 87630"/>
                <a:gd name="connsiteX23" fmla="*/ 44061 w 93032"/>
                <a:gd name="connsiteY23" fmla="*/ 84510 h 87630"/>
                <a:gd name="connsiteX24" fmla="*/ 44061 w 93032"/>
                <a:gd name="connsiteY24" fmla="*/ 87881 h 87630"/>
                <a:gd name="connsiteX25" fmla="*/ 2008 w 93032"/>
                <a:gd name="connsiteY25" fmla="*/ 87881 h 87630"/>
                <a:gd name="connsiteX26" fmla="*/ 2008 w 93032"/>
                <a:gd name="connsiteY26" fmla="*/ 84510 h 87630"/>
                <a:gd name="connsiteX27" fmla="*/ 3793 w 93032"/>
                <a:gd name="connsiteY27" fmla="*/ 84510 h 87630"/>
                <a:gd name="connsiteX28" fmla="*/ 12521 w 93032"/>
                <a:gd name="connsiteY28" fmla="*/ 81338 h 87630"/>
                <a:gd name="connsiteX29" fmla="*/ 14901 w 93032"/>
                <a:gd name="connsiteY29" fmla="*/ 68650 h 87630"/>
                <a:gd name="connsiteX30" fmla="*/ 14901 w 93032"/>
                <a:gd name="connsiteY30" fmla="*/ 37126 h 87630"/>
                <a:gd name="connsiteX31" fmla="*/ 14108 w 93032"/>
                <a:gd name="connsiteY31" fmla="*/ 18490 h 87630"/>
                <a:gd name="connsiteX32" fmla="*/ 11926 w 93032"/>
                <a:gd name="connsiteY32" fmla="*/ 13930 h 87630"/>
                <a:gd name="connsiteX33" fmla="*/ 8157 w 93032"/>
                <a:gd name="connsiteY33" fmla="*/ 12741 h 87630"/>
                <a:gd name="connsiteX34" fmla="*/ 2008 w 93032"/>
                <a:gd name="connsiteY34" fmla="*/ 14128 h 87630"/>
                <a:gd name="connsiteX35" fmla="*/ 619 w 93032"/>
                <a:gd name="connsiteY35" fmla="*/ 10758 h 87630"/>
                <a:gd name="connsiteX36" fmla="*/ 26208 w 93032"/>
                <a:gd name="connsiteY36" fmla="*/ 250 h 87630"/>
                <a:gd name="connsiteX37" fmla="*/ 30175 w 93032"/>
                <a:gd name="connsiteY37" fmla="*/ 250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30175" y="18292"/>
                  </a:moveTo>
                  <a:cubicBezTo>
                    <a:pt x="40094" y="6297"/>
                    <a:pt x="49615" y="250"/>
                    <a:pt x="58740" y="250"/>
                  </a:cubicBezTo>
                  <a:cubicBezTo>
                    <a:pt x="63352" y="250"/>
                    <a:pt x="67319" y="1440"/>
                    <a:pt x="70641" y="3819"/>
                  </a:cubicBezTo>
                  <a:cubicBezTo>
                    <a:pt x="73914" y="6198"/>
                    <a:pt x="76592" y="10064"/>
                    <a:pt x="78576" y="15318"/>
                  </a:cubicBezTo>
                  <a:cubicBezTo>
                    <a:pt x="80014" y="19035"/>
                    <a:pt x="80758" y="24735"/>
                    <a:pt x="80758" y="32368"/>
                  </a:cubicBezTo>
                  <a:lnTo>
                    <a:pt x="80758" y="68650"/>
                  </a:lnTo>
                  <a:cubicBezTo>
                    <a:pt x="80758" y="74102"/>
                    <a:pt x="81155" y="77720"/>
                    <a:pt x="81948" y="79554"/>
                  </a:cubicBezTo>
                  <a:cubicBezTo>
                    <a:pt x="82593" y="81140"/>
                    <a:pt x="83634" y="82428"/>
                    <a:pt x="85122" y="83321"/>
                  </a:cubicBezTo>
                  <a:cubicBezTo>
                    <a:pt x="86709" y="84114"/>
                    <a:pt x="89536" y="84510"/>
                    <a:pt x="93652" y="84510"/>
                  </a:cubicBezTo>
                  <a:lnTo>
                    <a:pt x="93652" y="87881"/>
                  </a:lnTo>
                  <a:lnTo>
                    <a:pt x="51599" y="87881"/>
                  </a:lnTo>
                  <a:lnTo>
                    <a:pt x="51599" y="84510"/>
                  </a:lnTo>
                  <a:lnTo>
                    <a:pt x="53384" y="84510"/>
                  </a:lnTo>
                  <a:cubicBezTo>
                    <a:pt x="57351" y="84510"/>
                    <a:pt x="60128" y="83915"/>
                    <a:pt x="61715" y="82726"/>
                  </a:cubicBezTo>
                  <a:cubicBezTo>
                    <a:pt x="63302" y="81536"/>
                    <a:pt x="64393" y="79752"/>
                    <a:pt x="65087" y="77373"/>
                  </a:cubicBezTo>
                  <a:cubicBezTo>
                    <a:pt x="65186" y="76481"/>
                    <a:pt x="65286" y="73556"/>
                    <a:pt x="65286" y="68650"/>
                  </a:cubicBezTo>
                  <a:lnTo>
                    <a:pt x="65286" y="33756"/>
                  </a:lnTo>
                  <a:cubicBezTo>
                    <a:pt x="65286" y="26123"/>
                    <a:pt x="64294" y="20572"/>
                    <a:pt x="62310" y="17102"/>
                  </a:cubicBezTo>
                  <a:cubicBezTo>
                    <a:pt x="60327" y="13534"/>
                    <a:pt x="56954" y="11749"/>
                    <a:pt x="52194" y="11749"/>
                  </a:cubicBezTo>
                  <a:cubicBezTo>
                    <a:pt x="44755" y="11749"/>
                    <a:pt x="37416" y="15814"/>
                    <a:pt x="30175" y="23843"/>
                  </a:cubicBezTo>
                  <a:lnTo>
                    <a:pt x="30175" y="68650"/>
                  </a:lnTo>
                  <a:cubicBezTo>
                    <a:pt x="30175" y="74498"/>
                    <a:pt x="30473" y="78067"/>
                    <a:pt x="31167" y="79355"/>
                  </a:cubicBezTo>
                  <a:cubicBezTo>
                    <a:pt x="32060" y="81090"/>
                    <a:pt x="33250" y="82428"/>
                    <a:pt x="34738" y="83321"/>
                  </a:cubicBezTo>
                  <a:cubicBezTo>
                    <a:pt x="36325" y="84114"/>
                    <a:pt x="39399" y="84510"/>
                    <a:pt x="44061" y="84510"/>
                  </a:cubicBezTo>
                  <a:lnTo>
                    <a:pt x="44061" y="87881"/>
                  </a:lnTo>
                  <a:lnTo>
                    <a:pt x="2008" y="87881"/>
                  </a:lnTo>
                  <a:lnTo>
                    <a:pt x="2008" y="84510"/>
                  </a:lnTo>
                  <a:lnTo>
                    <a:pt x="3793" y="84510"/>
                  </a:lnTo>
                  <a:cubicBezTo>
                    <a:pt x="8157" y="84510"/>
                    <a:pt x="11033" y="83469"/>
                    <a:pt x="12521" y="81338"/>
                  </a:cubicBezTo>
                  <a:cubicBezTo>
                    <a:pt x="14108" y="79108"/>
                    <a:pt x="14901" y="74895"/>
                    <a:pt x="14901" y="68650"/>
                  </a:cubicBezTo>
                  <a:lnTo>
                    <a:pt x="14901" y="37126"/>
                  </a:lnTo>
                  <a:cubicBezTo>
                    <a:pt x="14901" y="26966"/>
                    <a:pt x="14604" y="20770"/>
                    <a:pt x="14108" y="18490"/>
                  </a:cubicBezTo>
                  <a:cubicBezTo>
                    <a:pt x="13711" y="16260"/>
                    <a:pt x="12967" y="14723"/>
                    <a:pt x="11926" y="13930"/>
                  </a:cubicBezTo>
                  <a:cubicBezTo>
                    <a:pt x="10984" y="13137"/>
                    <a:pt x="9744" y="12741"/>
                    <a:pt x="8157" y="12741"/>
                  </a:cubicBezTo>
                  <a:cubicBezTo>
                    <a:pt x="6421" y="12741"/>
                    <a:pt x="4388" y="13236"/>
                    <a:pt x="2008" y="14128"/>
                  </a:cubicBezTo>
                  <a:lnTo>
                    <a:pt x="619" y="10758"/>
                  </a:lnTo>
                  <a:lnTo>
                    <a:pt x="26208" y="250"/>
                  </a:lnTo>
                  <a:lnTo>
                    <a:pt x="30175" y="25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B3D6D7F-03FB-475C-20A8-17499E2D67A2}"/>
                </a:ext>
              </a:extLst>
            </p:cNvPr>
            <p:cNvSpPr/>
            <p:nvPr/>
          </p:nvSpPr>
          <p:spPr>
            <a:xfrm>
              <a:off x="8088122" y="4444573"/>
              <a:ext cx="57921" cy="90207"/>
            </a:xfrm>
            <a:custGeom>
              <a:avLst/>
              <a:gdLst>
                <a:gd name="connsiteX0" fmla="*/ 52201 w 57921"/>
                <a:gd name="connsiteY0" fmla="*/ 250 h 90207"/>
                <a:gd name="connsiteX1" fmla="*/ 52201 w 57921"/>
                <a:gd name="connsiteY1" fmla="*/ 29394 h 90207"/>
                <a:gd name="connsiteX2" fmla="*/ 49226 w 57921"/>
                <a:gd name="connsiteY2" fmla="*/ 29394 h 90207"/>
                <a:gd name="connsiteX3" fmla="*/ 40101 w 57921"/>
                <a:gd name="connsiteY3" fmla="*/ 10758 h 90207"/>
                <a:gd name="connsiteX4" fmla="*/ 26017 w 57921"/>
                <a:gd name="connsiteY4" fmla="*/ 5802 h 90207"/>
                <a:gd name="connsiteX5" fmla="*/ 15504 w 57921"/>
                <a:gd name="connsiteY5" fmla="*/ 9370 h 90207"/>
                <a:gd name="connsiteX6" fmla="*/ 11537 w 57921"/>
                <a:gd name="connsiteY6" fmla="*/ 16904 h 90207"/>
                <a:gd name="connsiteX7" fmla="*/ 14512 w 57921"/>
                <a:gd name="connsiteY7" fmla="*/ 25826 h 90207"/>
                <a:gd name="connsiteX8" fmla="*/ 26216 w 57921"/>
                <a:gd name="connsiteY8" fmla="*/ 33756 h 90207"/>
                <a:gd name="connsiteX9" fmla="*/ 39704 w 57921"/>
                <a:gd name="connsiteY9" fmla="*/ 40497 h 90207"/>
                <a:gd name="connsiteX10" fmla="*/ 58549 w 57921"/>
                <a:gd name="connsiteY10" fmla="*/ 64684 h 90207"/>
                <a:gd name="connsiteX11" fmla="*/ 49821 w 57921"/>
                <a:gd name="connsiteY11" fmla="*/ 83321 h 90207"/>
                <a:gd name="connsiteX12" fmla="*/ 30183 w 57921"/>
                <a:gd name="connsiteY12" fmla="*/ 90458 h 90207"/>
                <a:gd name="connsiteX13" fmla="*/ 12330 w 57921"/>
                <a:gd name="connsiteY13" fmla="*/ 87682 h 90207"/>
                <a:gd name="connsiteX14" fmla="*/ 7371 w 57921"/>
                <a:gd name="connsiteY14" fmla="*/ 86691 h 90207"/>
                <a:gd name="connsiteX15" fmla="*/ 3999 w 57921"/>
                <a:gd name="connsiteY15" fmla="*/ 89268 h 90207"/>
                <a:gd name="connsiteX16" fmla="*/ 1024 w 57921"/>
                <a:gd name="connsiteY16" fmla="*/ 89268 h 90207"/>
                <a:gd name="connsiteX17" fmla="*/ 1024 w 57921"/>
                <a:gd name="connsiteY17" fmla="*/ 58736 h 90207"/>
                <a:gd name="connsiteX18" fmla="*/ 3999 w 57921"/>
                <a:gd name="connsiteY18" fmla="*/ 58736 h 90207"/>
                <a:gd name="connsiteX19" fmla="*/ 13917 w 57921"/>
                <a:gd name="connsiteY19" fmla="*/ 78364 h 90207"/>
                <a:gd name="connsiteX20" fmla="*/ 30381 w 57921"/>
                <a:gd name="connsiteY20" fmla="*/ 84907 h 90207"/>
                <a:gd name="connsiteX21" fmla="*/ 40696 w 57921"/>
                <a:gd name="connsiteY21" fmla="*/ 81338 h 90207"/>
                <a:gd name="connsiteX22" fmla="*/ 44862 w 57921"/>
                <a:gd name="connsiteY22" fmla="*/ 72218 h 90207"/>
                <a:gd name="connsiteX23" fmla="*/ 40299 w 57921"/>
                <a:gd name="connsiteY23" fmla="*/ 61512 h 90207"/>
                <a:gd name="connsiteX24" fmla="*/ 22447 w 57921"/>
                <a:gd name="connsiteY24" fmla="*/ 50410 h 90207"/>
                <a:gd name="connsiteX25" fmla="*/ 4792 w 57921"/>
                <a:gd name="connsiteY25" fmla="*/ 38316 h 90207"/>
                <a:gd name="connsiteX26" fmla="*/ 627 w 57921"/>
                <a:gd name="connsiteY26" fmla="*/ 25033 h 90207"/>
                <a:gd name="connsiteX27" fmla="*/ 7768 w 57921"/>
                <a:gd name="connsiteY27" fmla="*/ 7388 h 90207"/>
                <a:gd name="connsiteX28" fmla="*/ 26414 w 57921"/>
                <a:gd name="connsiteY28" fmla="*/ 250 h 90207"/>
                <a:gd name="connsiteX29" fmla="*/ 38514 w 57921"/>
                <a:gd name="connsiteY29" fmla="*/ 2431 h 90207"/>
                <a:gd name="connsiteX30" fmla="*/ 44862 w 57921"/>
                <a:gd name="connsiteY30" fmla="*/ 3819 h 90207"/>
                <a:gd name="connsiteX31" fmla="*/ 47242 w 57921"/>
                <a:gd name="connsiteY31" fmla="*/ 3224 h 90207"/>
                <a:gd name="connsiteX32" fmla="*/ 49226 w 57921"/>
                <a:gd name="connsiteY32" fmla="*/ 250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921" h="90207">
                  <a:moveTo>
                    <a:pt x="52201" y="250"/>
                  </a:moveTo>
                  <a:lnTo>
                    <a:pt x="52201" y="29394"/>
                  </a:lnTo>
                  <a:lnTo>
                    <a:pt x="49226" y="29394"/>
                  </a:lnTo>
                  <a:cubicBezTo>
                    <a:pt x="46845" y="20274"/>
                    <a:pt x="43771" y="14079"/>
                    <a:pt x="40101" y="10758"/>
                  </a:cubicBezTo>
                  <a:cubicBezTo>
                    <a:pt x="36382" y="7487"/>
                    <a:pt x="31671" y="5802"/>
                    <a:pt x="26017" y="5802"/>
                  </a:cubicBezTo>
                  <a:cubicBezTo>
                    <a:pt x="21653" y="5802"/>
                    <a:pt x="18132" y="6991"/>
                    <a:pt x="15504" y="9370"/>
                  </a:cubicBezTo>
                  <a:cubicBezTo>
                    <a:pt x="12826" y="11650"/>
                    <a:pt x="11537" y="14128"/>
                    <a:pt x="11537" y="16904"/>
                  </a:cubicBezTo>
                  <a:cubicBezTo>
                    <a:pt x="11537" y="20374"/>
                    <a:pt x="12529" y="23347"/>
                    <a:pt x="14512" y="25826"/>
                  </a:cubicBezTo>
                  <a:cubicBezTo>
                    <a:pt x="16496" y="28353"/>
                    <a:pt x="20364" y="30980"/>
                    <a:pt x="26216" y="33756"/>
                  </a:cubicBezTo>
                  <a:lnTo>
                    <a:pt x="39704" y="40497"/>
                  </a:lnTo>
                  <a:cubicBezTo>
                    <a:pt x="52251" y="46593"/>
                    <a:pt x="58549" y="54672"/>
                    <a:pt x="58549" y="64684"/>
                  </a:cubicBezTo>
                  <a:cubicBezTo>
                    <a:pt x="58549" y="72367"/>
                    <a:pt x="55623" y="78562"/>
                    <a:pt x="49821" y="83321"/>
                  </a:cubicBezTo>
                  <a:cubicBezTo>
                    <a:pt x="43969" y="88079"/>
                    <a:pt x="37423" y="90458"/>
                    <a:pt x="30183" y="90458"/>
                  </a:cubicBezTo>
                  <a:cubicBezTo>
                    <a:pt x="25025" y="90458"/>
                    <a:pt x="19075" y="89516"/>
                    <a:pt x="12330" y="87682"/>
                  </a:cubicBezTo>
                  <a:cubicBezTo>
                    <a:pt x="10347" y="87038"/>
                    <a:pt x="8661" y="86691"/>
                    <a:pt x="7371" y="86691"/>
                  </a:cubicBezTo>
                  <a:cubicBezTo>
                    <a:pt x="5884" y="86691"/>
                    <a:pt x="4792" y="87583"/>
                    <a:pt x="3999" y="89268"/>
                  </a:cubicBezTo>
                  <a:lnTo>
                    <a:pt x="1024" y="89268"/>
                  </a:lnTo>
                  <a:lnTo>
                    <a:pt x="1024" y="58736"/>
                  </a:lnTo>
                  <a:lnTo>
                    <a:pt x="3999" y="58736"/>
                  </a:lnTo>
                  <a:cubicBezTo>
                    <a:pt x="5685" y="67460"/>
                    <a:pt x="9008" y="74002"/>
                    <a:pt x="13917" y="78364"/>
                  </a:cubicBezTo>
                  <a:cubicBezTo>
                    <a:pt x="18777" y="82726"/>
                    <a:pt x="24282" y="84907"/>
                    <a:pt x="30381" y="84907"/>
                  </a:cubicBezTo>
                  <a:cubicBezTo>
                    <a:pt x="34597" y="84907"/>
                    <a:pt x="38018" y="83717"/>
                    <a:pt x="40696" y="81338"/>
                  </a:cubicBezTo>
                  <a:cubicBezTo>
                    <a:pt x="43473" y="78860"/>
                    <a:pt x="44862" y="75787"/>
                    <a:pt x="44862" y="72218"/>
                  </a:cubicBezTo>
                  <a:cubicBezTo>
                    <a:pt x="44862" y="68005"/>
                    <a:pt x="43325" y="64436"/>
                    <a:pt x="40299" y="61512"/>
                  </a:cubicBezTo>
                  <a:cubicBezTo>
                    <a:pt x="37374" y="58637"/>
                    <a:pt x="31423" y="54920"/>
                    <a:pt x="22447" y="50410"/>
                  </a:cubicBezTo>
                  <a:cubicBezTo>
                    <a:pt x="13421" y="45949"/>
                    <a:pt x="7570" y="41885"/>
                    <a:pt x="4792" y="38316"/>
                  </a:cubicBezTo>
                  <a:cubicBezTo>
                    <a:pt x="2015" y="34747"/>
                    <a:pt x="627" y="30336"/>
                    <a:pt x="627" y="25033"/>
                  </a:cubicBezTo>
                  <a:cubicBezTo>
                    <a:pt x="627" y="18044"/>
                    <a:pt x="3007" y="12146"/>
                    <a:pt x="7768" y="7388"/>
                  </a:cubicBezTo>
                  <a:cubicBezTo>
                    <a:pt x="12529" y="2629"/>
                    <a:pt x="18728" y="250"/>
                    <a:pt x="26414" y="250"/>
                  </a:cubicBezTo>
                  <a:cubicBezTo>
                    <a:pt x="29687" y="250"/>
                    <a:pt x="33753" y="994"/>
                    <a:pt x="38514" y="2431"/>
                  </a:cubicBezTo>
                  <a:cubicBezTo>
                    <a:pt x="41688" y="3373"/>
                    <a:pt x="43771" y="3819"/>
                    <a:pt x="44862" y="3819"/>
                  </a:cubicBezTo>
                  <a:cubicBezTo>
                    <a:pt x="45903" y="3819"/>
                    <a:pt x="46697" y="3621"/>
                    <a:pt x="47242" y="3224"/>
                  </a:cubicBezTo>
                  <a:cubicBezTo>
                    <a:pt x="47738" y="2828"/>
                    <a:pt x="48432" y="1836"/>
                    <a:pt x="49226" y="25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A2EA0C9-DAB7-F4D0-F354-86D7CB8553AA}"/>
                </a:ext>
              </a:extLst>
            </p:cNvPr>
            <p:cNvSpPr/>
            <p:nvPr/>
          </p:nvSpPr>
          <p:spPr>
            <a:xfrm>
              <a:off x="8158404" y="4400164"/>
              <a:ext cx="42648" cy="132039"/>
            </a:xfrm>
            <a:custGeom>
              <a:avLst/>
              <a:gdLst>
                <a:gd name="connsiteX0" fmla="*/ 22651 w 42648"/>
                <a:gd name="connsiteY0" fmla="*/ 250 h 132039"/>
                <a:gd name="connsiteX1" fmla="*/ 29197 w 42648"/>
                <a:gd name="connsiteY1" fmla="*/ 3025 h 132039"/>
                <a:gd name="connsiteX2" fmla="*/ 31974 w 42648"/>
                <a:gd name="connsiteY2" fmla="*/ 9568 h 132039"/>
                <a:gd name="connsiteX3" fmla="*/ 29197 w 42648"/>
                <a:gd name="connsiteY3" fmla="*/ 16309 h 132039"/>
                <a:gd name="connsiteX4" fmla="*/ 22651 w 42648"/>
                <a:gd name="connsiteY4" fmla="*/ 19084 h 132039"/>
                <a:gd name="connsiteX5" fmla="*/ 15907 w 42648"/>
                <a:gd name="connsiteY5" fmla="*/ 16309 h 132039"/>
                <a:gd name="connsiteX6" fmla="*/ 13130 w 42648"/>
                <a:gd name="connsiteY6" fmla="*/ 9568 h 132039"/>
                <a:gd name="connsiteX7" fmla="*/ 15907 w 42648"/>
                <a:gd name="connsiteY7" fmla="*/ 3025 h 132039"/>
                <a:gd name="connsiteX8" fmla="*/ 22651 w 42648"/>
                <a:gd name="connsiteY8" fmla="*/ 250 h 132039"/>
                <a:gd name="connsiteX9" fmla="*/ 30387 w 42648"/>
                <a:gd name="connsiteY9" fmla="*/ 44660 h 132039"/>
                <a:gd name="connsiteX10" fmla="*/ 30387 w 42648"/>
                <a:gd name="connsiteY10" fmla="*/ 113059 h 132039"/>
                <a:gd name="connsiteX11" fmla="*/ 31577 w 42648"/>
                <a:gd name="connsiteY11" fmla="*/ 123765 h 132039"/>
                <a:gd name="connsiteX12" fmla="*/ 34949 w 42648"/>
                <a:gd name="connsiteY12" fmla="*/ 127730 h 132039"/>
                <a:gd name="connsiteX13" fmla="*/ 43281 w 42648"/>
                <a:gd name="connsiteY13" fmla="*/ 128919 h 132039"/>
                <a:gd name="connsiteX14" fmla="*/ 43281 w 42648"/>
                <a:gd name="connsiteY14" fmla="*/ 132290 h 132039"/>
                <a:gd name="connsiteX15" fmla="*/ 2021 w 42648"/>
                <a:gd name="connsiteY15" fmla="*/ 132290 h 132039"/>
                <a:gd name="connsiteX16" fmla="*/ 2021 w 42648"/>
                <a:gd name="connsiteY16" fmla="*/ 128919 h 132039"/>
                <a:gd name="connsiteX17" fmla="*/ 10352 w 42648"/>
                <a:gd name="connsiteY17" fmla="*/ 127730 h 132039"/>
                <a:gd name="connsiteX18" fmla="*/ 13725 w 42648"/>
                <a:gd name="connsiteY18" fmla="*/ 123765 h 132039"/>
                <a:gd name="connsiteX19" fmla="*/ 14915 w 42648"/>
                <a:gd name="connsiteY19" fmla="*/ 113059 h 132039"/>
                <a:gd name="connsiteX20" fmla="*/ 14915 w 42648"/>
                <a:gd name="connsiteY20" fmla="*/ 80346 h 132039"/>
                <a:gd name="connsiteX21" fmla="*/ 14121 w 42648"/>
                <a:gd name="connsiteY21" fmla="*/ 62305 h 132039"/>
                <a:gd name="connsiteX22" fmla="*/ 12138 w 42648"/>
                <a:gd name="connsiteY22" fmla="*/ 58339 h 132039"/>
                <a:gd name="connsiteX23" fmla="*/ 8170 w 42648"/>
                <a:gd name="connsiteY23" fmla="*/ 57150 h 132039"/>
                <a:gd name="connsiteX24" fmla="*/ 2021 w 42648"/>
                <a:gd name="connsiteY24" fmla="*/ 58538 h 132039"/>
                <a:gd name="connsiteX25" fmla="*/ 633 w 42648"/>
                <a:gd name="connsiteY25" fmla="*/ 55167 h 132039"/>
                <a:gd name="connsiteX26" fmla="*/ 26221 w 42648"/>
                <a:gd name="connsiteY26" fmla="*/ 44660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651" y="250"/>
                  </a:moveTo>
                  <a:cubicBezTo>
                    <a:pt x="25279" y="250"/>
                    <a:pt x="27461" y="1192"/>
                    <a:pt x="29197" y="3025"/>
                  </a:cubicBezTo>
                  <a:cubicBezTo>
                    <a:pt x="31032" y="4908"/>
                    <a:pt x="31974" y="7090"/>
                    <a:pt x="31974" y="9568"/>
                  </a:cubicBezTo>
                  <a:cubicBezTo>
                    <a:pt x="31974" y="12244"/>
                    <a:pt x="31032" y="14475"/>
                    <a:pt x="29197" y="16309"/>
                  </a:cubicBezTo>
                  <a:cubicBezTo>
                    <a:pt x="27461" y="18192"/>
                    <a:pt x="25279" y="19084"/>
                    <a:pt x="22651" y="19084"/>
                  </a:cubicBezTo>
                  <a:cubicBezTo>
                    <a:pt x="19973" y="19084"/>
                    <a:pt x="17742" y="18192"/>
                    <a:pt x="15907" y="16309"/>
                  </a:cubicBezTo>
                  <a:cubicBezTo>
                    <a:pt x="14022" y="14475"/>
                    <a:pt x="13130" y="12244"/>
                    <a:pt x="13130" y="9568"/>
                  </a:cubicBezTo>
                  <a:cubicBezTo>
                    <a:pt x="13130" y="7090"/>
                    <a:pt x="14022" y="4908"/>
                    <a:pt x="15907" y="3025"/>
                  </a:cubicBezTo>
                  <a:cubicBezTo>
                    <a:pt x="17742" y="1192"/>
                    <a:pt x="19973" y="250"/>
                    <a:pt x="22651" y="250"/>
                  </a:cubicBezTo>
                  <a:close/>
                  <a:moveTo>
                    <a:pt x="30387" y="44660"/>
                  </a:moveTo>
                  <a:lnTo>
                    <a:pt x="30387" y="113059"/>
                  </a:lnTo>
                  <a:cubicBezTo>
                    <a:pt x="30387" y="118362"/>
                    <a:pt x="30784" y="121931"/>
                    <a:pt x="31577" y="123765"/>
                  </a:cubicBezTo>
                  <a:cubicBezTo>
                    <a:pt x="32371" y="125499"/>
                    <a:pt x="33462" y="126838"/>
                    <a:pt x="34949" y="127730"/>
                  </a:cubicBezTo>
                  <a:cubicBezTo>
                    <a:pt x="36536" y="128523"/>
                    <a:pt x="39314" y="128919"/>
                    <a:pt x="43281" y="128919"/>
                  </a:cubicBezTo>
                  <a:lnTo>
                    <a:pt x="43281" y="132290"/>
                  </a:lnTo>
                  <a:lnTo>
                    <a:pt x="2021" y="132290"/>
                  </a:lnTo>
                  <a:lnTo>
                    <a:pt x="2021" y="128919"/>
                  </a:lnTo>
                  <a:cubicBezTo>
                    <a:pt x="6088" y="128919"/>
                    <a:pt x="8865" y="128523"/>
                    <a:pt x="10352" y="127730"/>
                  </a:cubicBezTo>
                  <a:cubicBezTo>
                    <a:pt x="11791" y="126937"/>
                    <a:pt x="12931" y="125648"/>
                    <a:pt x="13725" y="123765"/>
                  </a:cubicBezTo>
                  <a:cubicBezTo>
                    <a:pt x="14518" y="121931"/>
                    <a:pt x="14915" y="118362"/>
                    <a:pt x="14915" y="113059"/>
                  </a:cubicBezTo>
                  <a:lnTo>
                    <a:pt x="14915" y="80346"/>
                  </a:lnTo>
                  <a:cubicBezTo>
                    <a:pt x="14915" y="71127"/>
                    <a:pt x="14617" y="65080"/>
                    <a:pt x="14121" y="62305"/>
                  </a:cubicBezTo>
                  <a:cubicBezTo>
                    <a:pt x="13725" y="60322"/>
                    <a:pt x="13030" y="59033"/>
                    <a:pt x="12138" y="58339"/>
                  </a:cubicBezTo>
                  <a:cubicBezTo>
                    <a:pt x="11195" y="57546"/>
                    <a:pt x="9857" y="57150"/>
                    <a:pt x="8170" y="57150"/>
                  </a:cubicBezTo>
                  <a:cubicBezTo>
                    <a:pt x="6435" y="57150"/>
                    <a:pt x="4402" y="57646"/>
                    <a:pt x="2021" y="58538"/>
                  </a:cubicBezTo>
                  <a:lnTo>
                    <a:pt x="633" y="55167"/>
                  </a:lnTo>
                  <a:lnTo>
                    <a:pt x="26221" y="4466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B8CD3FD-34A4-6573-7212-A49E3D5CC043}"/>
                </a:ext>
              </a:extLst>
            </p:cNvPr>
            <p:cNvSpPr/>
            <p:nvPr/>
          </p:nvSpPr>
          <p:spPr>
            <a:xfrm>
              <a:off x="8207498" y="4419196"/>
              <a:ext cx="51375" cy="114395"/>
            </a:xfrm>
            <a:custGeom>
              <a:avLst/>
              <a:gdLst>
                <a:gd name="connsiteX0" fmla="*/ 29598 w 51375"/>
                <a:gd name="connsiteY0" fmla="*/ 250 h 114395"/>
                <a:gd name="connsiteX1" fmla="*/ 29598 w 51375"/>
                <a:gd name="connsiteY1" fmla="*/ 28205 h 114395"/>
                <a:gd name="connsiteX2" fmla="*/ 49434 w 51375"/>
                <a:gd name="connsiteY2" fmla="*/ 28205 h 114395"/>
                <a:gd name="connsiteX3" fmla="*/ 49434 w 51375"/>
                <a:gd name="connsiteY3" fmla="*/ 34747 h 114395"/>
                <a:gd name="connsiteX4" fmla="*/ 29598 w 51375"/>
                <a:gd name="connsiteY4" fmla="*/ 34747 h 114395"/>
                <a:gd name="connsiteX5" fmla="*/ 29598 w 51375"/>
                <a:gd name="connsiteY5" fmla="*/ 89863 h 114395"/>
                <a:gd name="connsiteX6" fmla="*/ 31780 w 51375"/>
                <a:gd name="connsiteY6" fmla="*/ 101164 h 114395"/>
                <a:gd name="connsiteX7" fmla="*/ 37929 w 51375"/>
                <a:gd name="connsiteY7" fmla="*/ 103939 h 114395"/>
                <a:gd name="connsiteX8" fmla="*/ 43880 w 51375"/>
                <a:gd name="connsiteY8" fmla="*/ 102155 h 114395"/>
                <a:gd name="connsiteX9" fmla="*/ 48442 w 51375"/>
                <a:gd name="connsiteY9" fmla="*/ 96406 h 114395"/>
                <a:gd name="connsiteX10" fmla="*/ 52013 w 51375"/>
                <a:gd name="connsiteY10" fmla="*/ 96406 h 114395"/>
                <a:gd name="connsiteX11" fmla="*/ 42690 w 51375"/>
                <a:gd name="connsiteY11" fmla="*/ 110085 h 114395"/>
                <a:gd name="connsiteX12" fmla="*/ 30590 w 51375"/>
                <a:gd name="connsiteY12" fmla="*/ 114645 h 114395"/>
                <a:gd name="connsiteX13" fmla="*/ 22060 w 51375"/>
                <a:gd name="connsiteY13" fmla="*/ 112266 h 114395"/>
                <a:gd name="connsiteX14" fmla="*/ 16109 w 51375"/>
                <a:gd name="connsiteY14" fmla="*/ 105526 h 114395"/>
                <a:gd name="connsiteX15" fmla="*/ 14125 w 51375"/>
                <a:gd name="connsiteY15" fmla="*/ 91846 h 114395"/>
                <a:gd name="connsiteX16" fmla="*/ 14125 w 51375"/>
                <a:gd name="connsiteY16" fmla="*/ 34747 h 114395"/>
                <a:gd name="connsiteX17" fmla="*/ 637 w 51375"/>
                <a:gd name="connsiteY17" fmla="*/ 34747 h 114395"/>
                <a:gd name="connsiteX18" fmla="*/ 637 w 51375"/>
                <a:gd name="connsiteY18" fmla="*/ 31575 h 114395"/>
                <a:gd name="connsiteX19" fmla="*/ 11150 w 51375"/>
                <a:gd name="connsiteY19" fmla="*/ 24834 h 114395"/>
                <a:gd name="connsiteX20" fmla="*/ 20672 w 51375"/>
                <a:gd name="connsiteY20" fmla="*/ 13137 h 114395"/>
                <a:gd name="connsiteX21" fmla="*/ 26622 w 51375"/>
                <a:gd name="connsiteY21" fmla="*/ 250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598" y="250"/>
                  </a:moveTo>
                  <a:lnTo>
                    <a:pt x="29598" y="28205"/>
                  </a:lnTo>
                  <a:lnTo>
                    <a:pt x="49434" y="28205"/>
                  </a:lnTo>
                  <a:lnTo>
                    <a:pt x="49434" y="34747"/>
                  </a:lnTo>
                  <a:lnTo>
                    <a:pt x="29598" y="34747"/>
                  </a:lnTo>
                  <a:lnTo>
                    <a:pt x="29598" y="89863"/>
                  </a:lnTo>
                  <a:cubicBezTo>
                    <a:pt x="29598" y="95414"/>
                    <a:pt x="30292" y="99181"/>
                    <a:pt x="31780" y="101164"/>
                  </a:cubicBezTo>
                  <a:cubicBezTo>
                    <a:pt x="33367" y="103047"/>
                    <a:pt x="35400" y="103939"/>
                    <a:pt x="37929" y="103939"/>
                  </a:cubicBezTo>
                  <a:cubicBezTo>
                    <a:pt x="40012" y="103939"/>
                    <a:pt x="41996" y="103345"/>
                    <a:pt x="43880" y="102155"/>
                  </a:cubicBezTo>
                  <a:cubicBezTo>
                    <a:pt x="45864" y="100866"/>
                    <a:pt x="47351" y="98933"/>
                    <a:pt x="48442" y="96406"/>
                  </a:cubicBezTo>
                  <a:lnTo>
                    <a:pt x="52013" y="96406"/>
                  </a:lnTo>
                  <a:cubicBezTo>
                    <a:pt x="49732" y="102502"/>
                    <a:pt x="46657" y="107062"/>
                    <a:pt x="42690" y="110085"/>
                  </a:cubicBezTo>
                  <a:cubicBezTo>
                    <a:pt x="38822" y="113158"/>
                    <a:pt x="34805" y="114645"/>
                    <a:pt x="30590" y="114645"/>
                  </a:cubicBezTo>
                  <a:cubicBezTo>
                    <a:pt x="27664" y="114645"/>
                    <a:pt x="24837" y="113852"/>
                    <a:pt x="22060" y="112266"/>
                  </a:cubicBezTo>
                  <a:cubicBezTo>
                    <a:pt x="19382" y="110680"/>
                    <a:pt x="17399" y="108450"/>
                    <a:pt x="16109" y="105526"/>
                  </a:cubicBezTo>
                  <a:cubicBezTo>
                    <a:pt x="14770" y="102651"/>
                    <a:pt x="14125" y="98091"/>
                    <a:pt x="14125" y="91846"/>
                  </a:cubicBezTo>
                  <a:lnTo>
                    <a:pt x="14125" y="34747"/>
                  </a:lnTo>
                  <a:lnTo>
                    <a:pt x="637" y="34747"/>
                  </a:lnTo>
                  <a:lnTo>
                    <a:pt x="637" y="31575"/>
                  </a:lnTo>
                  <a:cubicBezTo>
                    <a:pt x="4059" y="30286"/>
                    <a:pt x="7580" y="28006"/>
                    <a:pt x="11150" y="24834"/>
                  </a:cubicBezTo>
                  <a:cubicBezTo>
                    <a:pt x="14721" y="21563"/>
                    <a:pt x="17894" y="17647"/>
                    <a:pt x="20672" y="13137"/>
                  </a:cubicBezTo>
                  <a:cubicBezTo>
                    <a:pt x="22110" y="10758"/>
                    <a:pt x="24093" y="6495"/>
                    <a:pt x="26622" y="25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A07A8D3-7EAA-C61A-8E0B-CAB67EF24301}"/>
                </a:ext>
              </a:extLst>
            </p:cNvPr>
            <p:cNvSpPr/>
            <p:nvPr/>
          </p:nvSpPr>
          <p:spPr>
            <a:xfrm>
              <a:off x="8259778" y="4447150"/>
              <a:ext cx="92833" cy="126092"/>
            </a:xfrm>
            <a:custGeom>
              <a:avLst/>
              <a:gdLst>
                <a:gd name="connsiteX0" fmla="*/ 641 w 92833"/>
                <a:gd name="connsiteY0" fmla="*/ 250 h 126092"/>
                <a:gd name="connsiteX1" fmla="*/ 40314 w 92833"/>
                <a:gd name="connsiteY1" fmla="*/ 250 h 126092"/>
                <a:gd name="connsiteX2" fmla="*/ 40314 w 92833"/>
                <a:gd name="connsiteY2" fmla="*/ 3621 h 126092"/>
                <a:gd name="connsiteX3" fmla="*/ 38330 w 92833"/>
                <a:gd name="connsiteY3" fmla="*/ 3621 h 126092"/>
                <a:gd name="connsiteX4" fmla="*/ 31982 w 92833"/>
                <a:gd name="connsiteY4" fmla="*/ 5603 h 126092"/>
                <a:gd name="connsiteX5" fmla="*/ 29999 w 92833"/>
                <a:gd name="connsiteY5" fmla="*/ 9965 h 126092"/>
                <a:gd name="connsiteX6" fmla="*/ 32974 w 92833"/>
                <a:gd name="connsiteY6" fmla="*/ 20076 h 126092"/>
                <a:gd name="connsiteX7" fmla="*/ 53604 w 92833"/>
                <a:gd name="connsiteY7" fmla="*/ 62900 h 126092"/>
                <a:gd name="connsiteX8" fmla="*/ 72647 w 92833"/>
                <a:gd name="connsiteY8" fmla="*/ 15913 h 126092"/>
                <a:gd name="connsiteX9" fmla="*/ 74234 w 92833"/>
                <a:gd name="connsiteY9" fmla="*/ 8379 h 126092"/>
                <a:gd name="connsiteX10" fmla="*/ 73639 w 92833"/>
                <a:gd name="connsiteY10" fmla="*/ 6000 h 126092"/>
                <a:gd name="connsiteX11" fmla="*/ 71258 w 92833"/>
                <a:gd name="connsiteY11" fmla="*/ 4215 h 126092"/>
                <a:gd name="connsiteX12" fmla="*/ 65704 w 92833"/>
                <a:gd name="connsiteY12" fmla="*/ 3621 h 126092"/>
                <a:gd name="connsiteX13" fmla="*/ 65704 w 92833"/>
                <a:gd name="connsiteY13" fmla="*/ 250 h 126092"/>
                <a:gd name="connsiteX14" fmla="*/ 93475 w 92833"/>
                <a:gd name="connsiteY14" fmla="*/ 250 h 126092"/>
                <a:gd name="connsiteX15" fmla="*/ 93475 w 92833"/>
                <a:gd name="connsiteY15" fmla="*/ 3621 h 126092"/>
                <a:gd name="connsiteX16" fmla="*/ 88119 w 92833"/>
                <a:gd name="connsiteY16" fmla="*/ 5207 h 126092"/>
                <a:gd name="connsiteX17" fmla="*/ 84152 w 92833"/>
                <a:gd name="connsiteY17" fmla="*/ 9370 h 126092"/>
                <a:gd name="connsiteX18" fmla="*/ 80978 w 92833"/>
                <a:gd name="connsiteY18" fmla="*/ 16507 h 126092"/>
                <a:gd name="connsiteX19" fmla="*/ 46264 w 92833"/>
                <a:gd name="connsiteY19" fmla="*/ 101362 h 126092"/>
                <a:gd name="connsiteX20" fmla="*/ 33173 w 92833"/>
                <a:gd name="connsiteY20" fmla="*/ 119998 h 126092"/>
                <a:gd name="connsiteX21" fmla="*/ 17502 w 92833"/>
                <a:gd name="connsiteY21" fmla="*/ 126343 h 126092"/>
                <a:gd name="connsiteX22" fmla="*/ 8377 w 92833"/>
                <a:gd name="connsiteY22" fmla="*/ 123171 h 126092"/>
                <a:gd name="connsiteX23" fmla="*/ 5005 w 92833"/>
                <a:gd name="connsiteY23" fmla="*/ 116033 h 126092"/>
                <a:gd name="connsiteX24" fmla="*/ 7385 w 92833"/>
                <a:gd name="connsiteY24" fmla="*/ 109689 h 126092"/>
                <a:gd name="connsiteX25" fmla="*/ 14526 w 92833"/>
                <a:gd name="connsiteY25" fmla="*/ 107310 h 126092"/>
                <a:gd name="connsiteX26" fmla="*/ 22858 w 92833"/>
                <a:gd name="connsiteY26" fmla="*/ 109292 h 126092"/>
                <a:gd name="connsiteX27" fmla="*/ 27420 w 92833"/>
                <a:gd name="connsiteY27" fmla="*/ 110680 h 126092"/>
                <a:gd name="connsiteX28" fmla="*/ 33569 w 92833"/>
                <a:gd name="connsiteY28" fmla="*/ 107706 h 126092"/>
                <a:gd name="connsiteX29" fmla="*/ 40314 w 92833"/>
                <a:gd name="connsiteY29" fmla="*/ 96802 h 126092"/>
                <a:gd name="connsiteX30" fmla="*/ 46264 w 92833"/>
                <a:gd name="connsiteY30" fmla="*/ 81933 h 126092"/>
                <a:gd name="connsiteX31" fmla="*/ 15717 w 92833"/>
                <a:gd name="connsiteY31" fmla="*/ 17895 h 126092"/>
                <a:gd name="connsiteX32" fmla="*/ 11154 w 92833"/>
                <a:gd name="connsiteY32" fmla="*/ 10758 h 126092"/>
                <a:gd name="connsiteX33" fmla="*/ 7385 w 92833"/>
                <a:gd name="connsiteY33" fmla="*/ 6396 h 126092"/>
                <a:gd name="connsiteX34" fmla="*/ 641 w 92833"/>
                <a:gd name="connsiteY34" fmla="*/ 3621 h 12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2833" h="126092">
                  <a:moveTo>
                    <a:pt x="641" y="250"/>
                  </a:moveTo>
                  <a:lnTo>
                    <a:pt x="40314" y="250"/>
                  </a:lnTo>
                  <a:lnTo>
                    <a:pt x="40314" y="3621"/>
                  </a:lnTo>
                  <a:lnTo>
                    <a:pt x="38330" y="3621"/>
                  </a:lnTo>
                  <a:cubicBezTo>
                    <a:pt x="35553" y="3621"/>
                    <a:pt x="33420" y="4315"/>
                    <a:pt x="31982" y="5603"/>
                  </a:cubicBezTo>
                  <a:cubicBezTo>
                    <a:pt x="30643" y="6793"/>
                    <a:pt x="29999" y="8280"/>
                    <a:pt x="29999" y="9965"/>
                  </a:cubicBezTo>
                  <a:cubicBezTo>
                    <a:pt x="29999" y="12493"/>
                    <a:pt x="30991" y="15863"/>
                    <a:pt x="32974" y="20076"/>
                  </a:cubicBezTo>
                  <a:lnTo>
                    <a:pt x="53604" y="62900"/>
                  </a:lnTo>
                  <a:lnTo>
                    <a:pt x="72647" y="15913"/>
                  </a:lnTo>
                  <a:cubicBezTo>
                    <a:pt x="73688" y="13434"/>
                    <a:pt x="74234" y="10907"/>
                    <a:pt x="74234" y="8379"/>
                  </a:cubicBezTo>
                  <a:cubicBezTo>
                    <a:pt x="74234" y="7338"/>
                    <a:pt x="74035" y="6545"/>
                    <a:pt x="73639" y="6000"/>
                  </a:cubicBezTo>
                  <a:cubicBezTo>
                    <a:pt x="73093" y="5207"/>
                    <a:pt x="72300" y="4612"/>
                    <a:pt x="71258" y="4215"/>
                  </a:cubicBezTo>
                  <a:cubicBezTo>
                    <a:pt x="70167" y="3819"/>
                    <a:pt x="68332" y="3621"/>
                    <a:pt x="65704" y="3621"/>
                  </a:cubicBezTo>
                  <a:lnTo>
                    <a:pt x="65704" y="250"/>
                  </a:lnTo>
                  <a:lnTo>
                    <a:pt x="93475" y="250"/>
                  </a:lnTo>
                  <a:lnTo>
                    <a:pt x="93475" y="3621"/>
                  </a:lnTo>
                  <a:cubicBezTo>
                    <a:pt x="91194" y="3918"/>
                    <a:pt x="89408" y="4414"/>
                    <a:pt x="88119" y="5207"/>
                  </a:cubicBezTo>
                  <a:cubicBezTo>
                    <a:pt x="86929" y="6000"/>
                    <a:pt x="85590" y="7388"/>
                    <a:pt x="84152" y="9370"/>
                  </a:cubicBezTo>
                  <a:cubicBezTo>
                    <a:pt x="83458" y="10312"/>
                    <a:pt x="82416" y="12691"/>
                    <a:pt x="80978" y="16507"/>
                  </a:cubicBezTo>
                  <a:lnTo>
                    <a:pt x="46264" y="101362"/>
                  </a:lnTo>
                  <a:cubicBezTo>
                    <a:pt x="42942" y="109540"/>
                    <a:pt x="38578" y="115736"/>
                    <a:pt x="33173" y="119998"/>
                  </a:cubicBezTo>
                  <a:cubicBezTo>
                    <a:pt x="27718" y="124211"/>
                    <a:pt x="22511" y="126343"/>
                    <a:pt x="17502" y="126343"/>
                  </a:cubicBezTo>
                  <a:cubicBezTo>
                    <a:pt x="13783" y="126343"/>
                    <a:pt x="10758" y="125252"/>
                    <a:pt x="8377" y="123171"/>
                  </a:cubicBezTo>
                  <a:cubicBezTo>
                    <a:pt x="6096" y="121039"/>
                    <a:pt x="5005" y="118660"/>
                    <a:pt x="5005" y="116033"/>
                  </a:cubicBezTo>
                  <a:cubicBezTo>
                    <a:pt x="5005" y="113357"/>
                    <a:pt x="5798" y="111275"/>
                    <a:pt x="7385" y="109689"/>
                  </a:cubicBezTo>
                  <a:cubicBezTo>
                    <a:pt x="9071" y="108103"/>
                    <a:pt x="11452" y="107310"/>
                    <a:pt x="14526" y="107310"/>
                  </a:cubicBezTo>
                  <a:cubicBezTo>
                    <a:pt x="16510" y="107310"/>
                    <a:pt x="19287" y="107954"/>
                    <a:pt x="22858" y="109292"/>
                  </a:cubicBezTo>
                  <a:cubicBezTo>
                    <a:pt x="25337" y="110185"/>
                    <a:pt x="26875" y="110680"/>
                    <a:pt x="27420" y="110680"/>
                  </a:cubicBezTo>
                  <a:cubicBezTo>
                    <a:pt x="29255" y="110680"/>
                    <a:pt x="31288" y="109689"/>
                    <a:pt x="33569" y="107706"/>
                  </a:cubicBezTo>
                  <a:cubicBezTo>
                    <a:pt x="35801" y="105823"/>
                    <a:pt x="38032" y="102205"/>
                    <a:pt x="40314" y="96802"/>
                  </a:cubicBezTo>
                  <a:lnTo>
                    <a:pt x="46264" y="81933"/>
                  </a:lnTo>
                  <a:lnTo>
                    <a:pt x="15717" y="17895"/>
                  </a:lnTo>
                  <a:cubicBezTo>
                    <a:pt x="14774" y="15913"/>
                    <a:pt x="13237" y="13534"/>
                    <a:pt x="11154" y="10758"/>
                  </a:cubicBezTo>
                  <a:cubicBezTo>
                    <a:pt x="9667" y="8528"/>
                    <a:pt x="8427" y="7090"/>
                    <a:pt x="7385" y="6396"/>
                  </a:cubicBezTo>
                  <a:cubicBezTo>
                    <a:pt x="6046" y="5355"/>
                    <a:pt x="3815" y="4414"/>
                    <a:pt x="641" y="362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aphic 7">
            <a:extLst>
              <a:ext uri="{FF2B5EF4-FFF2-40B4-BE49-F238E27FC236}">
                <a16:creationId xmlns:a16="http://schemas.microsoft.com/office/drawing/2014/main" id="{CEE09B10-7383-EC87-DA6C-C68E9BB9EB57}"/>
              </a:ext>
            </a:extLst>
          </p:cNvPr>
          <p:cNvGrpSpPr/>
          <p:nvPr/>
        </p:nvGrpSpPr>
        <p:grpSpPr>
          <a:xfrm>
            <a:off x="2470439" y="4539212"/>
            <a:ext cx="1902526" cy="172682"/>
            <a:chOff x="6633300" y="4628392"/>
            <a:chExt cx="1902526" cy="172682"/>
          </a:xfrm>
          <a:solidFill>
            <a:srgbClr val="000000"/>
          </a:solidFill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D2997AF-DD3F-DEAA-DB0E-BFE373D41B3B}"/>
                </a:ext>
              </a:extLst>
            </p:cNvPr>
            <p:cNvSpPr/>
            <p:nvPr/>
          </p:nvSpPr>
          <p:spPr>
            <a:xfrm>
              <a:off x="6633300" y="4628392"/>
              <a:ext cx="51375" cy="172682"/>
            </a:xfrm>
            <a:custGeom>
              <a:avLst/>
              <a:gdLst>
                <a:gd name="connsiteX0" fmla="*/ 51888 w 51375"/>
                <a:gd name="connsiteY0" fmla="*/ 169580 h 172682"/>
                <a:gd name="connsiteX1" fmla="*/ 51888 w 51375"/>
                <a:gd name="connsiteY1" fmla="*/ 172951 h 172682"/>
                <a:gd name="connsiteX2" fmla="*/ 28482 w 51375"/>
                <a:gd name="connsiteY2" fmla="*/ 156495 h 172682"/>
                <a:gd name="connsiteX3" fmla="*/ 7654 w 51375"/>
                <a:gd name="connsiteY3" fmla="*/ 124774 h 172682"/>
                <a:gd name="connsiteX4" fmla="*/ 512 w 51375"/>
                <a:gd name="connsiteY4" fmla="*/ 86708 h 172682"/>
                <a:gd name="connsiteX5" fmla="*/ 14795 w 51375"/>
                <a:gd name="connsiteY5" fmla="*/ 34368 h 172682"/>
                <a:gd name="connsiteX6" fmla="*/ 51888 w 51375"/>
                <a:gd name="connsiteY6" fmla="*/ 268 h 172682"/>
                <a:gd name="connsiteX7" fmla="*/ 51888 w 51375"/>
                <a:gd name="connsiteY7" fmla="*/ 4232 h 172682"/>
                <a:gd name="connsiteX8" fmla="*/ 33044 w 51375"/>
                <a:gd name="connsiteY8" fmla="*/ 21481 h 172682"/>
                <a:gd name="connsiteX9" fmla="*/ 22134 w 51375"/>
                <a:gd name="connsiteY9" fmla="*/ 49237 h 172682"/>
                <a:gd name="connsiteX10" fmla="*/ 18563 w 51375"/>
                <a:gd name="connsiteY10" fmla="*/ 84329 h 172682"/>
                <a:gd name="connsiteX11" fmla="*/ 21539 w 51375"/>
                <a:gd name="connsiteY11" fmla="*/ 120412 h 172682"/>
                <a:gd name="connsiteX12" fmla="*/ 27291 w 51375"/>
                <a:gd name="connsiteY12" fmla="*/ 141031 h 172682"/>
                <a:gd name="connsiteX13" fmla="*/ 36614 w 51375"/>
                <a:gd name="connsiteY13" fmla="*/ 155901 h 172682"/>
                <a:gd name="connsiteX14" fmla="*/ 51888 w 51375"/>
                <a:gd name="connsiteY14" fmla="*/ 169580 h 17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375" h="172682">
                  <a:moveTo>
                    <a:pt x="51888" y="169580"/>
                  </a:moveTo>
                  <a:lnTo>
                    <a:pt x="51888" y="172951"/>
                  </a:lnTo>
                  <a:cubicBezTo>
                    <a:pt x="42466" y="168292"/>
                    <a:pt x="34680" y="162840"/>
                    <a:pt x="28482" y="156495"/>
                  </a:cubicBezTo>
                  <a:cubicBezTo>
                    <a:pt x="19456" y="147475"/>
                    <a:pt x="12513" y="136917"/>
                    <a:pt x="7654" y="124774"/>
                  </a:cubicBezTo>
                  <a:cubicBezTo>
                    <a:pt x="2893" y="112482"/>
                    <a:pt x="512" y="99793"/>
                    <a:pt x="512" y="86708"/>
                  </a:cubicBezTo>
                  <a:cubicBezTo>
                    <a:pt x="512" y="67576"/>
                    <a:pt x="5273" y="50130"/>
                    <a:pt x="14795" y="34368"/>
                  </a:cubicBezTo>
                  <a:cubicBezTo>
                    <a:pt x="24316" y="18507"/>
                    <a:pt x="36664" y="7157"/>
                    <a:pt x="51888" y="268"/>
                  </a:cubicBezTo>
                  <a:lnTo>
                    <a:pt x="51888" y="4232"/>
                  </a:lnTo>
                  <a:cubicBezTo>
                    <a:pt x="44202" y="8495"/>
                    <a:pt x="37904" y="14245"/>
                    <a:pt x="33044" y="21481"/>
                  </a:cubicBezTo>
                  <a:cubicBezTo>
                    <a:pt x="28134" y="28767"/>
                    <a:pt x="24514" y="38036"/>
                    <a:pt x="22134" y="49237"/>
                  </a:cubicBezTo>
                  <a:cubicBezTo>
                    <a:pt x="19754" y="60489"/>
                    <a:pt x="18563" y="72186"/>
                    <a:pt x="18563" y="84329"/>
                  </a:cubicBezTo>
                  <a:cubicBezTo>
                    <a:pt x="18563" y="97563"/>
                    <a:pt x="19555" y="109607"/>
                    <a:pt x="21539" y="120412"/>
                  </a:cubicBezTo>
                  <a:cubicBezTo>
                    <a:pt x="23126" y="129037"/>
                    <a:pt x="25010" y="135876"/>
                    <a:pt x="27291" y="141031"/>
                  </a:cubicBezTo>
                  <a:cubicBezTo>
                    <a:pt x="29672" y="146186"/>
                    <a:pt x="32746" y="151142"/>
                    <a:pt x="36614" y="155901"/>
                  </a:cubicBezTo>
                  <a:cubicBezTo>
                    <a:pt x="40582" y="160659"/>
                    <a:pt x="45640" y="165219"/>
                    <a:pt x="51888" y="16958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651589A-BAB0-61DC-3209-B40019B45F68}"/>
                </a:ext>
              </a:extLst>
            </p:cNvPr>
            <p:cNvSpPr/>
            <p:nvPr/>
          </p:nvSpPr>
          <p:spPr>
            <a:xfrm>
              <a:off x="6695683" y="4631762"/>
              <a:ext cx="145202" cy="133824"/>
            </a:xfrm>
            <a:custGeom>
              <a:avLst/>
              <a:gdLst>
                <a:gd name="connsiteX0" fmla="*/ 123106 w 145202"/>
                <a:gd name="connsiteY0" fmla="*/ 268 h 133824"/>
                <a:gd name="connsiteX1" fmla="*/ 31264 w 145202"/>
                <a:gd name="connsiteY1" fmla="*/ 134092 h 133824"/>
                <a:gd name="connsiteX2" fmla="*/ 23131 w 145202"/>
                <a:gd name="connsiteY2" fmla="*/ 134092 h 133824"/>
                <a:gd name="connsiteX3" fmla="*/ 114774 w 145202"/>
                <a:gd name="connsiteY3" fmla="*/ 268 h 133824"/>
                <a:gd name="connsiteX4" fmla="*/ 27495 w 145202"/>
                <a:gd name="connsiteY4" fmla="*/ 268 h 133824"/>
                <a:gd name="connsiteX5" fmla="*/ 46934 w 145202"/>
                <a:gd name="connsiteY5" fmla="*/ 10577 h 133824"/>
                <a:gd name="connsiteX6" fmla="*/ 53877 w 145202"/>
                <a:gd name="connsiteY6" fmla="*/ 34368 h 133824"/>
                <a:gd name="connsiteX7" fmla="*/ 46141 w 145202"/>
                <a:gd name="connsiteY7" fmla="*/ 59547 h 133824"/>
                <a:gd name="connsiteX8" fmla="*/ 27495 w 145202"/>
                <a:gd name="connsiteY8" fmla="*/ 68271 h 133824"/>
                <a:gd name="connsiteX9" fmla="*/ 14006 w 145202"/>
                <a:gd name="connsiteY9" fmla="*/ 64305 h 133824"/>
                <a:gd name="connsiteX10" fmla="*/ 4088 w 145202"/>
                <a:gd name="connsiteY10" fmla="*/ 52212 h 133824"/>
                <a:gd name="connsiteX11" fmla="*/ 517 w 145202"/>
                <a:gd name="connsiteY11" fmla="*/ 34368 h 133824"/>
                <a:gd name="connsiteX12" fmla="*/ 4088 w 145202"/>
                <a:gd name="connsiteY12" fmla="*/ 16525 h 133824"/>
                <a:gd name="connsiteX13" fmla="*/ 14204 w 145202"/>
                <a:gd name="connsiteY13" fmla="*/ 4233 h 133824"/>
                <a:gd name="connsiteX14" fmla="*/ 27495 w 145202"/>
                <a:gd name="connsiteY14" fmla="*/ 268 h 133824"/>
                <a:gd name="connsiteX15" fmla="*/ 27296 w 145202"/>
                <a:gd name="connsiteY15" fmla="*/ 5423 h 133824"/>
                <a:gd name="connsiteX16" fmla="*/ 18767 w 145202"/>
                <a:gd name="connsiteY16" fmla="*/ 10974 h 133824"/>
                <a:gd name="connsiteX17" fmla="*/ 15196 w 145202"/>
                <a:gd name="connsiteY17" fmla="*/ 34368 h 133824"/>
                <a:gd name="connsiteX18" fmla="*/ 17180 w 145202"/>
                <a:gd name="connsiteY18" fmla="*/ 53996 h 133824"/>
                <a:gd name="connsiteX19" fmla="*/ 22139 w 145202"/>
                <a:gd name="connsiteY19" fmla="*/ 61926 h 133824"/>
                <a:gd name="connsiteX20" fmla="*/ 27098 w 145202"/>
                <a:gd name="connsiteY20" fmla="*/ 63512 h 133824"/>
                <a:gd name="connsiteX21" fmla="*/ 34636 w 145202"/>
                <a:gd name="connsiteY21" fmla="*/ 58754 h 133824"/>
                <a:gd name="connsiteX22" fmla="*/ 39198 w 145202"/>
                <a:gd name="connsiteY22" fmla="*/ 34963 h 133824"/>
                <a:gd name="connsiteX23" fmla="*/ 34834 w 145202"/>
                <a:gd name="connsiteY23" fmla="*/ 10181 h 133824"/>
                <a:gd name="connsiteX24" fmla="*/ 27296 w 145202"/>
                <a:gd name="connsiteY24" fmla="*/ 5423 h 133824"/>
                <a:gd name="connsiteX25" fmla="*/ 118742 w 145202"/>
                <a:gd name="connsiteY25" fmla="*/ 66486 h 133824"/>
                <a:gd name="connsiteX26" fmla="*/ 132032 w 145202"/>
                <a:gd name="connsiteY26" fmla="*/ 70650 h 133824"/>
                <a:gd name="connsiteX27" fmla="*/ 142148 w 145202"/>
                <a:gd name="connsiteY27" fmla="*/ 82942 h 133824"/>
                <a:gd name="connsiteX28" fmla="*/ 145720 w 145202"/>
                <a:gd name="connsiteY28" fmla="*/ 100388 h 133824"/>
                <a:gd name="connsiteX29" fmla="*/ 137785 w 145202"/>
                <a:gd name="connsiteY29" fmla="*/ 125567 h 133824"/>
                <a:gd name="connsiteX30" fmla="*/ 119138 w 145202"/>
                <a:gd name="connsiteY30" fmla="*/ 134092 h 133824"/>
                <a:gd name="connsiteX31" fmla="*/ 105848 w 145202"/>
                <a:gd name="connsiteY31" fmla="*/ 129929 h 133824"/>
                <a:gd name="connsiteX32" fmla="*/ 95732 w 145202"/>
                <a:gd name="connsiteY32" fmla="*/ 118033 h 133824"/>
                <a:gd name="connsiteX33" fmla="*/ 92161 w 145202"/>
                <a:gd name="connsiteY33" fmla="*/ 100388 h 133824"/>
                <a:gd name="connsiteX34" fmla="*/ 95732 w 145202"/>
                <a:gd name="connsiteY34" fmla="*/ 82545 h 133824"/>
                <a:gd name="connsiteX35" fmla="*/ 105848 w 145202"/>
                <a:gd name="connsiteY35" fmla="*/ 70451 h 133824"/>
                <a:gd name="connsiteX36" fmla="*/ 118742 w 145202"/>
                <a:gd name="connsiteY36" fmla="*/ 66486 h 133824"/>
                <a:gd name="connsiteX37" fmla="*/ 118940 w 145202"/>
                <a:gd name="connsiteY37" fmla="*/ 71443 h 133824"/>
                <a:gd name="connsiteX38" fmla="*/ 111204 w 145202"/>
                <a:gd name="connsiteY38" fmla="*/ 76399 h 133824"/>
                <a:gd name="connsiteX39" fmla="*/ 107038 w 145202"/>
                <a:gd name="connsiteY39" fmla="*/ 100983 h 133824"/>
                <a:gd name="connsiteX40" fmla="*/ 111204 w 145202"/>
                <a:gd name="connsiteY40" fmla="*/ 124179 h 133824"/>
                <a:gd name="connsiteX41" fmla="*/ 118940 w 145202"/>
                <a:gd name="connsiteY41" fmla="*/ 128938 h 133824"/>
                <a:gd name="connsiteX42" fmla="*/ 126477 w 145202"/>
                <a:gd name="connsiteY42" fmla="*/ 123783 h 133824"/>
                <a:gd name="connsiteX43" fmla="*/ 131040 w 145202"/>
                <a:gd name="connsiteY43" fmla="*/ 100587 h 133824"/>
                <a:gd name="connsiteX44" fmla="*/ 126477 w 145202"/>
                <a:gd name="connsiteY44" fmla="*/ 76201 h 133824"/>
                <a:gd name="connsiteX45" fmla="*/ 118940 w 145202"/>
                <a:gd name="connsiteY45" fmla="*/ 71443 h 13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45202" h="133824">
                  <a:moveTo>
                    <a:pt x="123106" y="268"/>
                  </a:moveTo>
                  <a:lnTo>
                    <a:pt x="31264" y="134092"/>
                  </a:lnTo>
                  <a:lnTo>
                    <a:pt x="23131" y="134092"/>
                  </a:lnTo>
                  <a:lnTo>
                    <a:pt x="114774" y="268"/>
                  </a:lnTo>
                  <a:close/>
                  <a:moveTo>
                    <a:pt x="27495" y="268"/>
                  </a:moveTo>
                  <a:cubicBezTo>
                    <a:pt x="35925" y="268"/>
                    <a:pt x="42422" y="3737"/>
                    <a:pt x="46934" y="10577"/>
                  </a:cubicBezTo>
                  <a:cubicBezTo>
                    <a:pt x="51546" y="17467"/>
                    <a:pt x="53877" y="25397"/>
                    <a:pt x="53877" y="34368"/>
                  </a:cubicBezTo>
                  <a:cubicBezTo>
                    <a:pt x="53877" y="45223"/>
                    <a:pt x="51298" y="53599"/>
                    <a:pt x="46141" y="59547"/>
                  </a:cubicBezTo>
                  <a:cubicBezTo>
                    <a:pt x="40983" y="65396"/>
                    <a:pt x="34735" y="68271"/>
                    <a:pt x="27495" y="68271"/>
                  </a:cubicBezTo>
                  <a:cubicBezTo>
                    <a:pt x="22585" y="68271"/>
                    <a:pt x="18072" y="66982"/>
                    <a:pt x="14006" y="64305"/>
                  </a:cubicBezTo>
                  <a:cubicBezTo>
                    <a:pt x="9890" y="61530"/>
                    <a:pt x="6567" y="57515"/>
                    <a:pt x="4088" y="52212"/>
                  </a:cubicBezTo>
                  <a:cubicBezTo>
                    <a:pt x="1708" y="46809"/>
                    <a:pt x="517" y="40861"/>
                    <a:pt x="517" y="34368"/>
                  </a:cubicBezTo>
                  <a:cubicBezTo>
                    <a:pt x="517" y="27925"/>
                    <a:pt x="1708" y="21977"/>
                    <a:pt x="4088" y="16525"/>
                  </a:cubicBezTo>
                  <a:cubicBezTo>
                    <a:pt x="6567" y="10974"/>
                    <a:pt x="9940" y="6910"/>
                    <a:pt x="14204" y="4233"/>
                  </a:cubicBezTo>
                  <a:cubicBezTo>
                    <a:pt x="18568" y="1606"/>
                    <a:pt x="22982" y="268"/>
                    <a:pt x="27495" y="268"/>
                  </a:cubicBezTo>
                  <a:close/>
                  <a:moveTo>
                    <a:pt x="27296" y="5423"/>
                  </a:moveTo>
                  <a:cubicBezTo>
                    <a:pt x="24122" y="5423"/>
                    <a:pt x="21246" y="7306"/>
                    <a:pt x="18767" y="10974"/>
                  </a:cubicBezTo>
                  <a:cubicBezTo>
                    <a:pt x="16386" y="14691"/>
                    <a:pt x="15196" y="22473"/>
                    <a:pt x="15196" y="34368"/>
                  </a:cubicBezTo>
                  <a:cubicBezTo>
                    <a:pt x="15196" y="42993"/>
                    <a:pt x="15841" y="49535"/>
                    <a:pt x="17180" y="53996"/>
                  </a:cubicBezTo>
                  <a:cubicBezTo>
                    <a:pt x="18221" y="57466"/>
                    <a:pt x="19858" y="60092"/>
                    <a:pt x="22139" y="61926"/>
                  </a:cubicBezTo>
                  <a:cubicBezTo>
                    <a:pt x="23428" y="63017"/>
                    <a:pt x="25114" y="63512"/>
                    <a:pt x="27098" y="63512"/>
                  </a:cubicBezTo>
                  <a:cubicBezTo>
                    <a:pt x="29974" y="63512"/>
                    <a:pt x="32503" y="61926"/>
                    <a:pt x="34636" y="58754"/>
                  </a:cubicBezTo>
                  <a:cubicBezTo>
                    <a:pt x="37661" y="53996"/>
                    <a:pt x="39198" y="46066"/>
                    <a:pt x="39198" y="34963"/>
                  </a:cubicBezTo>
                  <a:cubicBezTo>
                    <a:pt x="39198" y="23216"/>
                    <a:pt x="37710" y="14939"/>
                    <a:pt x="34834" y="10181"/>
                  </a:cubicBezTo>
                  <a:cubicBezTo>
                    <a:pt x="32850" y="7009"/>
                    <a:pt x="30321" y="5423"/>
                    <a:pt x="27296" y="5423"/>
                  </a:cubicBezTo>
                  <a:close/>
                  <a:moveTo>
                    <a:pt x="118742" y="66486"/>
                  </a:moveTo>
                  <a:cubicBezTo>
                    <a:pt x="123205" y="66486"/>
                    <a:pt x="127668" y="67874"/>
                    <a:pt x="132032" y="70650"/>
                  </a:cubicBezTo>
                  <a:cubicBezTo>
                    <a:pt x="136396" y="73425"/>
                    <a:pt x="139768" y="77539"/>
                    <a:pt x="142148" y="82942"/>
                  </a:cubicBezTo>
                  <a:cubicBezTo>
                    <a:pt x="144529" y="88245"/>
                    <a:pt x="145720" y="94044"/>
                    <a:pt x="145720" y="100388"/>
                  </a:cubicBezTo>
                  <a:cubicBezTo>
                    <a:pt x="145720" y="111392"/>
                    <a:pt x="143041" y="119768"/>
                    <a:pt x="137785" y="125567"/>
                  </a:cubicBezTo>
                  <a:cubicBezTo>
                    <a:pt x="132478" y="131218"/>
                    <a:pt x="126279" y="134092"/>
                    <a:pt x="119138" y="134092"/>
                  </a:cubicBezTo>
                  <a:cubicBezTo>
                    <a:pt x="114626" y="134092"/>
                    <a:pt x="110212" y="132705"/>
                    <a:pt x="105848" y="129929"/>
                  </a:cubicBezTo>
                  <a:cubicBezTo>
                    <a:pt x="101583" y="127153"/>
                    <a:pt x="98211" y="123188"/>
                    <a:pt x="95732" y="118033"/>
                  </a:cubicBezTo>
                  <a:cubicBezTo>
                    <a:pt x="93351" y="112879"/>
                    <a:pt x="92161" y="107030"/>
                    <a:pt x="92161" y="100388"/>
                  </a:cubicBezTo>
                  <a:cubicBezTo>
                    <a:pt x="92161" y="93945"/>
                    <a:pt x="93351" y="87997"/>
                    <a:pt x="95732" y="82545"/>
                  </a:cubicBezTo>
                  <a:cubicBezTo>
                    <a:pt x="98211" y="77143"/>
                    <a:pt x="101583" y="73128"/>
                    <a:pt x="105848" y="70451"/>
                  </a:cubicBezTo>
                  <a:cubicBezTo>
                    <a:pt x="110212" y="67824"/>
                    <a:pt x="114477" y="66486"/>
                    <a:pt x="118742" y="66486"/>
                  </a:cubicBezTo>
                  <a:close/>
                  <a:moveTo>
                    <a:pt x="118940" y="71443"/>
                  </a:moveTo>
                  <a:cubicBezTo>
                    <a:pt x="115865" y="71443"/>
                    <a:pt x="113287" y="73128"/>
                    <a:pt x="111204" y="76399"/>
                  </a:cubicBezTo>
                  <a:cubicBezTo>
                    <a:pt x="108427" y="80761"/>
                    <a:pt x="107038" y="88989"/>
                    <a:pt x="107038" y="100983"/>
                  </a:cubicBezTo>
                  <a:cubicBezTo>
                    <a:pt x="107038" y="112086"/>
                    <a:pt x="108427" y="119818"/>
                    <a:pt x="111204" y="124179"/>
                  </a:cubicBezTo>
                  <a:cubicBezTo>
                    <a:pt x="113287" y="127352"/>
                    <a:pt x="115865" y="128938"/>
                    <a:pt x="118940" y="128938"/>
                  </a:cubicBezTo>
                  <a:cubicBezTo>
                    <a:pt x="121717" y="128938"/>
                    <a:pt x="124196" y="127252"/>
                    <a:pt x="126477" y="123783"/>
                  </a:cubicBezTo>
                  <a:cubicBezTo>
                    <a:pt x="129503" y="119322"/>
                    <a:pt x="131040" y="111590"/>
                    <a:pt x="131040" y="100587"/>
                  </a:cubicBezTo>
                  <a:cubicBezTo>
                    <a:pt x="131040" y="88989"/>
                    <a:pt x="129503" y="80860"/>
                    <a:pt x="126477" y="76201"/>
                  </a:cubicBezTo>
                  <a:cubicBezTo>
                    <a:pt x="124494" y="73029"/>
                    <a:pt x="121966" y="71443"/>
                    <a:pt x="118940" y="7144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A476E73-542F-B5FE-FD35-89892FB6852C}"/>
                </a:ext>
              </a:extLst>
            </p:cNvPr>
            <p:cNvSpPr/>
            <p:nvPr/>
          </p:nvSpPr>
          <p:spPr>
            <a:xfrm>
              <a:off x="6901368" y="4672802"/>
              <a:ext cx="82122" cy="90207"/>
            </a:xfrm>
            <a:custGeom>
              <a:avLst/>
              <a:gdLst>
                <a:gd name="connsiteX0" fmla="*/ 41793 w 82122"/>
                <a:gd name="connsiteY0" fmla="*/ 268 h 90207"/>
                <a:gd name="connsiteX1" fmla="*/ 72738 w 82122"/>
                <a:gd name="connsiteY1" fmla="*/ 14939 h 90207"/>
                <a:gd name="connsiteX2" fmla="*/ 82656 w 82122"/>
                <a:gd name="connsiteY2" fmla="*/ 43885 h 90207"/>
                <a:gd name="connsiteX3" fmla="*/ 77102 w 82122"/>
                <a:gd name="connsiteY3" fmla="*/ 66883 h 90207"/>
                <a:gd name="connsiteX4" fmla="*/ 62026 w 82122"/>
                <a:gd name="connsiteY4" fmla="*/ 84528 h 90207"/>
                <a:gd name="connsiteX5" fmla="*/ 40801 w 82122"/>
                <a:gd name="connsiteY5" fmla="*/ 90476 h 90207"/>
                <a:gd name="connsiteX6" fmla="*/ 10253 w 82122"/>
                <a:gd name="connsiteY6" fmla="*/ 75210 h 90207"/>
                <a:gd name="connsiteX7" fmla="*/ 534 w 82122"/>
                <a:gd name="connsiteY7" fmla="*/ 46264 h 90207"/>
                <a:gd name="connsiteX8" fmla="*/ 6286 w 82122"/>
                <a:gd name="connsiteY8" fmla="*/ 23068 h 90207"/>
                <a:gd name="connsiteX9" fmla="*/ 21560 w 82122"/>
                <a:gd name="connsiteY9" fmla="*/ 5820 h 90207"/>
                <a:gd name="connsiteX10" fmla="*/ 41793 w 82122"/>
                <a:gd name="connsiteY10" fmla="*/ 268 h 90207"/>
                <a:gd name="connsiteX11" fmla="*/ 38818 w 82122"/>
                <a:gd name="connsiteY11" fmla="*/ 6414 h 90207"/>
                <a:gd name="connsiteX12" fmla="*/ 28900 w 82122"/>
                <a:gd name="connsiteY12" fmla="*/ 9388 h 90207"/>
                <a:gd name="connsiteX13" fmla="*/ 20767 w 82122"/>
                <a:gd name="connsiteY13" fmla="*/ 19499 h 90207"/>
                <a:gd name="connsiteX14" fmla="*/ 17791 w 82122"/>
                <a:gd name="connsiteY14" fmla="*/ 38334 h 90207"/>
                <a:gd name="connsiteX15" fmla="*/ 25131 w 82122"/>
                <a:gd name="connsiteY15" fmla="*/ 70452 h 90207"/>
                <a:gd name="connsiteX16" fmla="*/ 44769 w 82122"/>
                <a:gd name="connsiteY16" fmla="*/ 83933 h 90207"/>
                <a:gd name="connsiteX17" fmla="*/ 59447 w 82122"/>
                <a:gd name="connsiteY17" fmla="*/ 76598 h 90207"/>
                <a:gd name="connsiteX18" fmla="*/ 65398 w 82122"/>
                <a:gd name="connsiteY18" fmla="*/ 51022 h 90207"/>
                <a:gd name="connsiteX19" fmla="*/ 55678 w 82122"/>
                <a:gd name="connsiteY19" fmla="*/ 15336 h 90207"/>
                <a:gd name="connsiteX20" fmla="*/ 38818 w 82122"/>
                <a:gd name="connsiteY20" fmla="*/ 6414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793" y="268"/>
                  </a:moveTo>
                  <a:cubicBezTo>
                    <a:pt x="54587" y="268"/>
                    <a:pt x="64902" y="5175"/>
                    <a:pt x="72738" y="14939"/>
                  </a:cubicBezTo>
                  <a:cubicBezTo>
                    <a:pt x="79333" y="23415"/>
                    <a:pt x="82656" y="33080"/>
                    <a:pt x="82656" y="43885"/>
                  </a:cubicBezTo>
                  <a:cubicBezTo>
                    <a:pt x="82656" y="51419"/>
                    <a:pt x="80771" y="59101"/>
                    <a:pt x="77102" y="66883"/>
                  </a:cubicBezTo>
                  <a:cubicBezTo>
                    <a:pt x="73531" y="74714"/>
                    <a:pt x="68473" y="80563"/>
                    <a:pt x="62026" y="84528"/>
                  </a:cubicBezTo>
                  <a:cubicBezTo>
                    <a:pt x="55678" y="88493"/>
                    <a:pt x="48587" y="90476"/>
                    <a:pt x="40801" y="90476"/>
                  </a:cubicBezTo>
                  <a:cubicBezTo>
                    <a:pt x="27957" y="90476"/>
                    <a:pt x="17791" y="85420"/>
                    <a:pt x="10253" y="75210"/>
                  </a:cubicBezTo>
                  <a:cubicBezTo>
                    <a:pt x="3757" y="66635"/>
                    <a:pt x="534" y="56970"/>
                    <a:pt x="534" y="46264"/>
                  </a:cubicBezTo>
                  <a:cubicBezTo>
                    <a:pt x="534" y="38483"/>
                    <a:pt x="2418" y="30750"/>
                    <a:pt x="6286" y="23068"/>
                  </a:cubicBezTo>
                  <a:cubicBezTo>
                    <a:pt x="10253" y="15286"/>
                    <a:pt x="15312" y="9537"/>
                    <a:pt x="21560" y="5820"/>
                  </a:cubicBezTo>
                  <a:cubicBezTo>
                    <a:pt x="27908" y="2152"/>
                    <a:pt x="34652" y="268"/>
                    <a:pt x="41793" y="268"/>
                  </a:cubicBezTo>
                  <a:close/>
                  <a:moveTo>
                    <a:pt x="38818" y="6414"/>
                  </a:moveTo>
                  <a:cubicBezTo>
                    <a:pt x="35495" y="6414"/>
                    <a:pt x="32173" y="7406"/>
                    <a:pt x="28900" y="9388"/>
                  </a:cubicBezTo>
                  <a:cubicBezTo>
                    <a:pt x="25577" y="11272"/>
                    <a:pt x="22849" y="14642"/>
                    <a:pt x="20767" y="19499"/>
                  </a:cubicBezTo>
                  <a:cubicBezTo>
                    <a:pt x="18783" y="24406"/>
                    <a:pt x="17791" y="30701"/>
                    <a:pt x="17791" y="38334"/>
                  </a:cubicBezTo>
                  <a:cubicBezTo>
                    <a:pt x="17791" y="50775"/>
                    <a:pt x="20221" y="61481"/>
                    <a:pt x="25131" y="70452"/>
                  </a:cubicBezTo>
                  <a:cubicBezTo>
                    <a:pt x="30139" y="79473"/>
                    <a:pt x="36685" y="83933"/>
                    <a:pt x="44769" y="83933"/>
                  </a:cubicBezTo>
                  <a:cubicBezTo>
                    <a:pt x="50719" y="83933"/>
                    <a:pt x="55579" y="81505"/>
                    <a:pt x="59447" y="76598"/>
                  </a:cubicBezTo>
                  <a:cubicBezTo>
                    <a:pt x="63415" y="71592"/>
                    <a:pt x="65398" y="63067"/>
                    <a:pt x="65398" y="51022"/>
                  </a:cubicBezTo>
                  <a:cubicBezTo>
                    <a:pt x="65398" y="35856"/>
                    <a:pt x="62125" y="23960"/>
                    <a:pt x="55678" y="15336"/>
                  </a:cubicBezTo>
                  <a:cubicBezTo>
                    <a:pt x="51314" y="9388"/>
                    <a:pt x="45661" y="6414"/>
                    <a:pt x="38818" y="641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9EE4250-F6CE-39BC-3A86-D4E037E73BAF}"/>
                </a:ext>
              </a:extLst>
            </p:cNvPr>
            <p:cNvSpPr/>
            <p:nvPr/>
          </p:nvSpPr>
          <p:spPr>
            <a:xfrm>
              <a:off x="6997498" y="4628590"/>
              <a:ext cx="75377" cy="131841"/>
            </a:xfrm>
            <a:custGeom>
              <a:avLst/>
              <a:gdLst>
                <a:gd name="connsiteX0" fmla="*/ 32478 w 75377"/>
                <a:gd name="connsiteY0" fmla="*/ 53798 h 131841"/>
                <a:gd name="connsiteX1" fmla="*/ 32478 w 75377"/>
                <a:gd name="connsiteY1" fmla="*/ 109707 h 131841"/>
                <a:gd name="connsiteX2" fmla="*/ 35056 w 75377"/>
                <a:gd name="connsiteY2" fmla="*/ 124774 h 131841"/>
                <a:gd name="connsiteX3" fmla="*/ 44181 w 75377"/>
                <a:gd name="connsiteY3" fmla="*/ 128739 h 131841"/>
                <a:gd name="connsiteX4" fmla="*/ 51917 w 75377"/>
                <a:gd name="connsiteY4" fmla="*/ 128739 h 131841"/>
                <a:gd name="connsiteX5" fmla="*/ 51917 w 75377"/>
                <a:gd name="connsiteY5" fmla="*/ 132110 h 131841"/>
                <a:gd name="connsiteX6" fmla="*/ 1136 w 75377"/>
                <a:gd name="connsiteY6" fmla="*/ 132110 h 131841"/>
                <a:gd name="connsiteX7" fmla="*/ 1136 w 75377"/>
                <a:gd name="connsiteY7" fmla="*/ 128739 h 131841"/>
                <a:gd name="connsiteX8" fmla="*/ 4905 w 75377"/>
                <a:gd name="connsiteY8" fmla="*/ 128739 h 131841"/>
                <a:gd name="connsiteX9" fmla="*/ 11649 w 75377"/>
                <a:gd name="connsiteY9" fmla="*/ 126955 h 131841"/>
                <a:gd name="connsiteX10" fmla="*/ 15815 w 75377"/>
                <a:gd name="connsiteY10" fmla="*/ 121999 h 131841"/>
                <a:gd name="connsiteX11" fmla="*/ 17005 w 75377"/>
                <a:gd name="connsiteY11" fmla="*/ 109707 h 131841"/>
                <a:gd name="connsiteX12" fmla="*/ 17005 w 75377"/>
                <a:gd name="connsiteY12" fmla="*/ 53798 h 131841"/>
                <a:gd name="connsiteX13" fmla="*/ 541 w 75377"/>
                <a:gd name="connsiteY13" fmla="*/ 53798 h 131841"/>
                <a:gd name="connsiteX14" fmla="*/ 541 w 75377"/>
                <a:gd name="connsiteY14" fmla="*/ 47057 h 131841"/>
                <a:gd name="connsiteX15" fmla="*/ 17005 w 75377"/>
                <a:gd name="connsiteY15" fmla="*/ 47057 h 131841"/>
                <a:gd name="connsiteX16" fmla="*/ 17005 w 75377"/>
                <a:gd name="connsiteY16" fmla="*/ 41506 h 131841"/>
                <a:gd name="connsiteX17" fmla="*/ 21171 w 75377"/>
                <a:gd name="connsiteY17" fmla="*/ 20094 h 131841"/>
                <a:gd name="connsiteX18" fmla="*/ 33668 w 75377"/>
                <a:gd name="connsiteY18" fmla="*/ 5819 h 131841"/>
                <a:gd name="connsiteX19" fmla="*/ 52512 w 75377"/>
                <a:gd name="connsiteY19" fmla="*/ 268 h 131841"/>
                <a:gd name="connsiteX20" fmla="*/ 70563 w 75377"/>
                <a:gd name="connsiteY20" fmla="*/ 6612 h 131841"/>
                <a:gd name="connsiteX21" fmla="*/ 75919 w 75377"/>
                <a:gd name="connsiteY21" fmla="*/ 15930 h 131841"/>
                <a:gd name="connsiteX22" fmla="*/ 73340 w 75377"/>
                <a:gd name="connsiteY22" fmla="*/ 21283 h 131841"/>
                <a:gd name="connsiteX23" fmla="*/ 68183 w 75377"/>
                <a:gd name="connsiteY23" fmla="*/ 23662 h 131841"/>
                <a:gd name="connsiteX24" fmla="*/ 63819 w 75377"/>
                <a:gd name="connsiteY24" fmla="*/ 22275 h 131841"/>
                <a:gd name="connsiteX25" fmla="*/ 57868 w 75377"/>
                <a:gd name="connsiteY25" fmla="*/ 15732 h 131841"/>
                <a:gd name="connsiteX26" fmla="*/ 51719 w 75377"/>
                <a:gd name="connsiteY26" fmla="*/ 8793 h 131841"/>
                <a:gd name="connsiteX27" fmla="*/ 45173 w 75377"/>
                <a:gd name="connsiteY27" fmla="*/ 7009 h 131841"/>
                <a:gd name="connsiteX28" fmla="*/ 38032 w 75377"/>
                <a:gd name="connsiteY28" fmla="*/ 9388 h 131841"/>
                <a:gd name="connsiteX29" fmla="*/ 33668 w 75377"/>
                <a:gd name="connsiteY29" fmla="*/ 16327 h 131841"/>
                <a:gd name="connsiteX30" fmla="*/ 32478 w 75377"/>
                <a:gd name="connsiteY30" fmla="*/ 40911 h 131841"/>
                <a:gd name="connsiteX31" fmla="*/ 32478 w 75377"/>
                <a:gd name="connsiteY31" fmla="*/ 47057 h 131841"/>
                <a:gd name="connsiteX32" fmla="*/ 54297 w 75377"/>
                <a:gd name="connsiteY32" fmla="*/ 47057 h 131841"/>
                <a:gd name="connsiteX33" fmla="*/ 54297 w 75377"/>
                <a:gd name="connsiteY33" fmla="*/ 53798 h 1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5377" h="131841">
                  <a:moveTo>
                    <a:pt x="32478" y="53798"/>
                  </a:moveTo>
                  <a:lnTo>
                    <a:pt x="32478" y="109707"/>
                  </a:lnTo>
                  <a:cubicBezTo>
                    <a:pt x="32478" y="117637"/>
                    <a:pt x="33321" y="122693"/>
                    <a:pt x="35056" y="124774"/>
                  </a:cubicBezTo>
                  <a:cubicBezTo>
                    <a:pt x="37288" y="127451"/>
                    <a:pt x="40313" y="128739"/>
                    <a:pt x="44181" y="128739"/>
                  </a:cubicBezTo>
                  <a:lnTo>
                    <a:pt x="51917" y="128739"/>
                  </a:lnTo>
                  <a:lnTo>
                    <a:pt x="51917" y="132110"/>
                  </a:lnTo>
                  <a:lnTo>
                    <a:pt x="1136" y="132110"/>
                  </a:lnTo>
                  <a:lnTo>
                    <a:pt x="1136" y="128739"/>
                  </a:lnTo>
                  <a:lnTo>
                    <a:pt x="4905" y="128739"/>
                  </a:lnTo>
                  <a:cubicBezTo>
                    <a:pt x="7385" y="128739"/>
                    <a:pt x="9666" y="128145"/>
                    <a:pt x="11649" y="126955"/>
                  </a:cubicBezTo>
                  <a:cubicBezTo>
                    <a:pt x="13732" y="125666"/>
                    <a:pt x="15121" y="123981"/>
                    <a:pt x="15815" y="121999"/>
                  </a:cubicBezTo>
                  <a:cubicBezTo>
                    <a:pt x="16608" y="119917"/>
                    <a:pt x="17005" y="115803"/>
                    <a:pt x="17005" y="109707"/>
                  </a:cubicBezTo>
                  <a:lnTo>
                    <a:pt x="17005" y="53798"/>
                  </a:lnTo>
                  <a:lnTo>
                    <a:pt x="541" y="53798"/>
                  </a:lnTo>
                  <a:lnTo>
                    <a:pt x="541" y="47057"/>
                  </a:lnTo>
                  <a:lnTo>
                    <a:pt x="17005" y="47057"/>
                  </a:lnTo>
                  <a:lnTo>
                    <a:pt x="17005" y="41506"/>
                  </a:lnTo>
                  <a:cubicBezTo>
                    <a:pt x="17005" y="33080"/>
                    <a:pt x="18394" y="25942"/>
                    <a:pt x="21171" y="20094"/>
                  </a:cubicBezTo>
                  <a:cubicBezTo>
                    <a:pt x="23948" y="14146"/>
                    <a:pt x="28114" y="9388"/>
                    <a:pt x="33668" y="5819"/>
                  </a:cubicBezTo>
                  <a:cubicBezTo>
                    <a:pt x="39222" y="2151"/>
                    <a:pt x="45470" y="268"/>
                    <a:pt x="52512" y="268"/>
                  </a:cubicBezTo>
                  <a:cubicBezTo>
                    <a:pt x="58959" y="268"/>
                    <a:pt x="65009" y="2399"/>
                    <a:pt x="70563" y="6612"/>
                  </a:cubicBezTo>
                  <a:cubicBezTo>
                    <a:pt x="74134" y="9388"/>
                    <a:pt x="75919" y="12510"/>
                    <a:pt x="75919" y="15930"/>
                  </a:cubicBezTo>
                  <a:cubicBezTo>
                    <a:pt x="75919" y="17814"/>
                    <a:pt x="75026" y="19598"/>
                    <a:pt x="73340" y="21283"/>
                  </a:cubicBezTo>
                  <a:cubicBezTo>
                    <a:pt x="71753" y="22869"/>
                    <a:pt x="70018" y="23662"/>
                    <a:pt x="68183" y="23662"/>
                  </a:cubicBezTo>
                  <a:cubicBezTo>
                    <a:pt x="66844" y="23662"/>
                    <a:pt x="65406" y="23216"/>
                    <a:pt x="63819" y="22275"/>
                  </a:cubicBezTo>
                  <a:cubicBezTo>
                    <a:pt x="62232" y="21234"/>
                    <a:pt x="60248" y="19053"/>
                    <a:pt x="57868" y="15732"/>
                  </a:cubicBezTo>
                  <a:cubicBezTo>
                    <a:pt x="55587" y="12312"/>
                    <a:pt x="53554" y="9983"/>
                    <a:pt x="51719" y="8793"/>
                  </a:cubicBezTo>
                  <a:cubicBezTo>
                    <a:pt x="49735" y="7604"/>
                    <a:pt x="47553" y="7009"/>
                    <a:pt x="45173" y="7009"/>
                  </a:cubicBezTo>
                  <a:cubicBezTo>
                    <a:pt x="42396" y="7009"/>
                    <a:pt x="40015" y="7802"/>
                    <a:pt x="38032" y="9388"/>
                  </a:cubicBezTo>
                  <a:cubicBezTo>
                    <a:pt x="36048" y="10875"/>
                    <a:pt x="34560" y="13155"/>
                    <a:pt x="33668" y="16327"/>
                  </a:cubicBezTo>
                  <a:cubicBezTo>
                    <a:pt x="32874" y="19499"/>
                    <a:pt x="32478" y="27727"/>
                    <a:pt x="32478" y="40911"/>
                  </a:cubicBezTo>
                  <a:lnTo>
                    <a:pt x="32478" y="47057"/>
                  </a:lnTo>
                  <a:lnTo>
                    <a:pt x="54297" y="47057"/>
                  </a:lnTo>
                  <a:lnTo>
                    <a:pt x="54297" y="5379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164F8A7-56D2-BC0C-05C3-FF34316A8625}"/>
                </a:ext>
              </a:extLst>
            </p:cNvPr>
            <p:cNvSpPr/>
            <p:nvPr/>
          </p:nvSpPr>
          <p:spPr>
            <a:xfrm>
              <a:off x="7100507" y="4672802"/>
              <a:ext cx="89263" cy="128273"/>
            </a:xfrm>
            <a:custGeom>
              <a:avLst/>
              <a:gdLst>
                <a:gd name="connsiteX0" fmla="*/ 947 w 89263"/>
                <a:gd name="connsiteY0" fmla="*/ 11371 h 128273"/>
                <a:gd name="connsiteX1" fmla="*/ 27131 w 89263"/>
                <a:gd name="connsiteY1" fmla="*/ 665 h 128273"/>
                <a:gd name="connsiteX2" fmla="*/ 30701 w 89263"/>
                <a:gd name="connsiteY2" fmla="*/ 665 h 128273"/>
                <a:gd name="connsiteX3" fmla="*/ 30701 w 89263"/>
                <a:gd name="connsiteY3" fmla="*/ 20689 h 128273"/>
                <a:gd name="connsiteX4" fmla="*/ 43793 w 89263"/>
                <a:gd name="connsiteY4" fmla="*/ 4828 h 128273"/>
                <a:gd name="connsiteX5" fmla="*/ 57877 w 89263"/>
                <a:gd name="connsiteY5" fmla="*/ 268 h 128273"/>
                <a:gd name="connsiteX6" fmla="*/ 79300 w 89263"/>
                <a:gd name="connsiteY6" fmla="*/ 10379 h 128273"/>
                <a:gd name="connsiteX7" fmla="*/ 89813 w 89263"/>
                <a:gd name="connsiteY7" fmla="*/ 42299 h 128273"/>
                <a:gd name="connsiteX8" fmla="*/ 77118 w 89263"/>
                <a:gd name="connsiteY8" fmla="*/ 78779 h 128273"/>
                <a:gd name="connsiteX9" fmla="*/ 50934 w 89263"/>
                <a:gd name="connsiteY9" fmla="*/ 90476 h 128273"/>
                <a:gd name="connsiteX10" fmla="*/ 39032 w 89263"/>
                <a:gd name="connsiteY10" fmla="*/ 88493 h 128273"/>
                <a:gd name="connsiteX11" fmla="*/ 30701 w 89263"/>
                <a:gd name="connsiteY11" fmla="*/ 82942 h 128273"/>
                <a:gd name="connsiteX12" fmla="*/ 30701 w 89263"/>
                <a:gd name="connsiteY12" fmla="*/ 108914 h 128273"/>
                <a:gd name="connsiteX13" fmla="*/ 31693 w 89263"/>
                <a:gd name="connsiteY13" fmla="*/ 120016 h 128273"/>
                <a:gd name="connsiteX14" fmla="*/ 35462 w 89263"/>
                <a:gd name="connsiteY14" fmla="*/ 123783 h 128273"/>
                <a:gd name="connsiteX15" fmla="*/ 44983 w 89263"/>
                <a:gd name="connsiteY15" fmla="*/ 125171 h 128273"/>
                <a:gd name="connsiteX16" fmla="*/ 44983 w 89263"/>
                <a:gd name="connsiteY16" fmla="*/ 128541 h 128273"/>
                <a:gd name="connsiteX17" fmla="*/ 550 w 89263"/>
                <a:gd name="connsiteY17" fmla="*/ 128541 h 128273"/>
                <a:gd name="connsiteX18" fmla="*/ 550 w 89263"/>
                <a:gd name="connsiteY18" fmla="*/ 125171 h 128273"/>
                <a:gd name="connsiteX19" fmla="*/ 2732 w 89263"/>
                <a:gd name="connsiteY19" fmla="*/ 125171 h 128273"/>
                <a:gd name="connsiteX20" fmla="*/ 11460 w 89263"/>
                <a:gd name="connsiteY20" fmla="*/ 123189 h 128273"/>
                <a:gd name="connsiteX21" fmla="*/ 14237 w 89263"/>
                <a:gd name="connsiteY21" fmla="*/ 119818 h 128273"/>
                <a:gd name="connsiteX22" fmla="*/ 15229 w 89263"/>
                <a:gd name="connsiteY22" fmla="*/ 108319 h 128273"/>
                <a:gd name="connsiteX23" fmla="*/ 15229 w 89263"/>
                <a:gd name="connsiteY23" fmla="*/ 28024 h 128273"/>
                <a:gd name="connsiteX24" fmla="*/ 14435 w 89263"/>
                <a:gd name="connsiteY24" fmla="*/ 17517 h 128273"/>
                <a:gd name="connsiteX25" fmla="*/ 12055 w 89263"/>
                <a:gd name="connsiteY25" fmla="*/ 14146 h 128273"/>
                <a:gd name="connsiteX26" fmla="*/ 7691 w 89263"/>
                <a:gd name="connsiteY26" fmla="*/ 12957 h 128273"/>
                <a:gd name="connsiteX27" fmla="*/ 2137 w 89263"/>
                <a:gd name="connsiteY27" fmla="*/ 14345 h 128273"/>
                <a:gd name="connsiteX28" fmla="*/ 30701 w 89263"/>
                <a:gd name="connsiteY28" fmla="*/ 26042 h 128273"/>
                <a:gd name="connsiteX29" fmla="*/ 30701 w 89263"/>
                <a:gd name="connsiteY29" fmla="*/ 57763 h 128273"/>
                <a:gd name="connsiteX30" fmla="*/ 31494 w 89263"/>
                <a:gd name="connsiteY30" fmla="*/ 71443 h 128273"/>
                <a:gd name="connsiteX31" fmla="*/ 37842 w 89263"/>
                <a:gd name="connsiteY31" fmla="*/ 80959 h 128273"/>
                <a:gd name="connsiteX32" fmla="*/ 50736 w 89263"/>
                <a:gd name="connsiteY32" fmla="*/ 84925 h 128273"/>
                <a:gd name="connsiteX33" fmla="*/ 65613 w 89263"/>
                <a:gd name="connsiteY33" fmla="*/ 77589 h 128273"/>
                <a:gd name="connsiteX34" fmla="*/ 73151 w 89263"/>
                <a:gd name="connsiteY34" fmla="*/ 51022 h 128273"/>
                <a:gd name="connsiteX35" fmla="*/ 64621 w 89263"/>
                <a:gd name="connsiteY35" fmla="*/ 21085 h 128273"/>
                <a:gd name="connsiteX36" fmla="*/ 50537 w 89263"/>
                <a:gd name="connsiteY36" fmla="*/ 13750 h 128273"/>
                <a:gd name="connsiteX37" fmla="*/ 41809 w 89263"/>
                <a:gd name="connsiteY37" fmla="*/ 16129 h 128273"/>
                <a:gd name="connsiteX38" fmla="*/ 30701 w 89263"/>
                <a:gd name="connsiteY38" fmla="*/ 26042 h 12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9263" h="128273">
                  <a:moveTo>
                    <a:pt x="947" y="11371"/>
                  </a:moveTo>
                  <a:lnTo>
                    <a:pt x="27131" y="665"/>
                  </a:lnTo>
                  <a:lnTo>
                    <a:pt x="30701" y="665"/>
                  </a:lnTo>
                  <a:lnTo>
                    <a:pt x="30701" y="20689"/>
                  </a:lnTo>
                  <a:cubicBezTo>
                    <a:pt x="35065" y="13155"/>
                    <a:pt x="39429" y="7901"/>
                    <a:pt x="43793" y="4828"/>
                  </a:cubicBezTo>
                  <a:cubicBezTo>
                    <a:pt x="48256" y="1805"/>
                    <a:pt x="52967" y="268"/>
                    <a:pt x="57877" y="268"/>
                  </a:cubicBezTo>
                  <a:cubicBezTo>
                    <a:pt x="66456" y="268"/>
                    <a:pt x="73597" y="3639"/>
                    <a:pt x="79300" y="10379"/>
                  </a:cubicBezTo>
                  <a:cubicBezTo>
                    <a:pt x="86292" y="18607"/>
                    <a:pt x="89813" y="29214"/>
                    <a:pt x="89813" y="42299"/>
                  </a:cubicBezTo>
                  <a:cubicBezTo>
                    <a:pt x="89813" y="56970"/>
                    <a:pt x="85548" y="69163"/>
                    <a:pt x="77118" y="78779"/>
                  </a:cubicBezTo>
                  <a:cubicBezTo>
                    <a:pt x="70225" y="86610"/>
                    <a:pt x="61497" y="90476"/>
                    <a:pt x="50934" y="90476"/>
                  </a:cubicBezTo>
                  <a:cubicBezTo>
                    <a:pt x="46273" y="90476"/>
                    <a:pt x="42305" y="89782"/>
                    <a:pt x="39032" y="88493"/>
                  </a:cubicBezTo>
                  <a:cubicBezTo>
                    <a:pt x="36503" y="87601"/>
                    <a:pt x="33726" y="85718"/>
                    <a:pt x="30701" y="82942"/>
                  </a:cubicBezTo>
                  <a:lnTo>
                    <a:pt x="30701" y="108914"/>
                  </a:lnTo>
                  <a:cubicBezTo>
                    <a:pt x="30701" y="114713"/>
                    <a:pt x="30999" y="118430"/>
                    <a:pt x="31693" y="120016"/>
                  </a:cubicBezTo>
                  <a:cubicBezTo>
                    <a:pt x="32486" y="121602"/>
                    <a:pt x="33726" y="122842"/>
                    <a:pt x="35462" y="123783"/>
                  </a:cubicBezTo>
                  <a:cubicBezTo>
                    <a:pt x="37148" y="124675"/>
                    <a:pt x="40322" y="125171"/>
                    <a:pt x="44983" y="125171"/>
                  </a:cubicBezTo>
                  <a:lnTo>
                    <a:pt x="44983" y="128541"/>
                  </a:lnTo>
                  <a:lnTo>
                    <a:pt x="550" y="128541"/>
                  </a:lnTo>
                  <a:lnTo>
                    <a:pt x="550" y="125171"/>
                  </a:lnTo>
                  <a:lnTo>
                    <a:pt x="2732" y="125171"/>
                  </a:lnTo>
                  <a:cubicBezTo>
                    <a:pt x="6154" y="125171"/>
                    <a:pt x="9079" y="124477"/>
                    <a:pt x="11460" y="123189"/>
                  </a:cubicBezTo>
                  <a:cubicBezTo>
                    <a:pt x="12650" y="122495"/>
                    <a:pt x="13543" y="121404"/>
                    <a:pt x="14237" y="119818"/>
                  </a:cubicBezTo>
                  <a:cubicBezTo>
                    <a:pt x="14882" y="118331"/>
                    <a:pt x="15229" y="114515"/>
                    <a:pt x="15229" y="108319"/>
                  </a:cubicBezTo>
                  <a:lnTo>
                    <a:pt x="15229" y="28024"/>
                  </a:lnTo>
                  <a:cubicBezTo>
                    <a:pt x="15229" y="22473"/>
                    <a:pt x="14931" y="19004"/>
                    <a:pt x="14435" y="17517"/>
                  </a:cubicBezTo>
                  <a:cubicBezTo>
                    <a:pt x="14038" y="15931"/>
                    <a:pt x="13245" y="14840"/>
                    <a:pt x="12055" y="14146"/>
                  </a:cubicBezTo>
                  <a:cubicBezTo>
                    <a:pt x="10964" y="13353"/>
                    <a:pt x="9526" y="12957"/>
                    <a:pt x="7691" y="12957"/>
                  </a:cubicBezTo>
                  <a:cubicBezTo>
                    <a:pt x="6203" y="12957"/>
                    <a:pt x="4368" y="13452"/>
                    <a:pt x="2137" y="14345"/>
                  </a:cubicBezTo>
                  <a:close/>
                  <a:moveTo>
                    <a:pt x="30701" y="26042"/>
                  </a:moveTo>
                  <a:lnTo>
                    <a:pt x="30701" y="57763"/>
                  </a:lnTo>
                  <a:cubicBezTo>
                    <a:pt x="30701" y="64653"/>
                    <a:pt x="30949" y="69213"/>
                    <a:pt x="31494" y="71443"/>
                  </a:cubicBezTo>
                  <a:cubicBezTo>
                    <a:pt x="32387" y="75012"/>
                    <a:pt x="34520" y="78184"/>
                    <a:pt x="37842" y="80959"/>
                  </a:cubicBezTo>
                  <a:cubicBezTo>
                    <a:pt x="41264" y="83636"/>
                    <a:pt x="45578" y="84925"/>
                    <a:pt x="50736" y="84925"/>
                  </a:cubicBezTo>
                  <a:cubicBezTo>
                    <a:pt x="56786" y="84925"/>
                    <a:pt x="61745" y="82496"/>
                    <a:pt x="65613" y="77589"/>
                  </a:cubicBezTo>
                  <a:cubicBezTo>
                    <a:pt x="70622" y="71394"/>
                    <a:pt x="73151" y="62521"/>
                    <a:pt x="73151" y="51022"/>
                  </a:cubicBezTo>
                  <a:cubicBezTo>
                    <a:pt x="73151" y="38086"/>
                    <a:pt x="70274" y="28124"/>
                    <a:pt x="64621" y="21085"/>
                  </a:cubicBezTo>
                  <a:cubicBezTo>
                    <a:pt x="60654" y="16228"/>
                    <a:pt x="55943" y="13750"/>
                    <a:pt x="50537" y="13750"/>
                  </a:cubicBezTo>
                  <a:cubicBezTo>
                    <a:pt x="47611" y="13750"/>
                    <a:pt x="44686" y="14543"/>
                    <a:pt x="41809" y="16129"/>
                  </a:cubicBezTo>
                  <a:cubicBezTo>
                    <a:pt x="39528" y="17219"/>
                    <a:pt x="35858" y="20491"/>
                    <a:pt x="30701" y="26042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CFCC843-EE8B-29F3-2FE1-CACCE029B01A}"/>
                </a:ext>
              </a:extLst>
            </p:cNvPr>
            <p:cNvSpPr/>
            <p:nvPr/>
          </p:nvSpPr>
          <p:spPr>
            <a:xfrm>
              <a:off x="7202587" y="4672802"/>
              <a:ext cx="82122" cy="90207"/>
            </a:xfrm>
            <a:custGeom>
              <a:avLst/>
              <a:gdLst>
                <a:gd name="connsiteX0" fmla="*/ 41817 w 82122"/>
                <a:gd name="connsiteY0" fmla="*/ 268 h 90207"/>
                <a:gd name="connsiteX1" fmla="*/ 72761 w 82122"/>
                <a:gd name="connsiteY1" fmla="*/ 14939 h 90207"/>
                <a:gd name="connsiteX2" fmla="*/ 82680 w 82122"/>
                <a:gd name="connsiteY2" fmla="*/ 43885 h 90207"/>
                <a:gd name="connsiteX3" fmla="*/ 77125 w 82122"/>
                <a:gd name="connsiteY3" fmla="*/ 66883 h 90207"/>
                <a:gd name="connsiteX4" fmla="*/ 62050 w 82122"/>
                <a:gd name="connsiteY4" fmla="*/ 84528 h 90207"/>
                <a:gd name="connsiteX5" fmla="*/ 40825 w 82122"/>
                <a:gd name="connsiteY5" fmla="*/ 90476 h 90207"/>
                <a:gd name="connsiteX6" fmla="*/ 10277 w 82122"/>
                <a:gd name="connsiteY6" fmla="*/ 75210 h 90207"/>
                <a:gd name="connsiteX7" fmla="*/ 557 w 82122"/>
                <a:gd name="connsiteY7" fmla="*/ 46264 h 90207"/>
                <a:gd name="connsiteX8" fmla="*/ 6310 w 82122"/>
                <a:gd name="connsiteY8" fmla="*/ 23068 h 90207"/>
                <a:gd name="connsiteX9" fmla="*/ 21584 w 82122"/>
                <a:gd name="connsiteY9" fmla="*/ 5820 h 90207"/>
                <a:gd name="connsiteX10" fmla="*/ 41817 w 82122"/>
                <a:gd name="connsiteY10" fmla="*/ 268 h 90207"/>
                <a:gd name="connsiteX11" fmla="*/ 38841 w 82122"/>
                <a:gd name="connsiteY11" fmla="*/ 6414 h 90207"/>
                <a:gd name="connsiteX12" fmla="*/ 28923 w 82122"/>
                <a:gd name="connsiteY12" fmla="*/ 9388 h 90207"/>
                <a:gd name="connsiteX13" fmla="*/ 20790 w 82122"/>
                <a:gd name="connsiteY13" fmla="*/ 19499 h 90207"/>
                <a:gd name="connsiteX14" fmla="*/ 17815 w 82122"/>
                <a:gd name="connsiteY14" fmla="*/ 38334 h 90207"/>
                <a:gd name="connsiteX15" fmla="*/ 25154 w 82122"/>
                <a:gd name="connsiteY15" fmla="*/ 70452 h 90207"/>
                <a:gd name="connsiteX16" fmla="*/ 44792 w 82122"/>
                <a:gd name="connsiteY16" fmla="*/ 83933 h 90207"/>
                <a:gd name="connsiteX17" fmla="*/ 59471 w 82122"/>
                <a:gd name="connsiteY17" fmla="*/ 76598 h 90207"/>
                <a:gd name="connsiteX18" fmla="*/ 65422 w 82122"/>
                <a:gd name="connsiteY18" fmla="*/ 51022 h 90207"/>
                <a:gd name="connsiteX19" fmla="*/ 55702 w 82122"/>
                <a:gd name="connsiteY19" fmla="*/ 15336 h 90207"/>
                <a:gd name="connsiteX20" fmla="*/ 38841 w 82122"/>
                <a:gd name="connsiteY20" fmla="*/ 6414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817" y="268"/>
                  </a:moveTo>
                  <a:cubicBezTo>
                    <a:pt x="54611" y="268"/>
                    <a:pt x="64926" y="5175"/>
                    <a:pt x="72761" y="14939"/>
                  </a:cubicBezTo>
                  <a:cubicBezTo>
                    <a:pt x="79357" y="23415"/>
                    <a:pt x="82680" y="33080"/>
                    <a:pt x="82680" y="43885"/>
                  </a:cubicBezTo>
                  <a:cubicBezTo>
                    <a:pt x="82680" y="51419"/>
                    <a:pt x="80795" y="59101"/>
                    <a:pt x="77125" y="66883"/>
                  </a:cubicBezTo>
                  <a:cubicBezTo>
                    <a:pt x="73555" y="74714"/>
                    <a:pt x="68497" y="80563"/>
                    <a:pt x="62050" y="84528"/>
                  </a:cubicBezTo>
                  <a:cubicBezTo>
                    <a:pt x="55702" y="88493"/>
                    <a:pt x="48611" y="90476"/>
                    <a:pt x="40825" y="90476"/>
                  </a:cubicBezTo>
                  <a:cubicBezTo>
                    <a:pt x="27981" y="90476"/>
                    <a:pt x="17815" y="85420"/>
                    <a:pt x="10277" y="75210"/>
                  </a:cubicBezTo>
                  <a:cubicBezTo>
                    <a:pt x="3781" y="66635"/>
                    <a:pt x="557" y="56970"/>
                    <a:pt x="557" y="46264"/>
                  </a:cubicBezTo>
                  <a:cubicBezTo>
                    <a:pt x="557" y="38483"/>
                    <a:pt x="2442" y="30750"/>
                    <a:pt x="6310" y="23068"/>
                  </a:cubicBezTo>
                  <a:cubicBezTo>
                    <a:pt x="10277" y="15286"/>
                    <a:pt x="15335" y="9537"/>
                    <a:pt x="21584" y="5820"/>
                  </a:cubicBezTo>
                  <a:cubicBezTo>
                    <a:pt x="27931" y="2152"/>
                    <a:pt x="34676" y="268"/>
                    <a:pt x="41817" y="268"/>
                  </a:cubicBezTo>
                  <a:close/>
                  <a:moveTo>
                    <a:pt x="38841" y="6414"/>
                  </a:moveTo>
                  <a:cubicBezTo>
                    <a:pt x="35519" y="6414"/>
                    <a:pt x="32196" y="7406"/>
                    <a:pt x="28923" y="9388"/>
                  </a:cubicBezTo>
                  <a:cubicBezTo>
                    <a:pt x="25601" y="11272"/>
                    <a:pt x="22873" y="14642"/>
                    <a:pt x="20790" y="19499"/>
                  </a:cubicBezTo>
                  <a:cubicBezTo>
                    <a:pt x="18807" y="24406"/>
                    <a:pt x="17815" y="30701"/>
                    <a:pt x="17815" y="38334"/>
                  </a:cubicBezTo>
                  <a:cubicBezTo>
                    <a:pt x="17815" y="50775"/>
                    <a:pt x="20245" y="61481"/>
                    <a:pt x="25154" y="70452"/>
                  </a:cubicBezTo>
                  <a:cubicBezTo>
                    <a:pt x="30163" y="79473"/>
                    <a:pt x="36709" y="83933"/>
                    <a:pt x="44792" y="83933"/>
                  </a:cubicBezTo>
                  <a:cubicBezTo>
                    <a:pt x="50743" y="83933"/>
                    <a:pt x="55603" y="81505"/>
                    <a:pt x="59471" y="76598"/>
                  </a:cubicBezTo>
                  <a:cubicBezTo>
                    <a:pt x="63438" y="71592"/>
                    <a:pt x="65422" y="63067"/>
                    <a:pt x="65422" y="51022"/>
                  </a:cubicBezTo>
                  <a:cubicBezTo>
                    <a:pt x="65422" y="35856"/>
                    <a:pt x="62149" y="23960"/>
                    <a:pt x="55702" y="15336"/>
                  </a:cubicBezTo>
                  <a:cubicBezTo>
                    <a:pt x="51338" y="9388"/>
                    <a:pt x="45685" y="6414"/>
                    <a:pt x="38841" y="641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48EA2D2-47B3-6177-E715-9134930CCB7D}"/>
                </a:ext>
              </a:extLst>
            </p:cNvPr>
            <p:cNvSpPr/>
            <p:nvPr/>
          </p:nvSpPr>
          <p:spPr>
            <a:xfrm>
              <a:off x="7297130" y="4628392"/>
              <a:ext cx="43243" cy="132039"/>
            </a:xfrm>
            <a:custGeom>
              <a:avLst/>
              <a:gdLst>
                <a:gd name="connsiteX0" fmla="*/ 29922 w 43243"/>
                <a:gd name="connsiteY0" fmla="*/ 268 h 132039"/>
                <a:gd name="connsiteX1" fmla="*/ 29922 w 43243"/>
                <a:gd name="connsiteY1" fmla="*/ 113077 h 132039"/>
                <a:gd name="connsiteX2" fmla="*/ 31113 w 43243"/>
                <a:gd name="connsiteY2" fmla="*/ 123783 h 132039"/>
                <a:gd name="connsiteX3" fmla="*/ 34683 w 43243"/>
                <a:gd name="connsiteY3" fmla="*/ 127748 h 132039"/>
                <a:gd name="connsiteX4" fmla="*/ 43808 w 43243"/>
                <a:gd name="connsiteY4" fmla="*/ 128937 h 132039"/>
                <a:gd name="connsiteX5" fmla="*/ 43808 w 43243"/>
                <a:gd name="connsiteY5" fmla="*/ 132308 h 132039"/>
                <a:gd name="connsiteX6" fmla="*/ 2152 w 43243"/>
                <a:gd name="connsiteY6" fmla="*/ 132308 h 132039"/>
                <a:gd name="connsiteX7" fmla="*/ 2152 w 43243"/>
                <a:gd name="connsiteY7" fmla="*/ 128937 h 132039"/>
                <a:gd name="connsiteX8" fmla="*/ 10086 w 43243"/>
                <a:gd name="connsiteY8" fmla="*/ 127748 h 132039"/>
                <a:gd name="connsiteX9" fmla="*/ 13458 w 43243"/>
                <a:gd name="connsiteY9" fmla="*/ 123783 h 132039"/>
                <a:gd name="connsiteX10" fmla="*/ 14649 w 43243"/>
                <a:gd name="connsiteY10" fmla="*/ 113077 h 132039"/>
                <a:gd name="connsiteX11" fmla="*/ 14649 w 43243"/>
                <a:gd name="connsiteY11" fmla="*/ 35756 h 132039"/>
                <a:gd name="connsiteX12" fmla="*/ 13855 w 43243"/>
                <a:gd name="connsiteY12" fmla="*/ 18309 h 132039"/>
                <a:gd name="connsiteX13" fmla="*/ 11872 w 43243"/>
                <a:gd name="connsiteY13" fmla="*/ 13749 h 132039"/>
                <a:gd name="connsiteX14" fmla="*/ 8103 w 43243"/>
                <a:gd name="connsiteY14" fmla="*/ 12361 h 132039"/>
                <a:gd name="connsiteX15" fmla="*/ 2152 w 43243"/>
                <a:gd name="connsiteY15" fmla="*/ 13948 h 132039"/>
                <a:gd name="connsiteX16" fmla="*/ 565 w 43243"/>
                <a:gd name="connsiteY16" fmla="*/ 10775 h 132039"/>
                <a:gd name="connsiteX17" fmla="*/ 25757 w 43243"/>
                <a:gd name="connsiteY17" fmla="*/ 268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922" y="268"/>
                  </a:moveTo>
                  <a:lnTo>
                    <a:pt x="29922" y="113077"/>
                  </a:lnTo>
                  <a:cubicBezTo>
                    <a:pt x="29922" y="118380"/>
                    <a:pt x="30319" y="121949"/>
                    <a:pt x="31113" y="123783"/>
                  </a:cubicBezTo>
                  <a:cubicBezTo>
                    <a:pt x="31906" y="125517"/>
                    <a:pt x="33096" y="126856"/>
                    <a:pt x="34683" y="127748"/>
                  </a:cubicBezTo>
                  <a:cubicBezTo>
                    <a:pt x="36369" y="128541"/>
                    <a:pt x="39444" y="128937"/>
                    <a:pt x="43808" y="128937"/>
                  </a:cubicBezTo>
                  <a:lnTo>
                    <a:pt x="43808" y="132308"/>
                  </a:lnTo>
                  <a:lnTo>
                    <a:pt x="2152" y="132308"/>
                  </a:lnTo>
                  <a:lnTo>
                    <a:pt x="2152" y="128937"/>
                  </a:lnTo>
                  <a:cubicBezTo>
                    <a:pt x="5970" y="128937"/>
                    <a:pt x="8599" y="128541"/>
                    <a:pt x="10086" y="127748"/>
                  </a:cubicBezTo>
                  <a:cubicBezTo>
                    <a:pt x="11524" y="126955"/>
                    <a:pt x="12665" y="125666"/>
                    <a:pt x="13458" y="123783"/>
                  </a:cubicBezTo>
                  <a:cubicBezTo>
                    <a:pt x="14252" y="121949"/>
                    <a:pt x="14649" y="118380"/>
                    <a:pt x="14649" y="113077"/>
                  </a:cubicBezTo>
                  <a:lnTo>
                    <a:pt x="14649" y="35756"/>
                  </a:lnTo>
                  <a:cubicBezTo>
                    <a:pt x="14649" y="26239"/>
                    <a:pt x="14351" y="20440"/>
                    <a:pt x="13855" y="18309"/>
                  </a:cubicBezTo>
                  <a:cubicBezTo>
                    <a:pt x="13458" y="16079"/>
                    <a:pt x="12764" y="14542"/>
                    <a:pt x="11872" y="13749"/>
                  </a:cubicBezTo>
                  <a:cubicBezTo>
                    <a:pt x="10929" y="12857"/>
                    <a:pt x="9690" y="12361"/>
                    <a:pt x="8103" y="12361"/>
                  </a:cubicBezTo>
                  <a:cubicBezTo>
                    <a:pt x="6516" y="12361"/>
                    <a:pt x="4532" y="12907"/>
                    <a:pt x="2152" y="13948"/>
                  </a:cubicBezTo>
                  <a:lnTo>
                    <a:pt x="565" y="10775"/>
                  </a:lnTo>
                  <a:lnTo>
                    <a:pt x="25757" y="26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DE855BF-DD77-5610-EA74-E4B11CA00918}"/>
                </a:ext>
              </a:extLst>
            </p:cNvPr>
            <p:cNvSpPr/>
            <p:nvPr/>
          </p:nvSpPr>
          <p:spPr>
            <a:xfrm>
              <a:off x="7350006" y="4628392"/>
              <a:ext cx="43243" cy="132039"/>
            </a:xfrm>
            <a:custGeom>
              <a:avLst/>
              <a:gdLst>
                <a:gd name="connsiteX0" fmla="*/ 29927 w 43243"/>
                <a:gd name="connsiteY0" fmla="*/ 268 h 132039"/>
                <a:gd name="connsiteX1" fmla="*/ 29927 w 43243"/>
                <a:gd name="connsiteY1" fmla="*/ 113077 h 132039"/>
                <a:gd name="connsiteX2" fmla="*/ 31117 w 43243"/>
                <a:gd name="connsiteY2" fmla="*/ 123783 h 132039"/>
                <a:gd name="connsiteX3" fmla="*/ 34687 w 43243"/>
                <a:gd name="connsiteY3" fmla="*/ 127748 h 132039"/>
                <a:gd name="connsiteX4" fmla="*/ 43812 w 43243"/>
                <a:gd name="connsiteY4" fmla="*/ 128937 h 132039"/>
                <a:gd name="connsiteX5" fmla="*/ 43812 w 43243"/>
                <a:gd name="connsiteY5" fmla="*/ 132308 h 132039"/>
                <a:gd name="connsiteX6" fmla="*/ 2156 w 43243"/>
                <a:gd name="connsiteY6" fmla="*/ 132308 h 132039"/>
                <a:gd name="connsiteX7" fmla="*/ 2156 w 43243"/>
                <a:gd name="connsiteY7" fmla="*/ 128937 h 132039"/>
                <a:gd name="connsiteX8" fmla="*/ 10090 w 43243"/>
                <a:gd name="connsiteY8" fmla="*/ 127748 h 132039"/>
                <a:gd name="connsiteX9" fmla="*/ 13463 w 43243"/>
                <a:gd name="connsiteY9" fmla="*/ 123783 h 132039"/>
                <a:gd name="connsiteX10" fmla="*/ 14653 w 43243"/>
                <a:gd name="connsiteY10" fmla="*/ 113077 h 132039"/>
                <a:gd name="connsiteX11" fmla="*/ 14653 w 43243"/>
                <a:gd name="connsiteY11" fmla="*/ 35756 h 132039"/>
                <a:gd name="connsiteX12" fmla="*/ 13859 w 43243"/>
                <a:gd name="connsiteY12" fmla="*/ 18309 h 132039"/>
                <a:gd name="connsiteX13" fmla="*/ 11876 w 43243"/>
                <a:gd name="connsiteY13" fmla="*/ 13749 h 132039"/>
                <a:gd name="connsiteX14" fmla="*/ 8107 w 43243"/>
                <a:gd name="connsiteY14" fmla="*/ 12361 h 132039"/>
                <a:gd name="connsiteX15" fmla="*/ 2156 w 43243"/>
                <a:gd name="connsiteY15" fmla="*/ 13948 h 132039"/>
                <a:gd name="connsiteX16" fmla="*/ 569 w 43243"/>
                <a:gd name="connsiteY16" fmla="*/ 10775 h 132039"/>
                <a:gd name="connsiteX17" fmla="*/ 25761 w 43243"/>
                <a:gd name="connsiteY17" fmla="*/ 268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927" y="268"/>
                  </a:moveTo>
                  <a:lnTo>
                    <a:pt x="29927" y="113077"/>
                  </a:lnTo>
                  <a:cubicBezTo>
                    <a:pt x="29927" y="118380"/>
                    <a:pt x="30323" y="121949"/>
                    <a:pt x="31117" y="123783"/>
                  </a:cubicBezTo>
                  <a:cubicBezTo>
                    <a:pt x="31910" y="125517"/>
                    <a:pt x="33100" y="126856"/>
                    <a:pt x="34687" y="127748"/>
                  </a:cubicBezTo>
                  <a:cubicBezTo>
                    <a:pt x="36374" y="128541"/>
                    <a:pt x="39448" y="128937"/>
                    <a:pt x="43812" y="128937"/>
                  </a:cubicBezTo>
                  <a:lnTo>
                    <a:pt x="43812" y="132308"/>
                  </a:lnTo>
                  <a:lnTo>
                    <a:pt x="2156" y="132308"/>
                  </a:lnTo>
                  <a:lnTo>
                    <a:pt x="2156" y="128937"/>
                  </a:lnTo>
                  <a:cubicBezTo>
                    <a:pt x="5974" y="128937"/>
                    <a:pt x="8603" y="128541"/>
                    <a:pt x="10090" y="127748"/>
                  </a:cubicBezTo>
                  <a:cubicBezTo>
                    <a:pt x="11529" y="126955"/>
                    <a:pt x="12669" y="125666"/>
                    <a:pt x="13463" y="123783"/>
                  </a:cubicBezTo>
                  <a:cubicBezTo>
                    <a:pt x="14256" y="121949"/>
                    <a:pt x="14653" y="118380"/>
                    <a:pt x="14653" y="113077"/>
                  </a:cubicBezTo>
                  <a:lnTo>
                    <a:pt x="14653" y="35756"/>
                  </a:lnTo>
                  <a:cubicBezTo>
                    <a:pt x="14653" y="26239"/>
                    <a:pt x="14355" y="20440"/>
                    <a:pt x="13859" y="18309"/>
                  </a:cubicBezTo>
                  <a:cubicBezTo>
                    <a:pt x="13463" y="16079"/>
                    <a:pt x="12768" y="14542"/>
                    <a:pt x="11876" y="13749"/>
                  </a:cubicBezTo>
                  <a:cubicBezTo>
                    <a:pt x="10933" y="12857"/>
                    <a:pt x="9694" y="12361"/>
                    <a:pt x="8107" y="12361"/>
                  </a:cubicBezTo>
                  <a:cubicBezTo>
                    <a:pt x="6520" y="12361"/>
                    <a:pt x="4536" y="12907"/>
                    <a:pt x="2156" y="13948"/>
                  </a:cubicBezTo>
                  <a:lnTo>
                    <a:pt x="569" y="10775"/>
                  </a:lnTo>
                  <a:lnTo>
                    <a:pt x="25761" y="26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449D41B-EC80-F34D-3891-52BAFAA71CC0}"/>
                </a:ext>
              </a:extLst>
            </p:cNvPr>
            <p:cNvSpPr/>
            <p:nvPr/>
          </p:nvSpPr>
          <p:spPr>
            <a:xfrm>
              <a:off x="7402670" y="4628392"/>
              <a:ext cx="42648" cy="132039"/>
            </a:xfrm>
            <a:custGeom>
              <a:avLst/>
              <a:gdLst>
                <a:gd name="connsiteX0" fmla="*/ 22591 w 42648"/>
                <a:gd name="connsiteY0" fmla="*/ 268 h 132039"/>
                <a:gd name="connsiteX1" fmla="*/ 29137 w 42648"/>
                <a:gd name="connsiteY1" fmla="*/ 3043 h 132039"/>
                <a:gd name="connsiteX2" fmla="*/ 31914 w 42648"/>
                <a:gd name="connsiteY2" fmla="*/ 9586 h 132039"/>
                <a:gd name="connsiteX3" fmla="*/ 29137 w 42648"/>
                <a:gd name="connsiteY3" fmla="*/ 16327 h 132039"/>
                <a:gd name="connsiteX4" fmla="*/ 22591 w 42648"/>
                <a:gd name="connsiteY4" fmla="*/ 19102 h 132039"/>
                <a:gd name="connsiteX5" fmla="*/ 15847 w 42648"/>
                <a:gd name="connsiteY5" fmla="*/ 16327 h 132039"/>
                <a:gd name="connsiteX6" fmla="*/ 13070 w 42648"/>
                <a:gd name="connsiteY6" fmla="*/ 9586 h 132039"/>
                <a:gd name="connsiteX7" fmla="*/ 15847 w 42648"/>
                <a:gd name="connsiteY7" fmla="*/ 3043 h 132039"/>
                <a:gd name="connsiteX8" fmla="*/ 22591 w 42648"/>
                <a:gd name="connsiteY8" fmla="*/ 268 h 132039"/>
                <a:gd name="connsiteX9" fmla="*/ 30328 w 42648"/>
                <a:gd name="connsiteY9" fmla="*/ 44678 h 132039"/>
                <a:gd name="connsiteX10" fmla="*/ 30328 w 42648"/>
                <a:gd name="connsiteY10" fmla="*/ 113077 h 132039"/>
                <a:gd name="connsiteX11" fmla="*/ 31518 w 42648"/>
                <a:gd name="connsiteY11" fmla="*/ 123783 h 132039"/>
                <a:gd name="connsiteX12" fmla="*/ 34890 w 42648"/>
                <a:gd name="connsiteY12" fmla="*/ 127748 h 132039"/>
                <a:gd name="connsiteX13" fmla="*/ 43221 w 42648"/>
                <a:gd name="connsiteY13" fmla="*/ 128937 h 132039"/>
                <a:gd name="connsiteX14" fmla="*/ 43221 w 42648"/>
                <a:gd name="connsiteY14" fmla="*/ 132308 h 132039"/>
                <a:gd name="connsiteX15" fmla="*/ 1962 w 42648"/>
                <a:gd name="connsiteY15" fmla="*/ 132308 h 132039"/>
                <a:gd name="connsiteX16" fmla="*/ 1962 w 42648"/>
                <a:gd name="connsiteY16" fmla="*/ 128937 h 132039"/>
                <a:gd name="connsiteX17" fmla="*/ 10293 w 42648"/>
                <a:gd name="connsiteY17" fmla="*/ 127748 h 132039"/>
                <a:gd name="connsiteX18" fmla="*/ 13665 w 42648"/>
                <a:gd name="connsiteY18" fmla="*/ 123783 h 132039"/>
                <a:gd name="connsiteX19" fmla="*/ 14855 w 42648"/>
                <a:gd name="connsiteY19" fmla="*/ 113077 h 132039"/>
                <a:gd name="connsiteX20" fmla="*/ 14855 w 42648"/>
                <a:gd name="connsiteY20" fmla="*/ 80364 h 132039"/>
                <a:gd name="connsiteX21" fmla="*/ 14062 w 42648"/>
                <a:gd name="connsiteY21" fmla="*/ 62323 h 132039"/>
                <a:gd name="connsiteX22" fmla="*/ 12078 w 42648"/>
                <a:gd name="connsiteY22" fmla="*/ 58357 h 132039"/>
                <a:gd name="connsiteX23" fmla="*/ 8111 w 42648"/>
                <a:gd name="connsiteY23" fmla="*/ 57168 h 132039"/>
                <a:gd name="connsiteX24" fmla="*/ 1962 w 42648"/>
                <a:gd name="connsiteY24" fmla="*/ 58556 h 132039"/>
                <a:gd name="connsiteX25" fmla="*/ 573 w 42648"/>
                <a:gd name="connsiteY25" fmla="*/ 55185 h 132039"/>
                <a:gd name="connsiteX26" fmla="*/ 26162 w 42648"/>
                <a:gd name="connsiteY26" fmla="*/ 44678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591" y="268"/>
                  </a:moveTo>
                  <a:cubicBezTo>
                    <a:pt x="25220" y="268"/>
                    <a:pt x="27402" y="1210"/>
                    <a:pt x="29137" y="3043"/>
                  </a:cubicBezTo>
                  <a:cubicBezTo>
                    <a:pt x="30972" y="4926"/>
                    <a:pt x="31914" y="7108"/>
                    <a:pt x="31914" y="9586"/>
                  </a:cubicBezTo>
                  <a:cubicBezTo>
                    <a:pt x="31914" y="12262"/>
                    <a:pt x="30972" y="14493"/>
                    <a:pt x="29137" y="16327"/>
                  </a:cubicBezTo>
                  <a:cubicBezTo>
                    <a:pt x="27402" y="18210"/>
                    <a:pt x="25220" y="19102"/>
                    <a:pt x="22591" y="19102"/>
                  </a:cubicBezTo>
                  <a:cubicBezTo>
                    <a:pt x="19914" y="19102"/>
                    <a:pt x="17682" y="18210"/>
                    <a:pt x="15847" y="16327"/>
                  </a:cubicBezTo>
                  <a:cubicBezTo>
                    <a:pt x="13963" y="14493"/>
                    <a:pt x="13070" y="12262"/>
                    <a:pt x="13070" y="9586"/>
                  </a:cubicBezTo>
                  <a:cubicBezTo>
                    <a:pt x="13070" y="7108"/>
                    <a:pt x="13963" y="4926"/>
                    <a:pt x="15847" y="3043"/>
                  </a:cubicBezTo>
                  <a:cubicBezTo>
                    <a:pt x="17682" y="1210"/>
                    <a:pt x="19914" y="268"/>
                    <a:pt x="22591" y="268"/>
                  </a:cubicBezTo>
                  <a:close/>
                  <a:moveTo>
                    <a:pt x="30328" y="44678"/>
                  </a:moveTo>
                  <a:lnTo>
                    <a:pt x="30328" y="113077"/>
                  </a:lnTo>
                  <a:cubicBezTo>
                    <a:pt x="30328" y="118380"/>
                    <a:pt x="30724" y="121949"/>
                    <a:pt x="31518" y="123783"/>
                  </a:cubicBezTo>
                  <a:cubicBezTo>
                    <a:pt x="32311" y="125517"/>
                    <a:pt x="33402" y="126856"/>
                    <a:pt x="34890" y="127748"/>
                  </a:cubicBezTo>
                  <a:cubicBezTo>
                    <a:pt x="36477" y="128541"/>
                    <a:pt x="39254" y="128937"/>
                    <a:pt x="43221" y="128937"/>
                  </a:cubicBezTo>
                  <a:lnTo>
                    <a:pt x="43221" y="132308"/>
                  </a:lnTo>
                  <a:lnTo>
                    <a:pt x="1962" y="132308"/>
                  </a:lnTo>
                  <a:lnTo>
                    <a:pt x="1962" y="128937"/>
                  </a:lnTo>
                  <a:cubicBezTo>
                    <a:pt x="6028" y="128937"/>
                    <a:pt x="8805" y="128541"/>
                    <a:pt x="10293" y="127748"/>
                  </a:cubicBezTo>
                  <a:cubicBezTo>
                    <a:pt x="11731" y="126955"/>
                    <a:pt x="12872" y="125666"/>
                    <a:pt x="13665" y="123783"/>
                  </a:cubicBezTo>
                  <a:cubicBezTo>
                    <a:pt x="14459" y="121949"/>
                    <a:pt x="14855" y="118380"/>
                    <a:pt x="14855" y="113077"/>
                  </a:cubicBezTo>
                  <a:lnTo>
                    <a:pt x="14855" y="80364"/>
                  </a:lnTo>
                  <a:cubicBezTo>
                    <a:pt x="14855" y="71145"/>
                    <a:pt x="14558" y="65098"/>
                    <a:pt x="14062" y="62323"/>
                  </a:cubicBezTo>
                  <a:cubicBezTo>
                    <a:pt x="13665" y="60340"/>
                    <a:pt x="12971" y="59051"/>
                    <a:pt x="12078" y="58357"/>
                  </a:cubicBezTo>
                  <a:cubicBezTo>
                    <a:pt x="11136" y="57564"/>
                    <a:pt x="9797" y="57168"/>
                    <a:pt x="8111" y="57168"/>
                  </a:cubicBezTo>
                  <a:cubicBezTo>
                    <a:pt x="6375" y="57168"/>
                    <a:pt x="4342" y="57664"/>
                    <a:pt x="1962" y="58556"/>
                  </a:cubicBezTo>
                  <a:lnTo>
                    <a:pt x="573" y="55185"/>
                  </a:lnTo>
                  <a:lnTo>
                    <a:pt x="26162" y="4467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2B36907-3B29-CF61-009C-EC37A3FC6537}"/>
                </a:ext>
              </a:extLst>
            </p:cNvPr>
            <p:cNvSpPr/>
            <p:nvPr/>
          </p:nvSpPr>
          <p:spPr>
            <a:xfrm>
              <a:off x="7451169" y="4672802"/>
              <a:ext cx="93032" cy="87630"/>
            </a:xfrm>
            <a:custGeom>
              <a:avLst/>
              <a:gdLst>
                <a:gd name="connsiteX0" fmla="*/ 30133 w 93032"/>
                <a:gd name="connsiteY0" fmla="*/ 18310 h 87630"/>
                <a:gd name="connsiteX1" fmla="*/ 58698 w 93032"/>
                <a:gd name="connsiteY1" fmla="*/ 268 h 87630"/>
                <a:gd name="connsiteX2" fmla="*/ 70599 w 93032"/>
                <a:gd name="connsiteY2" fmla="*/ 3837 h 87630"/>
                <a:gd name="connsiteX3" fmla="*/ 78534 w 93032"/>
                <a:gd name="connsiteY3" fmla="*/ 15336 h 87630"/>
                <a:gd name="connsiteX4" fmla="*/ 80716 w 93032"/>
                <a:gd name="connsiteY4" fmla="*/ 32386 h 87630"/>
                <a:gd name="connsiteX5" fmla="*/ 80716 w 93032"/>
                <a:gd name="connsiteY5" fmla="*/ 68668 h 87630"/>
                <a:gd name="connsiteX6" fmla="*/ 81906 w 93032"/>
                <a:gd name="connsiteY6" fmla="*/ 79572 h 87630"/>
                <a:gd name="connsiteX7" fmla="*/ 85080 w 93032"/>
                <a:gd name="connsiteY7" fmla="*/ 83339 h 87630"/>
                <a:gd name="connsiteX8" fmla="*/ 93610 w 93032"/>
                <a:gd name="connsiteY8" fmla="*/ 84528 h 87630"/>
                <a:gd name="connsiteX9" fmla="*/ 93610 w 93032"/>
                <a:gd name="connsiteY9" fmla="*/ 87899 h 87630"/>
                <a:gd name="connsiteX10" fmla="*/ 51557 w 93032"/>
                <a:gd name="connsiteY10" fmla="*/ 87899 h 87630"/>
                <a:gd name="connsiteX11" fmla="*/ 51557 w 93032"/>
                <a:gd name="connsiteY11" fmla="*/ 84528 h 87630"/>
                <a:gd name="connsiteX12" fmla="*/ 53342 w 93032"/>
                <a:gd name="connsiteY12" fmla="*/ 84528 h 87630"/>
                <a:gd name="connsiteX13" fmla="*/ 61673 w 93032"/>
                <a:gd name="connsiteY13" fmla="*/ 82744 h 87630"/>
                <a:gd name="connsiteX14" fmla="*/ 65045 w 93032"/>
                <a:gd name="connsiteY14" fmla="*/ 77391 h 87630"/>
                <a:gd name="connsiteX15" fmla="*/ 65244 w 93032"/>
                <a:gd name="connsiteY15" fmla="*/ 68668 h 87630"/>
                <a:gd name="connsiteX16" fmla="*/ 65244 w 93032"/>
                <a:gd name="connsiteY16" fmla="*/ 33774 h 87630"/>
                <a:gd name="connsiteX17" fmla="*/ 62268 w 93032"/>
                <a:gd name="connsiteY17" fmla="*/ 17120 h 87630"/>
                <a:gd name="connsiteX18" fmla="*/ 52152 w 93032"/>
                <a:gd name="connsiteY18" fmla="*/ 11767 h 87630"/>
                <a:gd name="connsiteX19" fmla="*/ 30133 w 93032"/>
                <a:gd name="connsiteY19" fmla="*/ 23861 h 87630"/>
                <a:gd name="connsiteX20" fmla="*/ 30133 w 93032"/>
                <a:gd name="connsiteY20" fmla="*/ 68668 h 87630"/>
                <a:gd name="connsiteX21" fmla="*/ 31125 w 93032"/>
                <a:gd name="connsiteY21" fmla="*/ 79373 h 87630"/>
                <a:gd name="connsiteX22" fmla="*/ 34696 w 93032"/>
                <a:gd name="connsiteY22" fmla="*/ 83339 h 87630"/>
                <a:gd name="connsiteX23" fmla="*/ 44019 w 93032"/>
                <a:gd name="connsiteY23" fmla="*/ 84528 h 87630"/>
                <a:gd name="connsiteX24" fmla="*/ 44019 w 93032"/>
                <a:gd name="connsiteY24" fmla="*/ 87899 h 87630"/>
                <a:gd name="connsiteX25" fmla="*/ 1966 w 93032"/>
                <a:gd name="connsiteY25" fmla="*/ 87899 h 87630"/>
                <a:gd name="connsiteX26" fmla="*/ 1966 w 93032"/>
                <a:gd name="connsiteY26" fmla="*/ 84528 h 87630"/>
                <a:gd name="connsiteX27" fmla="*/ 3751 w 93032"/>
                <a:gd name="connsiteY27" fmla="*/ 84528 h 87630"/>
                <a:gd name="connsiteX28" fmla="*/ 12479 w 93032"/>
                <a:gd name="connsiteY28" fmla="*/ 81356 h 87630"/>
                <a:gd name="connsiteX29" fmla="*/ 14859 w 93032"/>
                <a:gd name="connsiteY29" fmla="*/ 68668 h 87630"/>
                <a:gd name="connsiteX30" fmla="*/ 14859 w 93032"/>
                <a:gd name="connsiteY30" fmla="*/ 37144 h 87630"/>
                <a:gd name="connsiteX31" fmla="*/ 14066 w 93032"/>
                <a:gd name="connsiteY31" fmla="*/ 18508 h 87630"/>
                <a:gd name="connsiteX32" fmla="*/ 11884 w 93032"/>
                <a:gd name="connsiteY32" fmla="*/ 13948 h 87630"/>
                <a:gd name="connsiteX33" fmla="*/ 8115 w 93032"/>
                <a:gd name="connsiteY33" fmla="*/ 12759 h 87630"/>
                <a:gd name="connsiteX34" fmla="*/ 1966 w 93032"/>
                <a:gd name="connsiteY34" fmla="*/ 14146 h 87630"/>
                <a:gd name="connsiteX35" fmla="*/ 577 w 93032"/>
                <a:gd name="connsiteY35" fmla="*/ 10776 h 87630"/>
                <a:gd name="connsiteX36" fmla="*/ 26166 w 93032"/>
                <a:gd name="connsiteY36" fmla="*/ 268 h 87630"/>
                <a:gd name="connsiteX37" fmla="*/ 30133 w 93032"/>
                <a:gd name="connsiteY37" fmla="*/ 268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30133" y="18310"/>
                  </a:moveTo>
                  <a:cubicBezTo>
                    <a:pt x="40051" y="6315"/>
                    <a:pt x="49573" y="268"/>
                    <a:pt x="58698" y="268"/>
                  </a:cubicBezTo>
                  <a:cubicBezTo>
                    <a:pt x="63310" y="268"/>
                    <a:pt x="67277" y="1458"/>
                    <a:pt x="70599" y="3837"/>
                  </a:cubicBezTo>
                  <a:cubicBezTo>
                    <a:pt x="73872" y="6216"/>
                    <a:pt x="76550" y="10082"/>
                    <a:pt x="78534" y="15336"/>
                  </a:cubicBezTo>
                  <a:cubicBezTo>
                    <a:pt x="79972" y="19053"/>
                    <a:pt x="80716" y="24753"/>
                    <a:pt x="80716" y="32386"/>
                  </a:cubicBezTo>
                  <a:lnTo>
                    <a:pt x="80716" y="68668"/>
                  </a:lnTo>
                  <a:cubicBezTo>
                    <a:pt x="80716" y="74120"/>
                    <a:pt x="81113" y="77738"/>
                    <a:pt x="81906" y="79572"/>
                  </a:cubicBezTo>
                  <a:cubicBezTo>
                    <a:pt x="82551" y="81158"/>
                    <a:pt x="83592" y="82446"/>
                    <a:pt x="85080" y="83339"/>
                  </a:cubicBezTo>
                  <a:cubicBezTo>
                    <a:pt x="86667" y="84132"/>
                    <a:pt x="89494" y="84528"/>
                    <a:pt x="93610" y="84528"/>
                  </a:cubicBezTo>
                  <a:lnTo>
                    <a:pt x="93610" y="87899"/>
                  </a:lnTo>
                  <a:lnTo>
                    <a:pt x="51557" y="87899"/>
                  </a:lnTo>
                  <a:lnTo>
                    <a:pt x="51557" y="84528"/>
                  </a:lnTo>
                  <a:lnTo>
                    <a:pt x="53342" y="84528"/>
                  </a:lnTo>
                  <a:cubicBezTo>
                    <a:pt x="57309" y="84528"/>
                    <a:pt x="60086" y="83933"/>
                    <a:pt x="61673" y="82744"/>
                  </a:cubicBezTo>
                  <a:cubicBezTo>
                    <a:pt x="63260" y="81554"/>
                    <a:pt x="64351" y="79770"/>
                    <a:pt x="65045" y="77391"/>
                  </a:cubicBezTo>
                  <a:cubicBezTo>
                    <a:pt x="65144" y="76499"/>
                    <a:pt x="65244" y="73574"/>
                    <a:pt x="65244" y="68668"/>
                  </a:cubicBezTo>
                  <a:lnTo>
                    <a:pt x="65244" y="33774"/>
                  </a:lnTo>
                  <a:cubicBezTo>
                    <a:pt x="65244" y="26141"/>
                    <a:pt x="64252" y="20590"/>
                    <a:pt x="62268" y="17120"/>
                  </a:cubicBezTo>
                  <a:cubicBezTo>
                    <a:pt x="60285" y="13552"/>
                    <a:pt x="56912" y="11767"/>
                    <a:pt x="52152" y="11767"/>
                  </a:cubicBezTo>
                  <a:cubicBezTo>
                    <a:pt x="44713" y="11767"/>
                    <a:pt x="37374" y="15832"/>
                    <a:pt x="30133" y="23861"/>
                  </a:cubicBezTo>
                  <a:lnTo>
                    <a:pt x="30133" y="68668"/>
                  </a:lnTo>
                  <a:cubicBezTo>
                    <a:pt x="30133" y="74516"/>
                    <a:pt x="30431" y="78085"/>
                    <a:pt x="31125" y="79373"/>
                  </a:cubicBezTo>
                  <a:cubicBezTo>
                    <a:pt x="32018" y="81108"/>
                    <a:pt x="33208" y="82446"/>
                    <a:pt x="34696" y="83339"/>
                  </a:cubicBezTo>
                  <a:cubicBezTo>
                    <a:pt x="36283" y="84132"/>
                    <a:pt x="39357" y="84528"/>
                    <a:pt x="44019" y="84528"/>
                  </a:cubicBezTo>
                  <a:lnTo>
                    <a:pt x="44019" y="87899"/>
                  </a:lnTo>
                  <a:lnTo>
                    <a:pt x="1966" y="87899"/>
                  </a:lnTo>
                  <a:lnTo>
                    <a:pt x="1966" y="84528"/>
                  </a:lnTo>
                  <a:lnTo>
                    <a:pt x="3751" y="84528"/>
                  </a:lnTo>
                  <a:cubicBezTo>
                    <a:pt x="8115" y="84528"/>
                    <a:pt x="10991" y="83487"/>
                    <a:pt x="12479" y="81356"/>
                  </a:cubicBezTo>
                  <a:cubicBezTo>
                    <a:pt x="14066" y="79126"/>
                    <a:pt x="14859" y="74913"/>
                    <a:pt x="14859" y="68668"/>
                  </a:cubicBezTo>
                  <a:lnTo>
                    <a:pt x="14859" y="37144"/>
                  </a:lnTo>
                  <a:cubicBezTo>
                    <a:pt x="14859" y="26984"/>
                    <a:pt x="14562" y="20788"/>
                    <a:pt x="14066" y="18508"/>
                  </a:cubicBezTo>
                  <a:cubicBezTo>
                    <a:pt x="13669" y="16278"/>
                    <a:pt x="12925" y="14741"/>
                    <a:pt x="11884" y="13948"/>
                  </a:cubicBezTo>
                  <a:cubicBezTo>
                    <a:pt x="10942" y="13155"/>
                    <a:pt x="9702" y="12759"/>
                    <a:pt x="8115" y="12759"/>
                  </a:cubicBezTo>
                  <a:cubicBezTo>
                    <a:pt x="6379" y="12759"/>
                    <a:pt x="4346" y="13254"/>
                    <a:pt x="1966" y="14146"/>
                  </a:cubicBezTo>
                  <a:lnTo>
                    <a:pt x="577" y="10776"/>
                  </a:lnTo>
                  <a:lnTo>
                    <a:pt x="26166" y="268"/>
                  </a:lnTo>
                  <a:lnTo>
                    <a:pt x="30133" y="26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7D2F4FE-499E-6686-3E0D-64966FFE8707}"/>
                </a:ext>
              </a:extLst>
            </p:cNvPr>
            <p:cNvSpPr/>
            <p:nvPr/>
          </p:nvSpPr>
          <p:spPr>
            <a:xfrm>
              <a:off x="7551874" y="4672802"/>
              <a:ext cx="77361" cy="89414"/>
            </a:xfrm>
            <a:custGeom>
              <a:avLst/>
              <a:gdLst>
                <a:gd name="connsiteX0" fmla="*/ 47993 w 77361"/>
                <a:gd name="connsiteY0" fmla="*/ 75606 h 89414"/>
                <a:gd name="connsiteX1" fmla="*/ 31529 w 77361"/>
                <a:gd name="connsiteY1" fmla="*/ 87304 h 89414"/>
                <a:gd name="connsiteX2" fmla="*/ 20818 w 77361"/>
                <a:gd name="connsiteY2" fmla="*/ 89683 h 89414"/>
                <a:gd name="connsiteX3" fmla="*/ 6337 w 77361"/>
                <a:gd name="connsiteY3" fmla="*/ 83735 h 89414"/>
                <a:gd name="connsiteX4" fmla="*/ 585 w 77361"/>
                <a:gd name="connsiteY4" fmla="*/ 67676 h 89414"/>
                <a:gd name="connsiteX5" fmla="*/ 3362 w 77361"/>
                <a:gd name="connsiteY5" fmla="*/ 56970 h 89414"/>
                <a:gd name="connsiteX6" fmla="*/ 16454 w 77361"/>
                <a:gd name="connsiteY6" fmla="*/ 45075 h 89414"/>
                <a:gd name="connsiteX7" fmla="*/ 47993 w 77361"/>
                <a:gd name="connsiteY7" fmla="*/ 31593 h 89414"/>
                <a:gd name="connsiteX8" fmla="*/ 47993 w 77361"/>
                <a:gd name="connsiteY8" fmla="*/ 28223 h 89414"/>
                <a:gd name="connsiteX9" fmla="*/ 43828 w 77361"/>
                <a:gd name="connsiteY9" fmla="*/ 10776 h 89414"/>
                <a:gd name="connsiteX10" fmla="*/ 32124 w 77361"/>
                <a:gd name="connsiteY10" fmla="*/ 6018 h 89414"/>
                <a:gd name="connsiteX11" fmla="*/ 23000 w 77361"/>
                <a:gd name="connsiteY11" fmla="*/ 9190 h 89414"/>
                <a:gd name="connsiteX12" fmla="*/ 19429 w 77361"/>
                <a:gd name="connsiteY12" fmla="*/ 16327 h 89414"/>
                <a:gd name="connsiteX13" fmla="*/ 19628 w 77361"/>
                <a:gd name="connsiteY13" fmla="*/ 21879 h 89414"/>
                <a:gd name="connsiteX14" fmla="*/ 17446 w 77361"/>
                <a:gd name="connsiteY14" fmla="*/ 28421 h 89414"/>
                <a:gd name="connsiteX15" fmla="*/ 11693 w 77361"/>
                <a:gd name="connsiteY15" fmla="*/ 30800 h 89414"/>
                <a:gd name="connsiteX16" fmla="*/ 6139 w 77361"/>
                <a:gd name="connsiteY16" fmla="*/ 28421 h 89414"/>
                <a:gd name="connsiteX17" fmla="*/ 3957 w 77361"/>
                <a:gd name="connsiteY17" fmla="*/ 21680 h 89414"/>
                <a:gd name="connsiteX18" fmla="*/ 12090 w 77361"/>
                <a:gd name="connsiteY18" fmla="*/ 7009 h 89414"/>
                <a:gd name="connsiteX19" fmla="*/ 34902 w 77361"/>
                <a:gd name="connsiteY19" fmla="*/ 268 h 89414"/>
                <a:gd name="connsiteX20" fmla="*/ 53548 w 77361"/>
                <a:gd name="connsiteY20" fmla="*/ 4233 h 89414"/>
                <a:gd name="connsiteX21" fmla="*/ 61681 w 77361"/>
                <a:gd name="connsiteY21" fmla="*/ 13155 h 89414"/>
                <a:gd name="connsiteX22" fmla="*/ 63267 w 77361"/>
                <a:gd name="connsiteY22" fmla="*/ 29412 h 89414"/>
                <a:gd name="connsiteX23" fmla="*/ 63267 w 77361"/>
                <a:gd name="connsiteY23" fmla="*/ 58358 h 89414"/>
                <a:gd name="connsiteX24" fmla="*/ 63664 w 77361"/>
                <a:gd name="connsiteY24" fmla="*/ 73227 h 89414"/>
                <a:gd name="connsiteX25" fmla="*/ 65251 w 77361"/>
                <a:gd name="connsiteY25" fmla="*/ 76994 h 89414"/>
                <a:gd name="connsiteX26" fmla="*/ 67830 w 77361"/>
                <a:gd name="connsiteY26" fmla="*/ 77787 h 89414"/>
                <a:gd name="connsiteX27" fmla="*/ 70409 w 77361"/>
                <a:gd name="connsiteY27" fmla="*/ 77193 h 89414"/>
                <a:gd name="connsiteX28" fmla="*/ 77946 w 77361"/>
                <a:gd name="connsiteY28" fmla="*/ 70452 h 89414"/>
                <a:gd name="connsiteX29" fmla="*/ 77946 w 77361"/>
                <a:gd name="connsiteY29" fmla="*/ 75606 h 89414"/>
                <a:gd name="connsiteX30" fmla="*/ 58110 w 77361"/>
                <a:gd name="connsiteY30" fmla="*/ 89485 h 89414"/>
                <a:gd name="connsiteX31" fmla="*/ 50771 w 77361"/>
                <a:gd name="connsiteY31" fmla="*/ 86511 h 89414"/>
                <a:gd name="connsiteX32" fmla="*/ 47993 w 77361"/>
                <a:gd name="connsiteY32" fmla="*/ 75606 h 89414"/>
                <a:gd name="connsiteX33" fmla="*/ 47993 w 77361"/>
                <a:gd name="connsiteY33" fmla="*/ 69659 h 89414"/>
                <a:gd name="connsiteX34" fmla="*/ 47993 w 77361"/>
                <a:gd name="connsiteY34" fmla="*/ 37144 h 89414"/>
                <a:gd name="connsiteX35" fmla="*/ 29943 w 77361"/>
                <a:gd name="connsiteY35" fmla="*/ 45075 h 89414"/>
                <a:gd name="connsiteX36" fmla="*/ 19429 w 77361"/>
                <a:gd name="connsiteY36" fmla="*/ 53798 h 89414"/>
                <a:gd name="connsiteX37" fmla="*/ 16255 w 77361"/>
                <a:gd name="connsiteY37" fmla="*/ 63314 h 89414"/>
                <a:gd name="connsiteX38" fmla="*/ 20223 w 77361"/>
                <a:gd name="connsiteY38" fmla="*/ 74615 h 89414"/>
                <a:gd name="connsiteX39" fmla="*/ 29347 w 77361"/>
                <a:gd name="connsiteY39" fmla="*/ 78977 h 89414"/>
                <a:gd name="connsiteX40" fmla="*/ 47993 w 77361"/>
                <a:gd name="connsiteY40" fmla="*/ 69659 h 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361" h="89414">
                  <a:moveTo>
                    <a:pt x="47993" y="75606"/>
                  </a:moveTo>
                  <a:cubicBezTo>
                    <a:pt x="39266" y="82347"/>
                    <a:pt x="33761" y="86263"/>
                    <a:pt x="31529" y="87304"/>
                  </a:cubicBezTo>
                  <a:cubicBezTo>
                    <a:pt x="28207" y="88890"/>
                    <a:pt x="24636" y="89683"/>
                    <a:pt x="20818" y="89683"/>
                  </a:cubicBezTo>
                  <a:cubicBezTo>
                    <a:pt x="14966" y="89683"/>
                    <a:pt x="10156" y="87700"/>
                    <a:pt x="6337" y="83735"/>
                  </a:cubicBezTo>
                  <a:cubicBezTo>
                    <a:pt x="2469" y="79671"/>
                    <a:pt x="585" y="74318"/>
                    <a:pt x="585" y="67676"/>
                  </a:cubicBezTo>
                  <a:cubicBezTo>
                    <a:pt x="585" y="63612"/>
                    <a:pt x="1477" y="60043"/>
                    <a:pt x="3362" y="56970"/>
                  </a:cubicBezTo>
                  <a:cubicBezTo>
                    <a:pt x="5841" y="52757"/>
                    <a:pt x="10205" y="48792"/>
                    <a:pt x="16454" y="45075"/>
                  </a:cubicBezTo>
                  <a:cubicBezTo>
                    <a:pt x="22801" y="41407"/>
                    <a:pt x="33315" y="36897"/>
                    <a:pt x="47993" y="31593"/>
                  </a:cubicBezTo>
                  <a:lnTo>
                    <a:pt x="47993" y="28223"/>
                  </a:lnTo>
                  <a:cubicBezTo>
                    <a:pt x="47993" y="19797"/>
                    <a:pt x="46605" y="13948"/>
                    <a:pt x="43828" y="10776"/>
                  </a:cubicBezTo>
                  <a:cubicBezTo>
                    <a:pt x="41150" y="7604"/>
                    <a:pt x="37282" y="6018"/>
                    <a:pt x="32124" y="6018"/>
                  </a:cubicBezTo>
                  <a:cubicBezTo>
                    <a:pt x="28256" y="6018"/>
                    <a:pt x="25231" y="7108"/>
                    <a:pt x="23000" y="9190"/>
                  </a:cubicBezTo>
                  <a:cubicBezTo>
                    <a:pt x="20620" y="11321"/>
                    <a:pt x="19429" y="13700"/>
                    <a:pt x="19429" y="16327"/>
                  </a:cubicBezTo>
                  <a:lnTo>
                    <a:pt x="19628" y="21879"/>
                  </a:lnTo>
                  <a:cubicBezTo>
                    <a:pt x="19628" y="24654"/>
                    <a:pt x="18884" y="26835"/>
                    <a:pt x="17446" y="28421"/>
                  </a:cubicBezTo>
                  <a:cubicBezTo>
                    <a:pt x="15958" y="30007"/>
                    <a:pt x="14073" y="30800"/>
                    <a:pt x="11693" y="30800"/>
                  </a:cubicBezTo>
                  <a:cubicBezTo>
                    <a:pt x="9412" y="30800"/>
                    <a:pt x="7577" y="30007"/>
                    <a:pt x="6139" y="28421"/>
                  </a:cubicBezTo>
                  <a:cubicBezTo>
                    <a:pt x="4651" y="26736"/>
                    <a:pt x="3957" y="24456"/>
                    <a:pt x="3957" y="21680"/>
                  </a:cubicBezTo>
                  <a:cubicBezTo>
                    <a:pt x="3957" y="16426"/>
                    <a:pt x="6635" y="11519"/>
                    <a:pt x="12090" y="7009"/>
                  </a:cubicBezTo>
                  <a:cubicBezTo>
                    <a:pt x="17495" y="2548"/>
                    <a:pt x="25083" y="268"/>
                    <a:pt x="34902" y="268"/>
                  </a:cubicBezTo>
                  <a:cubicBezTo>
                    <a:pt x="42539" y="268"/>
                    <a:pt x="48787" y="1607"/>
                    <a:pt x="53548" y="4233"/>
                  </a:cubicBezTo>
                  <a:cubicBezTo>
                    <a:pt x="57217" y="6117"/>
                    <a:pt x="59945" y="9091"/>
                    <a:pt x="61681" y="13155"/>
                  </a:cubicBezTo>
                  <a:cubicBezTo>
                    <a:pt x="62722" y="15832"/>
                    <a:pt x="63267" y="21234"/>
                    <a:pt x="63267" y="29412"/>
                  </a:cubicBezTo>
                  <a:lnTo>
                    <a:pt x="63267" y="58358"/>
                  </a:lnTo>
                  <a:cubicBezTo>
                    <a:pt x="63267" y="66437"/>
                    <a:pt x="63367" y="71394"/>
                    <a:pt x="63664" y="73227"/>
                  </a:cubicBezTo>
                  <a:cubicBezTo>
                    <a:pt x="64061" y="75111"/>
                    <a:pt x="64557" y="76350"/>
                    <a:pt x="65251" y="76994"/>
                  </a:cubicBezTo>
                  <a:cubicBezTo>
                    <a:pt x="66045" y="77540"/>
                    <a:pt x="66888" y="77787"/>
                    <a:pt x="67830" y="77787"/>
                  </a:cubicBezTo>
                  <a:cubicBezTo>
                    <a:pt x="68722" y="77787"/>
                    <a:pt x="69615" y="77589"/>
                    <a:pt x="70409" y="77193"/>
                  </a:cubicBezTo>
                  <a:cubicBezTo>
                    <a:pt x="71698" y="76400"/>
                    <a:pt x="74227" y="74169"/>
                    <a:pt x="77946" y="70452"/>
                  </a:cubicBezTo>
                  <a:lnTo>
                    <a:pt x="77946" y="75606"/>
                  </a:lnTo>
                  <a:cubicBezTo>
                    <a:pt x="70904" y="84875"/>
                    <a:pt x="64309" y="89485"/>
                    <a:pt x="58110" y="89485"/>
                  </a:cubicBezTo>
                  <a:cubicBezTo>
                    <a:pt x="55035" y="89485"/>
                    <a:pt x="52606" y="88493"/>
                    <a:pt x="50771" y="86511"/>
                  </a:cubicBezTo>
                  <a:cubicBezTo>
                    <a:pt x="48886" y="84429"/>
                    <a:pt x="47993" y="80761"/>
                    <a:pt x="47993" y="75606"/>
                  </a:cubicBezTo>
                  <a:close/>
                  <a:moveTo>
                    <a:pt x="47993" y="69659"/>
                  </a:moveTo>
                  <a:lnTo>
                    <a:pt x="47993" y="37144"/>
                  </a:lnTo>
                  <a:cubicBezTo>
                    <a:pt x="38571" y="40862"/>
                    <a:pt x="32571" y="43489"/>
                    <a:pt x="29943" y="45075"/>
                  </a:cubicBezTo>
                  <a:cubicBezTo>
                    <a:pt x="25033" y="47850"/>
                    <a:pt x="21512" y="50775"/>
                    <a:pt x="19429" y="53798"/>
                  </a:cubicBezTo>
                  <a:cubicBezTo>
                    <a:pt x="17297" y="56722"/>
                    <a:pt x="16255" y="59895"/>
                    <a:pt x="16255" y="63314"/>
                  </a:cubicBezTo>
                  <a:cubicBezTo>
                    <a:pt x="16255" y="67825"/>
                    <a:pt x="17545" y="71592"/>
                    <a:pt x="20223" y="74615"/>
                  </a:cubicBezTo>
                  <a:cubicBezTo>
                    <a:pt x="22851" y="77540"/>
                    <a:pt x="25876" y="78977"/>
                    <a:pt x="29347" y="78977"/>
                  </a:cubicBezTo>
                  <a:cubicBezTo>
                    <a:pt x="34108" y="78977"/>
                    <a:pt x="40307" y="75904"/>
                    <a:pt x="47993" y="69659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F8FA7EF-D2EF-11EB-11AB-22D9B8E87BA9}"/>
                </a:ext>
              </a:extLst>
            </p:cNvPr>
            <p:cNvSpPr/>
            <p:nvPr/>
          </p:nvSpPr>
          <p:spPr>
            <a:xfrm>
              <a:off x="7631363" y="4647425"/>
              <a:ext cx="51375" cy="114395"/>
            </a:xfrm>
            <a:custGeom>
              <a:avLst/>
              <a:gdLst>
                <a:gd name="connsiteX0" fmla="*/ 29553 w 51375"/>
                <a:gd name="connsiteY0" fmla="*/ 268 h 114395"/>
                <a:gd name="connsiteX1" fmla="*/ 29553 w 51375"/>
                <a:gd name="connsiteY1" fmla="*/ 28223 h 114395"/>
                <a:gd name="connsiteX2" fmla="*/ 49389 w 51375"/>
                <a:gd name="connsiteY2" fmla="*/ 28223 h 114395"/>
                <a:gd name="connsiteX3" fmla="*/ 49389 w 51375"/>
                <a:gd name="connsiteY3" fmla="*/ 34765 h 114395"/>
                <a:gd name="connsiteX4" fmla="*/ 29553 w 51375"/>
                <a:gd name="connsiteY4" fmla="*/ 34765 h 114395"/>
                <a:gd name="connsiteX5" fmla="*/ 29553 w 51375"/>
                <a:gd name="connsiteY5" fmla="*/ 89881 h 114395"/>
                <a:gd name="connsiteX6" fmla="*/ 31734 w 51375"/>
                <a:gd name="connsiteY6" fmla="*/ 101182 h 114395"/>
                <a:gd name="connsiteX7" fmla="*/ 37884 w 51375"/>
                <a:gd name="connsiteY7" fmla="*/ 103957 h 114395"/>
                <a:gd name="connsiteX8" fmla="*/ 43835 w 51375"/>
                <a:gd name="connsiteY8" fmla="*/ 102173 h 114395"/>
                <a:gd name="connsiteX9" fmla="*/ 48397 w 51375"/>
                <a:gd name="connsiteY9" fmla="*/ 96424 h 114395"/>
                <a:gd name="connsiteX10" fmla="*/ 51967 w 51375"/>
                <a:gd name="connsiteY10" fmla="*/ 96424 h 114395"/>
                <a:gd name="connsiteX11" fmla="*/ 42644 w 51375"/>
                <a:gd name="connsiteY11" fmla="*/ 110103 h 114395"/>
                <a:gd name="connsiteX12" fmla="*/ 30544 w 51375"/>
                <a:gd name="connsiteY12" fmla="*/ 114663 h 114395"/>
                <a:gd name="connsiteX13" fmla="*/ 22015 w 51375"/>
                <a:gd name="connsiteY13" fmla="*/ 112284 h 114395"/>
                <a:gd name="connsiteX14" fmla="*/ 16064 w 51375"/>
                <a:gd name="connsiteY14" fmla="*/ 105544 h 114395"/>
                <a:gd name="connsiteX15" fmla="*/ 14080 w 51375"/>
                <a:gd name="connsiteY15" fmla="*/ 91864 h 114395"/>
                <a:gd name="connsiteX16" fmla="*/ 14080 w 51375"/>
                <a:gd name="connsiteY16" fmla="*/ 34765 h 114395"/>
                <a:gd name="connsiteX17" fmla="*/ 591 w 51375"/>
                <a:gd name="connsiteY17" fmla="*/ 34765 h 114395"/>
                <a:gd name="connsiteX18" fmla="*/ 591 w 51375"/>
                <a:gd name="connsiteY18" fmla="*/ 31593 h 114395"/>
                <a:gd name="connsiteX19" fmla="*/ 11105 w 51375"/>
                <a:gd name="connsiteY19" fmla="*/ 24852 h 114395"/>
                <a:gd name="connsiteX20" fmla="*/ 20626 w 51375"/>
                <a:gd name="connsiteY20" fmla="*/ 13155 h 114395"/>
                <a:gd name="connsiteX21" fmla="*/ 26577 w 51375"/>
                <a:gd name="connsiteY21" fmla="*/ 268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553" y="268"/>
                  </a:moveTo>
                  <a:lnTo>
                    <a:pt x="29553" y="28223"/>
                  </a:lnTo>
                  <a:lnTo>
                    <a:pt x="49389" y="28223"/>
                  </a:lnTo>
                  <a:lnTo>
                    <a:pt x="49389" y="34765"/>
                  </a:lnTo>
                  <a:lnTo>
                    <a:pt x="29553" y="34765"/>
                  </a:lnTo>
                  <a:lnTo>
                    <a:pt x="29553" y="89881"/>
                  </a:lnTo>
                  <a:cubicBezTo>
                    <a:pt x="29553" y="95432"/>
                    <a:pt x="30247" y="99199"/>
                    <a:pt x="31734" y="101182"/>
                  </a:cubicBezTo>
                  <a:cubicBezTo>
                    <a:pt x="33321" y="103065"/>
                    <a:pt x="35355" y="103957"/>
                    <a:pt x="37884" y="103957"/>
                  </a:cubicBezTo>
                  <a:cubicBezTo>
                    <a:pt x="39967" y="103957"/>
                    <a:pt x="41950" y="103363"/>
                    <a:pt x="43835" y="102173"/>
                  </a:cubicBezTo>
                  <a:cubicBezTo>
                    <a:pt x="45818" y="100884"/>
                    <a:pt x="47306" y="98951"/>
                    <a:pt x="48397" y="96424"/>
                  </a:cubicBezTo>
                  <a:lnTo>
                    <a:pt x="51967" y="96424"/>
                  </a:lnTo>
                  <a:cubicBezTo>
                    <a:pt x="49686" y="102520"/>
                    <a:pt x="46612" y="107080"/>
                    <a:pt x="42644" y="110103"/>
                  </a:cubicBezTo>
                  <a:cubicBezTo>
                    <a:pt x="38776" y="113176"/>
                    <a:pt x="34759" y="114663"/>
                    <a:pt x="30544" y="114663"/>
                  </a:cubicBezTo>
                  <a:cubicBezTo>
                    <a:pt x="27618" y="114663"/>
                    <a:pt x="24792" y="113870"/>
                    <a:pt x="22015" y="112284"/>
                  </a:cubicBezTo>
                  <a:cubicBezTo>
                    <a:pt x="19337" y="110698"/>
                    <a:pt x="17353" y="108468"/>
                    <a:pt x="16064" y="105544"/>
                  </a:cubicBezTo>
                  <a:cubicBezTo>
                    <a:pt x="14725" y="102669"/>
                    <a:pt x="14080" y="98109"/>
                    <a:pt x="14080" y="91864"/>
                  </a:cubicBezTo>
                  <a:lnTo>
                    <a:pt x="14080" y="34765"/>
                  </a:lnTo>
                  <a:lnTo>
                    <a:pt x="591" y="34765"/>
                  </a:lnTo>
                  <a:lnTo>
                    <a:pt x="591" y="31593"/>
                  </a:lnTo>
                  <a:cubicBezTo>
                    <a:pt x="4013" y="30304"/>
                    <a:pt x="7534" y="28024"/>
                    <a:pt x="11105" y="24852"/>
                  </a:cubicBezTo>
                  <a:cubicBezTo>
                    <a:pt x="14675" y="21581"/>
                    <a:pt x="17849" y="17665"/>
                    <a:pt x="20626" y="13155"/>
                  </a:cubicBezTo>
                  <a:cubicBezTo>
                    <a:pt x="22064" y="10776"/>
                    <a:pt x="24048" y="6513"/>
                    <a:pt x="26577" y="268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4B270F5-67DD-DCBB-0E21-54EC7D6099F8}"/>
                </a:ext>
              </a:extLst>
            </p:cNvPr>
            <p:cNvSpPr/>
            <p:nvPr/>
          </p:nvSpPr>
          <p:spPr>
            <a:xfrm>
              <a:off x="7689595" y="4672802"/>
              <a:ext cx="71807" cy="90207"/>
            </a:xfrm>
            <a:custGeom>
              <a:avLst/>
              <a:gdLst>
                <a:gd name="connsiteX0" fmla="*/ 13688 w 71807"/>
                <a:gd name="connsiteY0" fmla="*/ 34963 h 90207"/>
                <a:gd name="connsiteX1" fmla="*/ 22812 w 71807"/>
                <a:gd name="connsiteY1" fmla="*/ 64504 h 90207"/>
                <a:gd name="connsiteX2" fmla="*/ 44632 w 71807"/>
                <a:gd name="connsiteY2" fmla="*/ 75408 h 90207"/>
                <a:gd name="connsiteX3" fmla="*/ 59311 w 71807"/>
                <a:gd name="connsiteY3" fmla="*/ 70848 h 90207"/>
                <a:gd name="connsiteX4" fmla="*/ 69626 w 71807"/>
                <a:gd name="connsiteY4" fmla="*/ 54988 h 90207"/>
                <a:gd name="connsiteX5" fmla="*/ 72403 w 71807"/>
                <a:gd name="connsiteY5" fmla="*/ 56970 h 90207"/>
                <a:gd name="connsiteX6" fmla="*/ 61096 w 71807"/>
                <a:gd name="connsiteY6" fmla="*/ 80166 h 90207"/>
                <a:gd name="connsiteX7" fmla="*/ 37690 w 71807"/>
                <a:gd name="connsiteY7" fmla="*/ 90476 h 90207"/>
                <a:gd name="connsiteX8" fmla="*/ 11506 w 71807"/>
                <a:gd name="connsiteY8" fmla="*/ 78580 h 90207"/>
                <a:gd name="connsiteX9" fmla="*/ 596 w 71807"/>
                <a:gd name="connsiteY9" fmla="*/ 46463 h 90207"/>
                <a:gd name="connsiteX10" fmla="*/ 11704 w 71807"/>
                <a:gd name="connsiteY10" fmla="*/ 12560 h 90207"/>
                <a:gd name="connsiteX11" fmla="*/ 39871 w 71807"/>
                <a:gd name="connsiteY11" fmla="*/ 268 h 90207"/>
                <a:gd name="connsiteX12" fmla="*/ 63278 w 71807"/>
                <a:gd name="connsiteY12" fmla="*/ 9785 h 90207"/>
                <a:gd name="connsiteX13" fmla="*/ 72403 w 71807"/>
                <a:gd name="connsiteY13" fmla="*/ 34963 h 90207"/>
                <a:gd name="connsiteX14" fmla="*/ 13688 w 71807"/>
                <a:gd name="connsiteY14" fmla="*/ 29412 h 90207"/>
                <a:gd name="connsiteX15" fmla="*/ 53162 w 71807"/>
                <a:gd name="connsiteY15" fmla="*/ 29412 h 90207"/>
                <a:gd name="connsiteX16" fmla="*/ 51178 w 71807"/>
                <a:gd name="connsiteY16" fmla="*/ 17913 h 90207"/>
                <a:gd name="connsiteX17" fmla="*/ 44235 w 71807"/>
                <a:gd name="connsiteY17" fmla="*/ 9785 h 90207"/>
                <a:gd name="connsiteX18" fmla="*/ 34516 w 71807"/>
                <a:gd name="connsiteY18" fmla="*/ 6811 h 90207"/>
                <a:gd name="connsiteX19" fmla="*/ 20829 w 71807"/>
                <a:gd name="connsiteY19" fmla="*/ 12957 h 90207"/>
                <a:gd name="connsiteX20" fmla="*/ 13688 w 71807"/>
                <a:gd name="connsiteY20" fmla="*/ 29412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688" y="34963"/>
                  </a:moveTo>
                  <a:cubicBezTo>
                    <a:pt x="13688" y="47553"/>
                    <a:pt x="16713" y="57367"/>
                    <a:pt x="22812" y="64504"/>
                  </a:cubicBezTo>
                  <a:cubicBezTo>
                    <a:pt x="29011" y="71790"/>
                    <a:pt x="36301" y="75408"/>
                    <a:pt x="44632" y="75408"/>
                  </a:cubicBezTo>
                  <a:cubicBezTo>
                    <a:pt x="50285" y="75408"/>
                    <a:pt x="55195" y="73921"/>
                    <a:pt x="59311" y="70848"/>
                  </a:cubicBezTo>
                  <a:cubicBezTo>
                    <a:pt x="63377" y="67676"/>
                    <a:pt x="66849" y="62422"/>
                    <a:pt x="69626" y="54988"/>
                  </a:cubicBezTo>
                  <a:lnTo>
                    <a:pt x="72403" y="56970"/>
                  </a:lnTo>
                  <a:cubicBezTo>
                    <a:pt x="71213" y="65446"/>
                    <a:pt x="67444" y="73178"/>
                    <a:pt x="61096" y="80166"/>
                  </a:cubicBezTo>
                  <a:cubicBezTo>
                    <a:pt x="54848" y="87056"/>
                    <a:pt x="47062" y="90476"/>
                    <a:pt x="37690" y="90476"/>
                  </a:cubicBezTo>
                  <a:cubicBezTo>
                    <a:pt x="27474" y="90476"/>
                    <a:pt x="18746" y="86511"/>
                    <a:pt x="11506" y="78580"/>
                  </a:cubicBezTo>
                  <a:cubicBezTo>
                    <a:pt x="4216" y="70650"/>
                    <a:pt x="596" y="59944"/>
                    <a:pt x="596" y="46463"/>
                  </a:cubicBezTo>
                  <a:cubicBezTo>
                    <a:pt x="596" y="31940"/>
                    <a:pt x="4265" y="20639"/>
                    <a:pt x="11704" y="12560"/>
                  </a:cubicBezTo>
                  <a:cubicBezTo>
                    <a:pt x="19093" y="4382"/>
                    <a:pt x="28466" y="268"/>
                    <a:pt x="39871" y="268"/>
                  </a:cubicBezTo>
                  <a:cubicBezTo>
                    <a:pt x="49393" y="268"/>
                    <a:pt x="57179" y="3440"/>
                    <a:pt x="63278" y="9785"/>
                  </a:cubicBezTo>
                  <a:cubicBezTo>
                    <a:pt x="69328" y="16030"/>
                    <a:pt x="72403" y="24406"/>
                    <a:pt x="72403" y="34963"/>
                  </a:cubicBezTo>
                  <a:close/>
                  <a:moveTo>
                    <a:pt x="13688" y="29412"/>
                  </a:moveTo>
                  <a:lnTo>
                    <a:pt x="53162" y="29412"/>
                  </a:lnTo>
                  <a:cubicBezTo>
                    <a:pt x="52765" y="24010"/>
                    <a:pt x="52071" y="20193"/>
                    <a:pt x="51178" y="17913"/>
                  </a:cubicBezTo>
                  <a:cubicBezTo>
                    <a:pt x="49591" y="14493"/>
                    <a:pt x="47260" y="11767"/>
                    <a:pt x="44235" y="9785"/>
                  </a:cubicBezTo>
                  <a:cubicBezTo>
                    <a:pt x="41161" y="7802"/>
                    <a:pt x="37937" y="6811"/>
                    <a:pt x="34516" y="6811"/>
                  </a:cubicBezTo>
                  <a:cubicBezTo>
                    <a:pt x="29457" y="6811"/>
                    <a:pt x="24895" y="8893"/>
                    <a:pt x="20829" y="12957"/>
                  </a:cubicBezTo>
                  <a:cubicBezTo>
                    <a:pt x="16713" y="16922"/>
                    <a:pt x="14332" y="22424"/>
                    <a:pt x="13688" y="29412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09E0544-F7FA-54AD-F4A4-568FBCB75968}"/>
                </a:ext>
              </a:extLst>
            </p:cNvPr>
            <p:cNvSpPr/>
            <p:nvPr/>
          </p:nvSpPr>
          <p:spPr>
            <a:xfrm>
              <a:off x="7773250" y="4628392"/>
              <a:ext cx="89263" cy="134616"/>
            </a:xfrm>
            <a:custGeom>
              <a:avLst/>
              <a:gdLst>
                <a:gd name="connsiteX0" fmla="*/ 60309 w 89263"/>
                <a:gd name="connsiteY0" fmla="*/ 122791 h 134616"/>
                <a:gd name="connsiteX1" fmla="*/ 48209 w 89263"/>
                <a:gd name="connsiteY1" fmla="*/ 132110 h 134616"/>
                <a:gd name="connsiteX2" fmla="*/ 35316 w 89263"/>
                <a:gd name="connsiteY2" fmla="*/ 134885 h 134616"/>
                <a:gd name="connsiteX3" fmla="*/ 10917 w 89263"/>
                <a:gd name="connsiteY3" fmla="*/ 123386 h 134616"/>
                <a:gd name="connsiteX4" fmla="*/ 602 w 89263"/>
                <a:gd name="connsiteY4" fmla="*/ 93251 h 134616"/>
                <a:gd name="connsiteX5" fmla="*/ 12107 w 89263"/>
                <a:gd name="connsiteY5" fmla="*/ 59944 h 134616"/>
                <a:gd name="connsiteX6" fmla="*/ 41663 w 89263"/>
                <a:gd name="connsiteY6" fmla="*/ 44678 h 134616"/>
                <a:gd name="connsiteX7" fmla="*/ 60309 w 89263"/>
                <a:gd name="connsiteY7" fmla="*/ 51815 h 134616"/>
                <a:gd name="connsiteX8" fmla="*/ 60309 w 89263"/>
                <a:gd name="connsiteY8" fmla="*/ 36153 h 134616"/>
                <a:gd name="connsiteX9" fmla="*/ 59516 w 89263"/>
                <a:gd name="connsiteY9" fmla="*/ 18309 h 134616"/>
                <a:gd name="connsiteX10" fmla="*/ 57334 w 89263"/>
                <a:gd name="connsiteY10" fmla="*/ 13749 h 134616"/>
                <a:gd name="connsiteX11" fmla="*/ 53764 w 89263"/>
                <a:gd name="connsiteY11" fmla="*/ 12361 h 134616"/>
                <a:gd name="connsiteX12" fmla="*/ 47218 w 89263"/>
                <a:gd name="connsiteY12" fmla="*/ 13948 h 134616"/>
                <a:gd name="connsiteX13" fmla="*/ 46027 w 89263"/>
                <a:gd name="connsiteY13" fmla="*/ 10775 h 134616"/>
                <a:gd name="connsiteX14" fmla="*/ 71418 w 89263"/>
                <a:gd name="connsiteY14" fmla="*/ 268 h 134616"/>
                <a:gd name="connsiteX15" fmla="*/ 75583 w 89263"/>
                <a:gd name="connsiteY15" fmla="*/ 268 h 134616"/>
                <a:gd name="connsiteX16" fmla="*/ 75583 w 89263"/>
                <a:gd name="connsiteY16" fmla="*/ 98604 h 134616"/>
                <a:gd name="connsiteX17" fmla="*/ 76178 w 89263"/>
                <a:gd name="connsiteY17" fmla="*/ 116844 h 134616"/>
                <a:gd name="connsiteX18" fmla="*/ 78559 w 89263"/>
                <a:gd name="connsiteY18" fmla="*/ 121602 h 134616"/>
                <a:gd name="connsiteX19" fmla="*/ 82129 w 89263"/>
                <a:gd name="connsiteY19" fmla="*/ 122791 h 134616"/>
                <a:gd name="connsiteX20" fmla="*/ 88874 w 89263"/>
                <a:gd name="connsiteY20" fmla="*/ 121205 h 134616"/>
                <a:gd name="connsiteX21" fmla="*/ 89866 w 89263"/>
                <a:gd name="connsiteY21" fmla="*/ 124377 h 134616"/>
                <a:gd name="connsiteX22" fmla="*/ 64475 w 89263"/>
                <a:gd name="connsiteY22" fmla="*/ 134885 h 134616"/>
                <a:gd name="connsiteX23" fmla="*/ 60309 w 89263"/>
                <a:gd name="connsiteY23" fmla="*/ 134885 h 134616"/>
                <a:gd name="connsiteX24" fmla="*/ 60309 w 89263"/>
                <a:gd name="connsiteY24" fmla="*/ 116249 h 134616"/>
                <a:gd name="connsiteX25" fmla="*/ 60309 w 89263"/>
                <a:gd name="connsiteY25" fmla="*/ 72434 h 134616"/>
                <a:gd name="connsiteX26" fmla="*/ 56937 w 89263"/>
                <a:gd name="connsiteY26" fmla="*/ 60935 h 134616"/>
                <a:gd name="connsiteX27" fmla="*/ 49598 w 89263"/>
                <a:gd name="connsiteY27" fmla="*/ 53203 h 134616"/>
                <a:gd name="connsiteX28" fmla="*/ 40672 w 89263"/>
                <a:gd name="connsiteY28" fmla="*/ 50427 h 134616"/>
                <a:gd name="connsiteX29" fmla="*/ 25993 w 89263"/>
                <a:gd name="connsiteY29" fmla="*/ 57763 h 134616"/>
                <a:gd name="connsiteX30" fmla="*/ 17661 w 89263"/>
                <a:gd name="connsiteY30" fmla="*/ 85915 h 134616"/>
                <a:gd name="connsiteX31" fmla="*/ 25794 w 89263"/>
                <a:gd name="connsiteY31" fmla="*/ 114861 h 134616"/>
                <a:gd name="connsiteX32" fmla="*/ 44044 w 89263"/>
                <a:gd name="connsiteY32" fmla="*/ 124774 h 134616"/>
                <a:gd name="connsiteX33" fmla="*/ 60309 w 89263"/>
                <a:gd name="connsiteY33" fmla="*/ 116249 h 13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263" h="134616">
                  <a:moveTo>
                    <a:pt x="60309" y="122791"/>
                  </a:moveTo>
                  <a:cubicBezTo>
                    <a:pt x="56194" y="127153"/>
                    <a:pt x="52177" y="130276"/>
                    <a:pt x="48209" y="132110"/>
                  </a:cubicBezTo>
                  <a:cubicBezTo>
                    <a:pt x="44242" y="133943"/>
                    <a:pt x="39928" y="134885"/>
                    <a:pt x="35316" y="134885"/>
                  </a:cubicBezTo>
                  <a:cubicBezTo>
                    <a:pt x="26042" y="134885"/>
                    <a:pt x="17909" y="131069"/>
                    <a:pt x="10917" y="123386"/>
                  </a:cubicBezTo>
                  <a:cubicBezTo>
                    <a:pt x="4024" y="115604"/>
                    <a:pt x="602" y="105543"/>
                    <a:pt x="602" y="93251"/>
                  </a:cubicBezTo>
                  <a:cubicBezTo>
                    <a:pt x="602" y="81107"/>
                    <a:pt x="4421" y="70005"/>
                    <a:pt x="12107" y="59944"/>
                  </a:cubicBezTo>
                  <a:cubicBezTo>
                    <a:pt x="19744" y="49783"/>
                    <a:pt x="29613" y="44678"/>
                    <a:pt x="41663" y="44678"/>
                  </a:cubicBezTo>
                  <a:cubicBezTo>
                    <a:pt x="49201" y="44678"/>
                    <a:pt x="55400" y="47057"/>
                    <a:pt x="60309" y="51815"/>
                  </a:cubicBezTo>
                  <a:lnTo>
                    <a:pt x="60309" y="36153"/>
                  </a:lnTo>
                  <a:cubicBezTo>
                    <a:pt x="60309" y="26388"/>
                    <a:pt x="60012" y="20440"/>
                    <a:pt x="59516" y="18309"/>
                  </a:cubicBezTo>
                  <a:cubicBezTo>
                    <a:pt x="59119" y="16079"/>
                    <a:pt x="58375" y="14542"/>
                    <a:pt x="57334" y="13749"/>
                  </a:cubicBezTo>
                  <a:cubicBezTo>
                    <a:pt x="56392" y="12857"/>
                    <a:pt x="55202" y="12361"/>
                    <a:pt x="53764" y="12361"/>
                  </a:cubicBezTo>
                  <a:cubicBezTo>
                    <a:pt x="52177" y="12361"/>
                    <a:pt x="49995" y="12907"/>
                    <a:pt x="47218" y="13948"/>
                  </a:cubicBezTo>
                  <a:lnTo>
                    <a:pt x="46027" y="10775"/>
                  </a:lnTo>
                  <a:lnTo>
                    <a:pt x="71418" y="268"/>
                  </a:lnTo>
                  <a:lnTo>
                    <a:pt x="75583" y="268"/>
                  </a:lnTo>
                  <a:lnTo>
                    <a:pt x="75583" y="98604"/>
                  </a:lnTo>
                  <a:cubicBezTo>
                    <a:pt x="75583" y="108517"/>
                    <a:pt x="75782" y="114613"/>
                    <a:pt x="76178" y="116844"/>
                  </a:cubicBezTo>
                  <a:cubicBezTo>
                    <a:pt x="76674" y="119124"/>
                    <a:pt x="77468" y="120710"/>
                    <a:pt x="78559" y="121602"/>
                  </a:cubicBezTo>
                  <a:cubicBezTo>
                    <a:pt x="79600" y="122395"/>
                    <a:pt x="80791" y="122791"/>
                    <a:pt x="82129" y="122791"/>
                  </a:cubicBezTo>
                  <a:cubicBezTo>
                    <a:pt x="83816" y="122791"/>
                    <a:pt x="86097" y="122296"/>
                    <a:pt x="88874" y="121205"/>
                  </a:cubicBezTo>
                  <a:lnTo>
                    <a:pt x="89866" y="124377"/>
                  </a:lnTo>
                  <a:lnTo>
                    <a:pt x="64475" y="134885"/>
                  </a:lnTo>
                  <a:lnTo>
                    <a:pt x="60309" y="134885"/>
                  </a:lnTo>
                  <a:close/>
                  <a:moveTo>
                    <a:pt x="60309" y="116249"/>
                  </a:moveTo>
                  <a:lnTo>
                    <a:pt x="60309" y="72434"/>
                  </a:lnTo>
                  <a:cubicBezTo>
                    <a:pt x="59913" y="68221"/>
                    <a:pt x="58772" y="64404"/>
                    <a:pt x="56937" y="60935"/>
                  </a:cubicBezTo>
                  <a:cubicBezTo>
                    <a:pt x="55053" y="57515"/>
                    <a:pt x="52623" y="54937"/>
                    <a:pt x="49598" y="53203"/>
                  </a:cubicBezTo>
                  <a:cubicBezTo>
                    <a:pt x="46523" y="51369"/>
                    <a:pt x="43548" y="50427"/>
                    <a:pt x="40672" y="50427"/>
                  </a:cubicBezTo>
                  <a:cubicBezTo>
                    <a:pt x="35117" y="50427"/>
                    <a:pt x="30208" y="52905"/>
                    <a:pt x="25993" y="57763"/>
                  </a:cubicBezTo>
                  <a:cubicBezTo>
                    <a:pt x="20439" y="64256"/>
                    <a:pt x="17661" y="73623"/>
                    <a:pt x="17661" y="85915"/>
                  </a:cubicBezTo>
                  <a:cubicBezTo>
                    <a:pt x="17661" y="98505"/>
                    <a:pt x="20339" y="108120"/>
                    <a:pt x="25794" y="114861"/>
                  </a:cubicBezTo>
                  <a:cubicBezTo>
                    <a:pt x="31200" y="121503"/>
                    <a:pt x="37299" y="124774"/>
                    <a:pt x="44044" y="124774"/>
                  </a:cubicBezTo>
                  <a:cubicBezTo>
                    <a:pt x="49598" y="124774"/>
                    <a:pt x="55003" y="121949"/>
                    <a:pt x="60309" y="116249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044A7BC-84E4-7719-2C74-3EA146C9F953}"/>
                </a:ext>
              </a:extLst>
            </p:cNvPr>
            <p:cNvSpPr/>
            <p:nvPr/>
          </p:nvSpPr>
          <p:spPr>
            <a:xfrm>
              <a:off x="7916961" y="4628590"/>
              <a:ext cx="75377" cy="131841"/>
            </a:xfrm>
            <a:custGeom>
              <a:avLst/>
              <a:gdLst>
                <a:gd name="connsiteX0" fmla="*/ 32550 w 75377"/>
                <a:gd name="connsiteY0" fmla="*/ 53798 h 131841"/>
                <a:gd name="connsiteX1" fmla="*/ 32550 w 75377"/>
                <a:gd name="connsiteY1" fmla="*/ 109707 h 131841"/>
                <a:gd name="connsiteX2" fmla="*/ 35129 w 75377"/>
                <a:gd name="connsiteY2" fmla="*/ 124774 h 131841"/>
                <a:gd name="connsiteX3" fmla="*/ 44253 w 75377"/>
                <a:gd name="connsiteY3" fmla="*/ 128739 h 131841"/>
                <a:gd name="connsiteX4" fmla="*/ 51989 w 75377"/>
                <a:gd name="connsiteY4" fmla="*/ 128739 h 131841"/>
                <a:gd name="connsiteX5" fmla="*/ 51989 w 75377"/>
                <a:gd name="connsiteY5" fmla="*/ 132110 h 131841"/>
                <a:gd name="connsiteX6" fmla="*/ 1209 w 75377"/>
                <a:gd name="connsiteY6" fmla="*/ 132110 h 131841"/>
                <a:gd name="connsiteX7" fmla="*/ 1209 w 75377"/>
                <a:gd name="connsiteY7" fmla="*/ 128739 h 131841"/>
                <a:gd name="connsiteX8" fmla="*/ 4978 w 75377"/>
                <a:gd name="connsiteY8" fmla="*/ 128739 h 131841"/>
                <a:gd name="connsiteX9" fmla="*/ 11722 w 75377"/>
                <a:gd name="connsiteY9" fmla="*/ 126955 h 131841"/>
                <a:gd name="connsiteX10" fmla="*/ 15887 w 75377"/>
                <a:gd name="connsiteY10" fmla="*/ 121999 h 131841"/>
                <a:gd name="connsiteX11" fmla="*/ 17078 w 75377"/>
                <a:gd name="connsiteY11" fmla="*/ 109707 h 131841"/>
                <a:gd name="connsiteX12" fmla="*/ 17078 w 75377"/>
                <a:gd name="connsiteY12" fmla="*/ 53798 h 131841"/>
                <a:gd name="connsiteX13" fmla="*/ 614 w 75377"/>
                <a:gd name="connsiteY13" fmla="*/ 53798 h 131841"/>
                <a:gd name="connsiteX14" fmla="*/ 614 w 75377"/>
                <a:gd name="connsiteY14" fmla="*/ 47057 h 131841"/>
                <a:gd name="connsiteX15" fmla="*/ 17078 w 75377"/>
                <a:gd name="connsiteY15" fmla="*/ 47057 h 131841"/>
                <a:gd name="connsiteX16" fmla="*/ 17078 w 75377"/>
                <a:gd name="connsiteY16" fmla="*/ 41506 h 131841"/>
                <a:gd name="connsiteX17" fmla="*/ 21243 w 75377"/>
                <a:gd name="connsiteY17" fmla="*/ 20094 h 131841"/>
                <a:gd name="connsiteX18" fmla="*/ 33740 w 75377"/>
                <a:gd name="connsiteY18" fmla="*/ 5819 h 131841"/>
                <a:gd name="connsiteX19" fmla="*/ 52585 w 75377"/>
                <a:gd name="connsiteY19" fmla="*/ 268 h 131841"/>
                <a:gd name="connsiteX20" fmla="*/ 70636 w 75377"/>
                <a:gd name="connsiteY20" fmla="*/ 6612 h 131841"/>
                <a:gd name="connsiteX21" fmla="*/ 75991 w 75377"/>
                <a:gd name="connsiteY21" fmla="*/ 15930 h 131841"/>
                <a:gd name="connsiteX22" fmla="*/ 73413 w 75377"/>
                <a:gd name="connsiteY22" fmla="*/ 21283 h 131841"/>
                <a:gd name="connsiteX23" fmla="*/ 68255 w 75377"/>
                <a:gd name="connsiteY23" fmla="*/ 23662 h 131841"/>
                <a:gd name="connsiteX24" fmla="*/ 63891 w 75377"/>
                <a:gd name="connsiteY24" fmla="*/ 22275 h 131841"/>
                <a:gd name="connsiteX25" fmla="*/ 57940 w 75377"/>
                <a:gd name="connsiteY25" fmla="*/ 15732 h 131841"/>
                <a:gd name="connsiteX26" fmla="*/ 51791 w 75377"/>
                <a:gd name="connsiteY26" fmla="*/ 8793 h 131841"/>
                <a:gd name="connsiteX27" fmla="*/ 45245 w 75377"/>
                <a:gd name="connsiteY27" fmla="*/ 7009 h 131841"/>
                <a:gd name="connsiteX28" fmla="*/ 38104 w 75377"/>
                <a:gd name="connsiteY28" fmla="*/ 9388 h 131841"/>
                <a:gd name="connsiteX29" fmla="*/ 33740 w 75377"/>
                <a:gd name="connsiteY29" fmla="*/ 16327 h 131841"/>
                <a:gd name="connsiteX30" fmla="*/ 32550 w 75377"/>
                <a:gd name="connsiteY30" fmla="*/ 40911 h 131841"/>
                <a:gd name="connsiteX31" fmla="*/ 32550 w 75377"/>
                <a:gd name="connsiteY31" fmla="*/ 47057 h 131841"/>
                <a:gd name="connsiteX32" fmla="*/ 54370 w 75377"/>
                <a:gd name="connsiteY32" fmla="*/ 47057 h 131841"/>
                <a:gd name="connsiteX33" fmla="*/ 54370 w 75377"/>
                <a:gd name="connsiteY33" fmla="*/ 53798 h 1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5377" h="131841">
                  <a:moveTo>
                    <a:pt x="32550" y="53798"/>
                  </a:moveTo>
                  <a:lnTo>
                    <a:pt x="32550" y="109707"/>
                  </a:lnTo>
                  <a:cubicBezTo>
                    <a:pt x="32550" y="117637"/>
                    <a:pt x="33393" y="122693"/>
                    <a:pt x="35129" y="124774"/>
                  </a:cubicBezTo>
                  <a:cubicBezTo>
                    <a:pt x="37360" y="127451"/>
                    <a:pt x="40385" y="128739"/>
                    <a:pt x="44253" y="128739"/>
                  </a:cubicBezTo>
                  <a:lnTo>
                    <a:pt x="51989" y="128739"/>
                  </a:lnTo>
                  <a:lnTo>
                    <a:pt x="51989" y="132110"/>
                  </a:lnTo>
                  <a:lnTo>
                    <a:pt x="1209" y="132110"/>
                  </a:lnTo>
                  <a:lnTo>
                    <a:pt x="1209" y="128739"/>
                  </a:lnTo>
                  <a:lnTo>
                    <a:pt x="4978" y="128739"/>
                  </a:lnTo>
                  <a:cubicBezTo>
                    <a:pt x="7457" y="128739"/>
                    <a:pt x="9738" y="128145"/>
                    <a:pt x="11722" y="126955"/>
                  </a:cubicBezTo>
                  <a:cubicBezTo>
                    <a:pt x="13805" y="125666"/>
                    <a:pt x="15193" y="123981"/>
                    <a:pt x="15887" y="121999"/>
                  </a:cubicBezTo>
                  <a:cubicBezTo>
                    <a:pt x="16681" y="119917"/>
                    <a:pt x="17078" y="115803"/>
                    <a:pt x="17078" y="109707"/>
                  </a:cubicBezTo>
                  <a:lnTo>
                    <a:pt x="17078" y="53798"/>
                  </a:lnTo>
                  <a:lnTo>
                    <a:pt x="614" y="53798"/>
                  </a:lnTo>
                  <a:lnTo>
                    <a:pt x="614" y="47057"/>
                  </a:lnTo>
                  <a:lnTo>
                    <a:pt x="17078" y="47057"/>
                  </a:lnTo>
                  <a:lnTo>
                    <a:pt x="17078" y="41506"/>
                  </a:lnTo>
                  <a:cubicBezTo>
                    <a:pt x="17078" y="33080"/>
                    <a:pt x="18466" y="25942"/>
                    <a:pt x="21243" y="20094"/>
                  </a:cubicBezTo>
                  <a:cubicBezTo>
                    <a:pt x="24020" y="14146"/>
                    <a:pt x="28186" y="9388"/>
                    <a:pt x="33740" y="5819"/>
                  </a:cubicBezTo>
                  <a:cubicBezTo>
                    <a:pt x="39294" y="2151"/>
                    <a:pt x="45543" y="268"/>
                    <a:pt x="52585" y="268"/>
                  </a:cubicBezTo>
                  <a:cubicBezTo>
                    <a:pt x="59031" y="268"/>
                    <a:pt x="65081" y="2399"/>
                    <a:pt x="70636" y="6612"/>
                  </a:cubicBezTo>
                  <a:cubicBezTo>
                    <a:pt x="74206" y="9388"/>
                    <a:pt x="75991" y="12510"/>
                    <a:pt x="75991" y="15930"/>
                  </a:cubicBezTo>
                  <a:cubicBezTo>
                    <a:pt x="75991" y="17814"/>
                    <a:pt x="75099" y="19598"/>
                    <a:pt x="73413" y="21283"/>
                  </a:cubicBezTo>
                  <a:cubicBezTo>
                    <a:pt x="71826" y="22869"/>
                    <a:pt x="70090" y="23662"/>
                    <a:pt x="68255" y="23662"/>
                  </a:cubicBezTo>
                  <a:cubicBezTo>
                    <a:pt x="66916" y="23662"/>
                    <a:pt x="65478" y="23216"/>
                    <a:pt x="63891" y="22275"/>
                  </a:cubicBezTo>
                  <a:cubicBezTo>
                    <a:pt x="62304" y="21234"/>
                    <a:pt x="60321" y="19053"/>
                    <a:pt x="57940" y="15732"/>
                  </a:cubicBezTo>
                  <a:cubicBezTo>
                    <a:pt x="55659" y="12312"/>
                    <a:pt x="53626" y="9983"/>
                    <a:pt x="51791" y="8793"/>
                  </a:cubicBezTo>
                  <a:cubicBezTo>
                    <a:pt x="49807" y="7604"/>
                    <a:pt x="47626" y="7009"/>
                    <a:pt x="45245" y="7009"/>
                  </a:cubicBezTo>
                  <a:cubicBezTo>
                    <a:pt x="42468" y="7009"/>
                    <a:pt x="40088" y="7802"/>
                    <a:pt x="38104" y="9388"/>
                  </a:cubicBezTo>
                  <a:cubicBezTo>
                    <a:pt x="36120" y="10875"/>
                    <a:pt x="34633" y="13155"/>
                    <a:pt x="33740" y="16327"/>
                  </a:cubicBezTo>
                  <a:cubicBezTo>
                    <a:pt x="32947" y="19499"/>
                    <a:pt x="32550" y="27727"/>
                    <a:pt x="32550" y="40911"/>
                  </a:cubicBezTo>
                  <a:lnTo>
                    <a:pt x="32550" y="47057"/>
                  </a:lnTo>
                  <a:lnTo>
                    <a:pt x="54370" y="47057"/>
                  </a:lnTo>
                  <a:lnTo>
                    <a:pt x="54370" y="5379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66EE22A-3BB8-43BB-74B6-C1FDE61A55EC}"/>
                </a:ext>
              </a:extLst>
            </p:cNvPr>
            <p:cNvSpPr/>
            <p:nvPr/>
          </p:nvSpPr>
          <p:spPr>
            <a:xfrm>
              <a:off x="7978736" y="4628392"/>
              <a:ext cx="43243" cy="132039"/>
            </a:xfrm>
            <a:custGeom>
              <a:avLst/>
              <a:gdLst>
                <a:gd name="connsiteX0" fmla="*/ 29976 w 43243"/>
                <a:gd name="connsiteY0" fmla="*/ 268 h 132039"/>
                <a:gd name="connsiteX1" fmla="*/ 29976 w 43243"/>
                <a:gd name="connsiteY1" fmla="*/ 113077 h 132039"/>
                <a:gd name="connsiteX2" fmla="*/ 31166 w 43243"/>
                <a:gd name="connsiteY2" fmla="*/ 123783 h 132039"/>
                <a:gd name="connsiteX3" fmla="*/ 34737 w 43243"/>
                <a:gd name="connsiteY3" fmla="*/ 127748 h 132039"/>
                <a:gd name="connsiteX4" fmla="*/ 43862 w 43243"/>
                <a:gd name="connsiteY4" fmla="*/ 128937 h 132039"/>
                <a:gd name="connsiteX5" fmla="*/ 43862 w 43243"/>
                <a:gd name="connsiteY5" fmla="*/ 132308 h 132039"/>
                <a:gd name="connsiteX6" fmla="*/ 2205 w 43243"/>
                <a:gd name="connsiteY6" fmla="*/ 132308 h 132039"/>
                <a:gd name="connsiteX7" fmla="*/ 2205 w 43243"/>
                <a:gd name="connsiteY7" fmla="*/ 128937 h 132039"/>
                <a:gd name="connsiteX8" fmla="*/ 10140 w 43243"/>
                <a:gd name="connsiteY8" fmla="*/ 127748 h 132039"/>
                <a:gd name="connsiteX9" fmla="*/ 13512 w 43243"/>
                <a:gd name="connsiteY9" fmla="*/ 123783 h 132039"/>
                <a:gd name="connsiteX10" fmla="*/ 14702 w 43243"/>
                <a:gd name="connsiteY10" fmla="*/ 113077 h 132039"/>
                <a:gd name="connsiteX11" fmla="*/ 14702 w 43243"/>
                <a:gd name="connsiteY11" fmla="*/ 35756 h 132039"/>
                <a:gd name="connsiteX12" fmla="*/ 13909 w 43243"/>
                <a:gd name="connsiteY12" fmla="*/ 18309 h 132039"/>
                <a:gd name="connsiteX13" fmla="*/ 11925 w 43243"/>
                <a:gd name="connsiteY13" fmla="*/ 13749 h 132039"/>
                <a:gd name="connsiteX14" fmla="*/ 8156 w 43243"/>
                <a:gd name="connsiteY14" fmla="*/ 12361 h 132039"/>
                <a:gd name="connsiteX15" fmla="*/ 2205 w 43243"/>
                <a:gd name="connsiteY15" fmla="*/ 13948 h 132039"/>
                <a:gd name="connsiteX16" fmla="*/ 619 w 43243"/>
                <a:gd name="connsiteY16" fmla="*/ 10775 h 132039"/>
                <a:gd name="connsiteX17" fmla="*/ 25811 w 43243"/>
                <a:gd name="connsiteY17" fmla="*/ 268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976" y="268"/>
                  </a:moveTo>
                  <a:lnTo>
                    <a:pt x="29976" y="113077"/>
                  </a:lnTo>
                  <a:cubicBezTo>
                    <a:pt x="29976" y="118380"/>
                    <a:pt x="30373" y="121949"/>
                    <a:pt x="31166" y="123783"/>
                  </a:cubicBezTo>
                  <a:cubicBezTo>
                    <a:pt x="31960" y="125517"/>
                    <a:pt x="33150" y="126856"/>
                    <a:pt x="34737" y="127748"/>
                  </a:cubicBezTo>
                  <a:cubicBezTo>
                    <a:pt x="36423" y="128541"/>
                    <a:pt x="39498" y="128937"/>
                    <a:pt x="43862" y="128937"/>
                  </a:cubicBezTo>
                  <a:lnTo>
                    <a:pt x="43862" y="132308"/>
                  </a:lnTo>
                  <a:lnTo>
                    <a:pt x="2205" y="132308"/>
                  </a:lnTo>
                  <a:lnTo>
                    <a:pt x="2205" y="128937"/>
                  </a:lnTo>
                  <a:cubicBezTo>
                    <a:pt x="6024" y="128937"/>
                    <a:pt x="8652" y="128541"/>
                    <a:pt x="10140" y="127748"/>
                  </a:cubicBezTo>
                  <a:cubicBezTo>
                    <a:pt x="11578" y="126955"/>
                    <a:pt x="12719" y="125666"/>
                    <a:pt x="13512" y="123783"/>
                  </a:cubicBezTo>
                  <a:cubicBezTo>
                    <a:pt x="14306" y="121949"/>
                    <a:pt x="14702" y="118380"/>
                    <a:pt x="14702" y="113077"/>
                  </a:cubicBezTo>
                  <a:lnTo>
                    <a:pt x="14702" y="35756"/>
                  </a:lnTo>
                  <a:cubicBezTo>
                    <a:pt x="14702" y="26239"/>
                    <a:pt x="14405" y="20440"/>
                    <a:pt x="13909" y="18309"/>
                  </a:cubicBezTo>
                  <a:cubicBezTo>
                    <a:pt x="13512" y="16079"/>
                    <a:pt x="12818" y="14542"/>
                    <a:pt x="11925" y="13749"/>
                  </a:cubicBezTo>
                  <a:cubicBezTo>
                    <a:pt x="10983" y="12857"/>
                    <a:pt x="9743" y="12361"/>
                    <a:pt x="8156" y="12361"/>
                  </a:cubicBezTo>
                  <a:cubicBezTo>
                    <a:pt x="6569" y="12361"/>
                    <a:pt x="4586" y="12907"/>
                    <a:pt x="2205" y="13948"/>
                  </a:cubicBezTo>
                  <a:lnTo>
                    <a:pt x="619" y="10775"/>
                  </a:lnTo>
                  <a:lnTo>
                    <a:pt x="25811" y="26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946FE8-E2D5-8E7B-45C5-6D4305C09CE7}"/>
                </a:ext>
              </a:extLst>
            </p:cNvPr>
            <p:cNvSpPr/>
            <p:nvPr/>
          </p:nvSpPr>
          <p:spPr>
            <a:xfrm>
              <a:off x="8032207" y="4672802"/>
              <a:ext cx="82122" cy="90207"/>
            </a:xfrm>
            <a:custGeom>
              <a:avLst/>
              <a:gdLst>
                <a:gd name="connsiteX0" fmla="*/ 41882 w 82122"/>
                <a:gd name="connsiteY0" fmla="*/ 268 h 90207"/>
                <a:gd name="connsiteX1" fmla="*/ 72827 w 82122"/>
                <a:gd name="connsiteY1" fmla="*/ 14939 h 90207"/>
                <a:gd name="connsiteX2" fmla="*/ 82745 w 82122"/>
                <a:gd name="connsiteY2" fmla="*/ 43885 h 90207"/>
                <a:gd name="connsiteX3" fmla="*/ 77191 w 82122"/>
                <a:gd name="connsiteY3" fmla="*/ 66883 h 90207"/>
                <a:gd name="connsiteX4" fmla="*/ 62115 w 82122"/>
                <a:gd name="connsiteY4" fmla="*/ 84528 h 90207"/>
                <a:gd name="connsiteX5" fmla="*/ 40890 w 82122"/>
                <a:gd name="connsiteY5" fmla="*/ 90476 h 90207"/>
                <a:gd name="connsiteX6" fmla="*/ 10342 w 82122"/>
                <a:gd name="connsiteY6" fmla="*/ 75210 h 90207"/>
                <a:gd name="connsiteX7" fmla="*/ 623 w 82122"/>
                <a:gd name="connsiteY7" fmla="*/ 46264 h 90207"/>
                <a:gd name="connsiteX8" fmla="*/ 6375 w 82122"/>
                <a:gd name="connsiteY8" fmla="*/ 23068 h 90207"/>
                <a:gd name="connsiteX9" fmla="*/ 21649 w 82122"/>
                <a:gd name="connsiteY9" fmla="*/ 5820 h 90207"/>
                <a:gd name="connsiteX10" fmla="*/ 41882 w 82122"/>
                <a:gd name="connsiteY10" fmla="*/ 268 h 90207"/>
                <a:gd name="connsiteX11" fmla="*/ 38907 w 82122"/>
                <a:gd name="connsiteY11" fmla="*/ 6414 h 90207"/>
                <a:gd name="connsiteX12" fmla="*/ 28989 w 82122"/>
                <a:gd name="connsiteY12" fmla="*/ 9388 h 90207"/>
                <a:gd name="connsiteX13" fmla="*/ 20856 w 82122"/>
                <a:gd name="connsiteY13" fmla="*/ 19499 h 90207"/>
                <a:gd name="connsiteX14" fmla="*/ 17880 w 82122"/>
                <a:gd name="connsiteY14" fmla="*/ 38334 h 90207"/>
                <a:gd name="connsiteX15" fmla="*/ 25220 w 82122"/>
                <a:gd name="connsiteY15" fmla="*/ 70452 h 90207"/>
                <a:gd name="connsiteX16" fmla="*/ 44858 w 82122"/>
                <a:gd name="connsiteY16" fmla="*/ 83933 h 90207"/>
                <a:gd name="connsiteX17" fmla="*/ 59536 w 82122"/>
                <a:gd name="connsiteY17" fmla="*/ 76598 h 90207"/>
                <a:gd name="connsiteX18" fmla="*/ 65487 w 82122"/>
                <a:gd name="connsiteY18" fmla="*/ 51022 h 90207"/>
                <a:gd name="connsiteX19" fmla="*/ 55768 w 82122"/>
                <a:gd name="connsiteY19" fmla="*/ 15336 h 90207"/>
                <a:gd name="connsiteX20" fmla="*/ 38907 w 82122"/>
                <a:gd name="connsiteY20" fmla="*/ 6414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882" y="268"/>
                  </a:moveTo>
                  <a:cubicBezTo>
                    <a:pt x="54677" y="268"/>
                    <a:pt x="64991" y="5175"/>
                    <a:pt x="72827" y="14939"/>
                  </a:cubicBezTo>
                  <a:cubicBezTo>
                    <a:pt x="79422" y="23415"/>
                    <a:pt x="82745" y="33080"/>
                    <a:pt x="82745" y="43885"/>
                  </a:cubicBezTo>
                  <a:cubicBezTo>
                    <a:pt x="82745" y="51419"/>
                    <a:pt x="80860" y="59101"/>
                    <a:pt x="77191" y="66883"/>
                  </a:cubicBezTo>
                  <a:cubicBezTo>
                    <a:pt x="73620" y="74714"/>
                    <a:pt x="68562" y="80563"/>
                    <a:pt x="62115" y="84528"/>
                  </a:cubicBezTo>
                  <a:cubicBezTo>
                    <a:pt x="55768" y="88493"/>
                    <a:pt x="48676" y="90476"/>
                    <a:pt x="40890" y="90476"/>
                  </a:cubicBezTo>
                  <a:cubicBezTo>
                    <a:pt x="28046" y="90476"/>
                    <a:pt x="17880" y="85420"/>
                    <a:pt x="10342" y="75210"/>
                  </a:cubicBezTo>
                  <a:cubicBezTo>
                    <a:pt x="3846" y="66635"/>
                    <a:pt x="623" y="56970"/>
                    <a:pt x="623" y="46264"/>
                  </a:cubicBezTo>
                  <a:cubicBezTo>
                    <a:pt x="623" y="38483"/>
                    <a:pt x="2507" y="30750"/>
                    <a:pt x="6375" y="23068"/>
                  </a:cubicBezTo>
                  <a:cubicBezTo>
                    <a:pt x="10342" y="15286"/>
                    <a:pt x="15401" y="9537"/>
                    <a:pt x="21649" y="5820"/>
                  </a:cubicBezTo>
                  <a:cubicBezTo>
                    <a:pt x="27997" y="2152"/>
                    <a:pt x="34741" y="268"/>
                    <a:pt x="41882" y="268"/>
                  </a:cubicBezTo>
                  <a:close/>
                  <a:moveTo>
                    <a:pt x="38907" y="6414"/>
                  </a:moveTo>
                  <a:cubicBezTo>
                    <a:pt x="35584" y="6414"/>
                    <a:pt x="32262" y="7406"/>
                    <a:pt x="28989" y="9388"/>
                  </a:cubicBezTo>
                  <a:cubicBezTo>
                    <a:pt x="25666" y="11272"/>
                    <a:pt x="22938" y="14642"/>
                    <a:pt x="20856" y="19499"/>
                  </a:cubicBezTo>
                  <a:cubicBezTo>
                    <a:pt x="18872" y="24406"/>
                    <a:pt x="17880" y="30701"/>
                    <a:pt x="17880" y="38334"/>
                  </a:cubicBezTo>
                  <a:cubicBezTo>
                    <a:pt x="17880" y="50775"/>
                    <a:pt x="20310" y="61481"/>
                    <a:pt x="25220" y="70452"/>
                  </a:cubicBezTo>
                  <a:cubicBezTo>
                    <a:pt x="30228" y="79473"/>
                    <a:pt x="36774" y="83933"/>
                    <a:pt x="44858" y="83933"/>
                  </a:cubicBezTo>
                  <a:cubicBezTo>
                    <a:pt x="50808" y="83933"/>
                    <a:pt x="55668" y="81505"/>
                    <a:pt x="59536" y="76598"/>
                  </a:cubicBezTo>
                  <a:cubicBezTo>
                    <a:pt x="63504" y="71592"/>
                    <a:pt x="65487" y="63067"/>
                    <a:pt x="65487" y="51022"/>
                  </a:cubicBezTo>
                  <a:cubicBezTo>
                    <a:pt x="65487" y="35856"/>
                    <a:pt x="62214" y="23960"/>
                    <a:pt x="55768" y="15336"/>
                  </a:cubicBezTo>
                  <a:cubicBezTo>
                    <a:pt x="51404" y="9388"/>
                    <a:pt x="45750" y="6414"/>
                    <a:pt x="38907" y="641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9E221BA-0DB8-10FD-8069-FCC582F0AF64}"/>
                </a:ext>
              </a:extLst>
            </p:cNvPr>
            <p:cNvSpPr/>
            <p:nvPr/>
          </p:nvSpPr>
          <p:spPr>
            <a:xfrm>
              <a:off x="8122188" y="4675379"/>
              <a:ext cx="134489" cy="87630"/>
            </a:xfrm>
            <a:custGeom>
              <a:avLst/>
              <a:gdLst>
                <a:gd name="connsiteX0" fmla="*/ 630 w 134489"/>
                <a:gd name="connsiteY0" fmla="*/ 268 h 87630"/>
                <a:gd name="connsiteX1" fmla="*/ 36335 w 134489"/>
                <a:gd name="connsiteY1" fmla="*/ 268 h 87630"/>
                <a:gd name="connsiteX2" fmla="*/ 36335 w 134489"/>
                <a:gd name="connsiteY2" fmla="*/ 3639 h 87630"/>
                <a:gd name="connsiteX3" fmla="*/ 29789 w 134489"/>
                <a:gd name="connsiteY3" fmla="*/ 5423 h 87630"/>
                <a:gd name="connsiteX4" fmla="*/ 28401 w 134489"/>
                <a:gd name="connsiteY4" fmla="*/ 9388 h 87630"/>
                <a:gd name="connsiteX5" fmla="*/ 29988 w 134489"/>
                <a:gd name="connsiteY5" fmla="*/ 16525 h 87630"/>
                <a:gd name="connsiteX6" fmla="*/ 48039 w 134489"/>
                <a:gd name="connsiteY6" fmla="*/ 65297 h 87630"/>
                <a:gd name="connsiteX7" fmla="*/ 66487 w 134489"/>
                <a:gd name="connsiteY7" fmla="*/ 25447 h 87630"/>
                <a:gd name="connsiteX8" fmla="*/ 61528 w 134489"/>
                <a:gd name="connsiteY8" fmla="*/ 12957 h 87630"/>
                <a:gd name="connsiteX9" fmla="*/ 55775 w 134489"/>
                <a:gd name="connsiteY9" fmla="*/ 5225 h 87630"/>
                <a:gd name="connsiteX10" fmla="*/ 48039 w 134489"/>
                <a:gd name="connsiteY10" fmla="*/ 3639 h 87630"/>
                <a:gd name="connsiteX11" fmla="*/ 48039 w 134489"/>
                <a:gd name="connsiteY11" fmla="*/ 268 h 87630"/>
                <a:gd name="connsiteX12" fmla="*/ 88703 w 134489"/>
                <a:gd name="connsiteY12" fmla="*/ 268 h 87630"/>
                <a:gd name="connsiteX13" fmla="*/ 88703 w 134489"/>
                <a:gd name="connsiteY13" fmla="*/ 3639 h 87630"/>
                <a:gd name="connsiteX14" fmla="*/ 79182 w 134489"/>
                <a:gd name="connsiteY14" fmla="*/ 6216 h 87630"/>
                <a:gd name="connsiteX15" fmla="*/ 77198 w 134489"/>
                <a:gd name="connsiteY15" fmla="*/ 10776 h 87630"/>
                <a:gd name="connsiteX16" fmla="*/ 77992 w 134489"/>
                <a:gd name="connsiteY16" fmla="*/ 14741 h 87630"/>
                <a:gd name="connsiteX17" fmla="*/ 97431 w 134489"/>
                <a:gd name="connsiteY17" fmla="*/ 63513 h 87630"/>
                <a:gd name="connsiteX18" fmla="*/ 115284 w 134489"/>
                <a:gd name="connsiteY18" fmla="*/ 16525 h 87630"/>
                <a:gd name="connsiteX19" fmla="*/ 117069 w 134489"/>
                <a:gd name="connsiteY19" fmla="*/ 8397 h 87630"/>
                <a:gd name="connsiteX20" fmla="*/ 115284 w 134489"/>
                <a:gd name="connsiteY20" fmla="*/ 5225 h 87630"/>
                <a:gd name="connsiteX21" fmla="*/ 108143 w 134489"/>
                <a:gd name="connsiteY21" fmla="*/ 3639 h 87630"/>
                <a:gd name="connsiteX22" fmla="*/ 108143 w 134489"/>
                <a:gd name="connsiteY22" fmla="*/ 268 h 87630"/>
                <a:gd name="connsiteX23" fmla="*/ 135120 w 134489"/>
                <a:gd name="connsiteY23" fmla="*/ 268 h 87630"/>
                <a:gd name="connsiteX24" fmla="*/ 135120 w 134489"/>
                <a:gd name="connsiteY24" fmla="*/ 3639 h 87630"/>
                <a:gd name="connsiteX25" fmla="*/ 123218 w 134489"/>
                <a:gd name="connsiteY25" fmla="*/ 14741 h 87630"/>
                <a:gd name="connsiteX26" fmla="*/ 94654 w 134489"/>
                <a:gd name="connsiteY26" fmla="*/ 87898 h 87630"/>
                <a:gd name="connsiteX27" fmla="*/ 90885 w 134489"/>
                <a:gd name="connsiteY27" fmla="*/ 87898 h 87630"/>
                <a:gd name="connsiteX28" fmla="*/ 69660 w 134489"/>
                <a:gd name="connsiteY28" fmla="*/ 33576 h 87630"/>
                <a:gd name="connsiteX29" fmla="*/ 44865 w 134489"/>
                <a:gd name="connsiteY29" fmla="*/ 87898 h 87630"/>
                <a:gd name="connsiteX30" fmla="*/ 41493 w 134489"/>
                <a:gd name="connsiteY30" fmla="*/ 87898 h 87630"/>
                <a:gd name="connsiteX31" fmla="*/ 14119 w 134489"/>
                <a:gd name="connsiteY31" fmla="*/ 16525 h 87630"/>
                <a:gd name="connsiteX32" fmla="*/ 8763 w 134489"/>
                <a:gd name="connsiteY32" fmla="*/ 7207 h 87630"/>
                <a:gd name="connsiteX33" fmla="*/ 630 w 134489"/>
                <a:gd name="connsiteY33" fmla="*/ 3639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4489" h="87630">
                  <a:moveTo>
                    <a:pt x="630" y="268"/>
                  </a:moveTo>
                  <a:lnTo>
                    <a:pt x="36335" y="268"/>
                  </a:lnTo>
                  <a:lnTo>
                    <a:pt x="36335" y="3639"/>
                  </a:lnTo>
                  <a:cubicBezTo>
                    <a:pt x="33013" y="3936"/>
                    <a:pt x="30831" y="4531"/>
                    <a:pt x="29789" y="5423"/>
                  </a:cubicBezTo>
                  <a:cubicBezTo>
                    <a:pt x="28847" y="6365"/>
                    <a:pt x="28401" y="7703"/>
                    <a:pt x="28401" y="9388"/>
                  </a:cubicBezTo>
                  <a:cubicBezTo>
                    <a:pt x="28401" y="11371"/>
                    <a:pt x="28897" y="13750"/>
                    <a:pt x="29988" y="16525"/>
                  </a:cubicBezTo>
                  <a:lnTo>
                    <a:pt x="48039" y="65297"/>
                  </a:lnTo>
                  <a:lnTo>
                    <a:pt x="66487" y="25447"/>
                  </a:lnTo>
                  <a:lnTo>
                    <a:pt x="61528" y="12957"/>
                  </a:lnTo>
                  <a:cubicBezTo>
                    <a:pt x="60040" y="9289"/>
                    <a:pt x="58155" y="6712"/>
                    <a:pt x="55775" y="5225"/>
                  </a:cubicBezTo>
                  <a:cubicBezTo>
                    <a:pt x="54287" y="4432"/>
                    <a:pt x="51709" y="3936"/>
                    <a:pt x="48039" y="3639"/>
                  </a:cubicBezTo>
                  <a:lnTo>
                    <a:pt x="48039" y="268"/>
                  </a:lnTo>
                  <a:lnTo>
                    <a:pt x="88703" y="268"/>
                  </a:lnTo>
                  <a:lnTo>
                    <a:pt x="88703" y="3639"/>
                  </a:lnTo>
                  <a:cubicBezTo>
                    <a:pt x="84190" y="3936"/>
                    <a:pt x="81017" y="4779"/>
                    <a:pt x="79182" y="6216"/>
                  </a:cubicBezTo>
                  <a:cubicBezTo>
                    <a:pt x="77843" y="7158"/>
                    <a:pt x="77198" y="8694"/>
                    <a:pt x="77198" y="10776"/>
                  </a:cubicBezTo>
                  <a:cubicBezTo>
                    <a:pt x="77198" y="12114"/>
                    <a:pt x="77446" y="13452"/>
                    <a:pt x="77992" y="14741"/>
                  </a:cubicBezTo>
                  <a:lnTo>
                    <a:pt x="97431" y="63513"/>
                  </a:lnTo>
                  <a:lnTo>
                    <a:pt x="115284" y="16525"/>
                  </a:lnTo>
                  <a:cubicBezTo>
                    <a:pt x="116474" y="13105"/>
                    <a:pt x="117069" y="10379"/>
                    <a:pt x="117069" y="8397"/>
                  </a:cubicBezTo>
                  <a:cubicBezTo>
                    <a:pt x="117069" y="7207"/>
                    <a:pt x="116474" y="6166"/>
                    <a:pt x="115284" y="5225"/>
                  </a:cubicBezTo>
                  <a:cubicBezTo>
                    <a:pt x="114094" y="4333"/>
                    <a:pt x="111713" y="3787"/>
                    <a:pt x="108143" y="3639"/>
                  </a:cubicBezTo>
                  <a:lnTo>
                    <a:pt x="108143" y="268"/>
                  </a:lnTo>
                  <a:lnTo>
                    <a:pt x="135120" y="268"/>
                  </a:lnTo>
                  <a:lnTo>
                    <a:pt x="135120" y="3639"/>
                  </a:lnTo>
                  <a:cubicBezTo>
                    <a:pt x="129665" y="4432"/>
                    <a:pt x="125698" y="8149"/>
                    <a:pt x="123218" y="14741"/>
                  </a:cubicBezTo>
                  <a:lnTo>
                    <a:pt x="94654" y="87898"/>
                  </a:lnTo>
                  <a:lnTo>
                    <a:pt x="90885" y="87898"/>
                  </a:lnTo>
                  <a:lnTo>
                    <a:pt x="69660" y="33576"/>
                  </a:lnTo>
                  <a:lnTo>
                    <a:pt x="44865" y="87898"/>
                  </a:lnTo>
                  <a:lnTo>
                    <a:pt x="41493" y="87898"/>
                  </a:lnTo>
                  <a:lnTo>
                    <a:pt x="14119" y="16525"/>
                  </a:lnTo>
                  <a:cubicBezTo>
                    <a:pt x="12234" y="11916"/>
                    <a:pt x="10449" y="8793"/>
                    <a:pt x="8763" y="7207"/>
                  </a:cubicBezTo>
                  <a:cubicBezTo>
                    <a:pt x="7027" y="5621"/>
                    <a:pt x="4300" y="4432"/>
                    <a:pt x="630" y="3639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8190A47-9604-DB8F-A598-9DDEF285D204}"/>
                </a:ext>
              </a:extLst>
            </p:cNvPr>
            <p:cNvSpPr/>
            <p:nvPr/>
          </p:nvSpPr>
          <p:spPr>
            <a:xfrm>
              <a:off x="8265551" y="4672802"/>
              <a:ext cx="71807" cy="90207"/>
            </a:xfrm>
            <a:custGeom>
              <a:avLst/>
              <a:gdLst>
                <a:gd name="connsiteX0" fmla="*/ 13733 w 71807"/>
                <a:gd name="connsiteY0" fmla="*/ 34963 h 90207"/>
                <a:gd name="connsiteX1" fmla="*/ 22858 w 71807"/>
                <a:gd name="connsiteY1" fmla="*/ 64504 h 90207"/>
                <a:gd name="connsiteX2" fmla="*/ 44678 w 71807"/>
                <a:gd name="connsiteY2" fmla="*/ 75408 h 90207"/>
                <a:gd name="connsiteX3" fmla="*/ 59356 w 71807"/>
                <a:gd name="connsiteY3" fmla="*/ 70848 h 90207"/>
                <a:gd name="connsiteX4" fmla="*/ 69671 w 71807"/>
                <a:gd name="connsiteY4" fmla="*/ 54988 h 90207"/>
                <a:gd name="connsiteX5" fmla="*/ 72448 w 71807"/>
                <a:gd name="connsiteY5" fmla="*/ 56970 h 90207"/>
                <a:gd name="connsiteX6" fmla="*/ 61142 w 71807"/>
                <a:gd name="connsiteY6" fmla="*/ 80166 h 90207"/>
                <a:gd name="connsiteX7" fmla="*/ 37735 w 71807"/>
                <a:gd name="connsiteY7" fmla="*/ 90476 h 90207"/>
                <a:gd name="connsiteX8" fmla="*/ 11551 w 71807"/>
                <a:gd name="connsiteY8" fmla="*/ 78580 h 90207"/>
                <a:gd name="connsiteX9" fmla="*/ 641 w 71807"/>
                <a:gd name="connsiteY9" fmla="*/ 46463 h 90207"/>
                <a:gd name="connsiteX10" fmla="*/ 11749 w 71807"/>
                <a:gd name="connsiteY10" fmla="*/ 12560 h 90207"/>
                <a:gd name="connsiteX11" fmla="*/ 39917 w 71807"/>
                <a:gd name="connsiteY11" fmla="*/ 268 h 90207"/>
                <a:gd name="connsiteX12" fmla="*/ 63324 w 71807"/>
                <a:gd name="connsiteY12" fmla="*/ 9785 h 90207"/>
                <a:gd name="connsiteX13" fmla="*/ 72448 w 71807"/>
                <a:gd name="connsiteY13" fmla="*/ 34963 h 90207"/>
                <a:gd name="connsiteX14" fmla="*/ 13733 w 71807"/>
                <a:gd name="connsiteY14" fmla="*/ 29412 h 90207"/>
                <a:gd name="connsiteX15" fmla="*/ 53207 w 71807"/>
                <a:gd name="connsiteY15" fmla="*/ 29412 h 90207"/>
                <a:gd name="connsiteX16" fmla="*/ 51224 w 71807"/>
                <a:gd name="connsiteY16" fmla="*/ 17913 h 90207"/>
                <a:gd name="connsiteX17" fmla="*/ 44281 w 71807"/>
                <a:gd name="connsiteY17" fmla="*/ 9785 h 90207"/>
                <a:gd name="connsiteX18" fmla="*/ 34561 w 71807"/>
                <a:gd name="connsiteY18" fmla="*/ 6811 h 90207"/>
                <a:gd name="connsiteX19" fmla="*/ 20874 w 71807"/>
                <a:gd name="connsiteY19" fmla="*/ 12957 h 90207"/>
                <a:gd name="connsiteX20" fmla="*/ 13733 w 71807"/>
                <a:gd name="connsiteY20" fmla="*/ 29412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733" y="34963"/>
                  </a:moveTo>
                  <a:cubicBezTo>
                    <a:pt x="13733" y="47553"/>
                    <a:pt x="16758" y="57367"/>
                    <a:pt x="22858" y="64504"/>
                  </a:cubicBezTo>
                  <a:cubicBezTo>
                    <a:pt x="29056" y="71790"/>
                    <a:pt x="36346" y="75408"/>
                    <a:pt x="44678" y="75408"/>
                  </a:cubicBezTo>
                  <a:cubicBezTo>
                    <a:pt x="50331" y="75408"/>
                    <a:pt x="55240" y="73921"/>
                    <a:pt x="59356" y="70848"/>
                  </a:cubicBezTo>
                  <a:cubicBezTo>
                    <a:pt x="63423" y="67676"/>
                    <a:pt x="66894" y="62422"/>
                    <a:pt x="69671" y="54988"/>
                  </a:cubicBezTo>
                  <a:lnTo>
                    <a:pt x="72448" y="56970"/>
                  </a:lnTo>
                  <a:cubicBezTo>
                    <a:pt x="71258" y="65446"/>
                    <a:pt x="67489" y="73178"/>
                    <a:pt x="61142" y="80166"/>
                  </a:cubicBezTo>
                  <a:cubicBezTo>
                    <a:pt x="54893" y="87056"/>
                    <a:pt x="47108" y="90476"/>
                    <a:pt x="37735" y="90476"/>
                  </a:cubicBezTo>
                  <a:cubicBezTo>
                    <a:pt x="27519" y="90476"/>
                    <a:pt x="18791" y="86511"/>
                    <a:pt x="11551" y="78580"/>
                  </a:cubicBezTo>
                  <a:cubicBezTo>
                    <a:pt x="4261" y="70650"/>
                    <a:pt x="641" y="59944"/>
                    <a:pt x="641" y="46463"/>
                  </a:cubicBezTo>
                  <a:cubicBezTo>
                    <a:pt x="641" y="31940"/>
                    <a:pt x="4311" y="20639"/>
                    <a:pt x="11749" y="12560"/>
                  </a:cubicBezTo>
                  <a:cubicBezTo>
                    <a:pt x="19138" y="4382"/>
                    <a:pt x="28511" y="268"/>
                    <a:pt x="39917" y="268"/>
                  </a:cubicBezTo>
                  <a:cubicBezTo>
                    <a:pt x="49438" y="268"/>
                    <a:pt x="57224" y="3440"/>
                    <a:pt x="63324" y="9785"/>
                  </a:cubicBezTo>
                  <a:cubicBezTo>
                    <a:pt x="69374" y="16030"/>
                    <a:pt x="72448" y="24406"/>
                    <a:pt x="72448" y="34963"/>
                  </a:cubicBezTo>
                  <a:close/>
                  <a:moveTo>
                    <a:pt x="13733" y="29412"/>
                  </a:moveTo>
                  <a:lnTo>
                    <a:pt x="53207" y="29412"/>
                  </a:lnTo>
                  <a:cubicBezTo>
                    <a:pt x="52810" y="24010"/>
                    <a:pt x="52116" y="20193"/>
                    <a:pt x="51224" y="17913"/>
                  </a:cubicBezTo>
                  <a:cubicBezTo>
                    <a:pt x="49637" y="14493"/>
                    <a:pt x="47306" y="11767"/>
                    <a:pt x="44281" y="9785"/>
                  </a:cubicBezTo>
                  <a:cubicBezTo>
                    <a:pt x="41206" y="7802"/>
                    <a:pt x="37983" y="6811"/>
                    <a:pt x="34561" y="6811"/>
                  </a:cubicBezTo>
                  <a:cubicBezTo>
                    <a:pt x="29503" y="6811"/>
                    <a:pt x="24940" y="8893"/>
                    <a:pt x="20874" y="12957"/>
                  </a:cubicBezTo>
                  <a:cubicBezTo>
                    <a:pt x="16758" y="16922"/>
                    <a:pt x="14378" y="22424"/>
                    <a:pt x="13733" y="29412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7B29B77-7A5C-A9A4-97E8-57760B788951}"/>
                </a:ext>
              </a:extLst>
            </p:cNvPr>
            <p:cNvSpPr/>
            <p:nvPr/>
          </p:nvSpPr>
          <p:spPr>
            <a:xfrm>
              <a:off x="8344062" y="4672802"/>
              <a:ext cx="63277" cy="87630"/>
            </a:xfrm>
            <a:custGeom>
              <a:avLst/>
              <a:gdLst>
                <a:gd name="connsiteX0" fmla="*/ 30204 w 63277"/>
                <a:gd name="connsiteY0" fmla="*/ 268 h 87630"/>
                <a:gd name="connsiteX1" fmla="*/ 30204 w 63277"/>
                <a:gd name="connsiteY1" fmla="*/ 19499 h 87630"/>
                <a:gd name="connsiteX2" fmla="*/ 52222 w 63277"/>
                <a:gd name="connsiteY2" fmla="*/ 268 h 87630"/>
                <a:gd name="connsiteX3" fmla="*/ 60553 w 63277"/>
                <a:gd name="connsiteY3" fmla="*/ 3440 h 87630"/>
                <a:gd name="connsiteX4" fmla="*/ 63925 w 63277"/>
                <a:gd name="connsiteY4" fmla="*/ 10578 h 87630"/>
                <a:gd name="connsiteX5" fmla="*/ 61545 w 63277"/>
                <a:gd name="connsiteY5" fmla="*/ 16922 h 87630"/>
                <a:gd name="connsiteX6" fmla="*/ 55793 w 63277"/>
                <a:gd name="connsiteY6" fmla="*/ 19301 h 87630"/>
                <a:gd name="connsiteX7" fmla="*/ 48453 w 63277"/>
                <a:gd name="connsiteY7" fmla="*/ 16129 h 87630"/>
                <a:gd name="connsiteX8" fmla="*/ 42502 w 63277"/>
                <a:gd name="connsiteY8" fmla="*/ 12957 h 87630"/>
                <a:gd name="connsiteX9" fmla="*/ 38932 w 63277"/>
                <a:gd name="connsiteY9" fmla="*/ 14741 h 87630"/>
                <a:gd name="connsiteX10" fmla="*/ 30204 w 63277"/>
                <a:gd name="connsiteY10" fmla="*/ 27231 h 87630"/>
                <a:gd name="connsiteX11" fmla="*/ 30204 w 63277"/>
                <a:gd name="connsiteY11" fmla="*/ 68073 h 87630"/>
                <a:gd name="connsiteX12" fmla="*/ 31989 w 63277"/>
                <a:gd name="connsiteY12" fmla="*/ 78779 h 87630"/>
                <a:gd name="connsiteX13" fmla="*/ 36155 w 63277"/>
                <a:gd name="connsiteY13" fmla="*/ 82942 h 87630"/>
                <a:gd name="connsiteX14" fmla="*/ 45081 w 63277"/>
                <a:gd name="connsiteY14" fmla="*/ 84528 h 87630"/>
                <a:gd name="connsiteX15" fmla="*/ 45081 w 63277"/>
                <a:gd name="connsiteY15" fmla="*/ 87899 h 87630"/>
                <a:gd name="connsiteX16" fmla="*/ 1639 w 63277"/>
                <a:gd name="connsiteY16" fmla="*/ 87899 h 87630"/>
                <a:gd name="connsiteX17" fmla="*/ 1639 w 63277"/>
                <a:gd name="connsiteY17" fmla="*/ 84528 h 87630"/>
                <a:gd name="connsiteX18" fmla="*/ 11161 w 63277"/>
                <a:gd name="connsiteY18" fmla="*/ 82546 h 87630"/>
                <a:gd name="connsiteX19" fmla="*/ 14533 w 63277"/>
                <a:gd name="connsiteY19" fmla="*/ 77787 h 87630"/>
                <a:gd name="connsiteX20" fmla="*/ 14930 w 63277"/>
                <a:gd name="connsiteY20" fmla="*/ 68866 h 87630"/>
                <a:gd name="connsiteX21" fmla="*/ 14930 w 63277"/>
                <a:gd name="connsiteY21" fmla="*/ 35756 h 87630"/>
                <a:gd name="connsiteX22" fmla="*/ 14335 w 63277"/>
                <a:gd name="connsiteY22" fmla="*/ 18112 h 87630"/>
                <a:gd name="connsiteX23" fmla="*/ 12153 w 63277"/>
                <a:gd name="connsiteY23" fmla="*/ 14146 h 87630"/>
                <a:gd name="connsiteX24" fmla="*/ 8185 w 63277"/>
                <a:gd name="connsiteY24" fmla="*/ 12759 h 87630"/>
                <a:gd name="connsiteX25" fmla="*/ 1639 w 63277"/>
                <a:gd name="connsiteY25" fmla="*/ 14146 h 87630"/>
                <a:gd name="connsiteX26" fmla="*/ 648 w 63277"/>
                <a:gd name="connsiteY26" fmla="*/ 10776 h 87630"/>
                <a:gd name="connsiteX27" fmla="*/ 26435 w 63277"/>
                <a:gd name="connsiteY27" fmla="*/ 268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3277" h="87630">
                  <a:moveTo>
                    <a:pt x="30204" y="268"/>
                  </a:moveTo>
                  <a:lnTo>
                    <a:pt x="30204" y="19499"/>
                  </a:lnTo>
                  <a:cubicBezTo>
                    <a:pt x="37345" y="6712"/>
                    <a:pt x="44684" y="268"/>
                    <a:pt x="52222" y="268"/>
                  </a:cubicBezTo>
                  <a:cubicBezTo>
                    <a:pt x="55644" y="268"/>
                    <a:pt x="58421" y="1359"/>
                    <a:pt x="60553" y="3440"/>
                  </a:cubicBezTo>
                  <a:cubicBezTo>
                    <a:pt x="62785" y="5572"/>
                    <a:pt x="63925" y="7951"/>
                    <a:pt x="63925" y="10578"/>
                  </a:cubicBezTo>
                  <a:cubicBezTo>
                    <a:pt x="63925" y="13106"/>
                    <a:pt x="63132" y="15237"/>
                    <a:pt x="61545" y="16922"/>
                  </a:cubicBezTo>
                  <a:cubicBezTo>
                    <a:pt x="59958" y="18508"/>
                    <a:pt x="58024" y="19301"/>
                    <a:pt x="55793" y="19301"/>
                  </a:cubicBezTo>
                  <a:cubicBezTo>
                    <a:pt x="53660" y="19301"/>
                    <a:pt x="51230" y="18260"/>
                    <a:pt x="48453" y="16129"/>
                  </a:cubicBezTo>
                  <a:cubicBezTo>
                    <a:pt x="45775" y="14047"/>
                    <a:pt x="43792" y="12957"/>
                    <a:pt x="42502" y="12957"/>
                  </a:cubicBezTo>
                  <a:cubicBezTo>
                    <a:pt x="41411" y="12957"/>
                    <a:pt x="40221" y="13552"/>
                    <a:pt x="38932" y="14741"/>
                  </a:cubicBezTo>
                  <a:cubicBezTo>
                    <a:pt x="36155" y="17269"/>
                    <a:pt x="33229" y="21432"/>
                    <a:pt x="30204" y="27231"/>
                  </a:cubicBezTo>
                  <a:lnTo>
                    <a:pt x="30204" y="68073"/>
                  </a:lnTo>
                  <a:cubicBezTo>
                    <a:pt x="30204" y="72732"/>
                    <a:pt x="30799" y="76300"/>
                    <a:pt x="31989" y="78779"/>
                  </a:cubicBezTo>
                  <a:cubicBezTo>
                    <a:pt x="32782" y="80365"/>
                    <a:pt x="34171" y="81753"/>
                    <a:pt x="36155" y="82942"/>
                  </a:cubicBezTo>
                  <a:cubicBezTo>
                    <a:pt x="38237" y="84032"/>
                    <a:pt x="41213" y="84528"/>
                    <a:pt x="45081" y="84528"/>
                  </a:cubicBezTo>
                  <a:lnTo>
                    <a:pt x="45081" y="87899"/>
                  </a:lnTo>
                  <a:lnTo>
                    <a:pt x="1639" y="87899"/>
                  </a:lnTo>
                  <a:lnTo>
                    <a:pt x="1639" y="84528"/>
                  </a:lnTo>
                  <a:cubicBezTo>
                    <a:pt x="6003" y="84528"/>
                    <a:pt x="9177" y="83884"/>
                    <a:pt x="11161" y="82546"/>
                  </a:cubicBezTo>
                  <a:cubicBezTo>
                    <a:pt x="12748" y="81505"/>
                    <a:pt x="13839" y="79919"/>
                    <a:pt x="14533" y="77787"/>
                  </a:cubicBezTo>
                  <a:cubicBezTo>
                    <a:pt x="14781" y="76746"/>
                    <a:pt x="14930" y="73773"/>
                    <a:pt x="14930" y="68866"/>
                  </a:cubicBezTo>
                  <a:lnTo>
                    <a:pt x="14930" y="35756"/>
                  </a:lnTo>
                  <a:cubicBezTo>
                    <a:pt x="14930" y="25844"/>
                    <a:pt x="14731" y="19995"/>
                    <a:pt x="14335" y="18112"/>
                  </a:cubicBezTo>
                  <a:cubicBezTo>
                    <a:pt x="13938" y="16278"/>
                    <a:pt x="13194" y="14939"/>
                    <a:pt x="12153" y="14146"/>
                  </a:cubicBezTo>
                  <a:cubicBezTo>
                    <a:pt x="11062" y="13254"/>
                    <a:pt x="9772" y="12759"/>
                    <a:pt x="8185" y="12759"/>
                  </a:cubicBezTo>
                  <a:cubicBezTo>
                    <a:pt x="6202" y="12759"/>
                    <a:pt x="4020" y="13254"/>
                    <a:pt x="1639" y="14146"/>
                  </a:cubicBezTo>
                  <a:lnTo>
                    <a:pt x="648" y="10776"/>
                  </a:lnTo>
                  <a:lnTo>
                    <a:pt x="26435" y="26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1B2CFAB-C754-C8DF-45D4-70BD3C9807A9}"/>
                </a:ext>
              </a:extLst>
            </p:cNvPr>
            <p:cNvSpPr/>
            <p:nvPr/>
          </p:nvSpPr>
          <p:spPr>
            <a:xfrm>
              <a:off x="8415557" y="4672802"/>
              <a:ext cx="57921" cy="90207"/>
            </a:xfrm>
            <a:custGeom>
              <a:avLst/>
              <a:gdLst>
                <a:gd name="connsiteX0" fmla="*/ 52227 w 57921"/>
                <a:gd name="connsiteY0" fmla="*/ 268 h 90207"/>
                <a:gd name="connsiteX1" fmla="*/ 52227 w 57921"/>
                <a:gd name="connsiteY1" fmla="*/ 29412 h 90207"/>
                <a:gd name="connsiteX2" fmla="*/ 49252 w 57921"/>
                <a:gd name="connsiteY2" fmla="*/ 29412 h 90207"/>
                <a:gd name="connsiteX3" fmla="*/ 40127 w 57921"/>
                <a:gd name="connsiteY3" fmla="*/ 10776 h 90207"/>
                <a:gd name="connsiteX4" fmla="*/ 26043 w 57921"/>
                <a:gd name="connsiteY4" fmla="*/ 5820 h 90207"/>
                <a:gd name="connsiteX5" fmla="*/ 15530 w 57921"/>
                <a:gd name="connsiteY5" fmla="*/ 9388 h 90207"/>
                <a:gd name="connsiteX6" fmla="*/ 11563 w 57921"/>
                <a:gd name="connsiteY6" fmla="*/ 16922 h 90207"/>
                <a:gd name="connsiteX7" fmla="*/ 14538 w 57921"/>
                <a:gd name="connsiteY7" fmla="*/ 25844 h 90207"/>
                <a:gd name="connsiteX8" fmla="*/ 26241 w 57921"/>
                <a:gd name="connsiteY8" fmla="*/ 33774 h 90207"/>
                <a:gd name="connsiteX9" fmla="*/ 39730 w 57921"/>
                <a:gd name="connsiteY9" fmla="*/ 40515 h 90207"/>
                <a:gd name="connsiteX10" fmla="*/ 58575 w 57921"/>
                <a:gd name="connsiteY10" fmla="*/ 64702 h 90207"/>
                <a:gd name="connsiteX11" fmla="*/ 49847 w 57921"/>
                <a:gd name="connsiteY11" fmla="*/ 83339 h 90207"/>
                <a:gd name="connsiteX12" fmla="*/ 30209 w 57921"/>
                <a:gd name="connsiteY12" fmla="*/ 90476 h 90207"/>
                <a:gd name="connsiteX13" fmla="*/ 12356 w 57921"/>
                <a:gd name="connsiteY13" fmla="*/ 87700 h 90207"/>
                <a:gd name="connsiteX14" fmla="*/ 7397 w 57921"/>
                <a:gd name="connsiteY14" fmla="*/ 86709 h 90207"/>
                <a:gd name="connsiteX15" fmla="*/ 4025 w 57921"/>
                <a:gd name="connsiteY15" fmla="*/ 89286 h 90207"/>
                <a:gd name="connsiteX16" fmla="*/ 1049 w 57921"/>
                <a:gd name="connsiteY16" fmla="*/ 89286 h 90207"/>
                <a:gd name="connsiteX17" fmla="*/ 1049 w 57921"/>
                <a:gd name="connsiteY17" fmla="*/ 58754 h 90207"/>
                <a:gd name="connsiteX18" fmla="*/ 4025 w 57921"/>
                <a:gd name="connsiteY18" fmla="*/ 58754 h 90207"/>
                <a:gd name="connsiteX19" fmla="*/ 13943 w 57921"/>
                <a:gd name="connsiteY19" fmla="*/ 78382 h 90207"/>
                <a:gd name="connsiteX20" fmla="*/ 30407 w 57921"/>
                <a:gd name="connsiteY20" fmla="*/ 84925 h 90207"/>
                <a:gd name="connsiteX21" fmla="*/ 40722 w 57921"/>
                <a:gd name="connsiteY21" fmla="*/ 81356 h 90207"/>
                <a:gd name="connsiteX22" fmla="*/ 44888 w 57921"/>
                <a:gd name="connsiteY22" fmla="*/ 72236 h 90207"/>
                <a:gd name="connsiteX23" fmla="*/ 40325 w 57921"/>
                <a:gd name="connsiteY23" fmla="*/ 61530 h 90207"/>
                <a:gd name="connsiteX24" fmla="*/ 22472 w 57921"/>
                <a:gd name="connsiteY24" fmla="*/ 50428 h 90207"/>
                <a:gd name="connsiteX25" fmla="*/ 4818 w 57921"/>
                <a:gd name="connsiteY25" fmla="*/ 38334 h 90207"/>
                <a:gd name="connsiteX26" fmla="*/ 653 w 57921"/>
                <a:gd name="connsiteY26" fmla="*/ 25051 h 90207"/>
                <a:gd name="connsiteX27" fmla="*/ 7794 w 57921"/>
                <a:gd name="connsiteY27" fmla="*/ 7406 h 90207"/>
                <a:gd name="connsiteX28" fmla="*/ 26440 w 57921"/>
                <a:gd name="connsiteY28" fmla="*/ 268 h 90207"/>
                <a:gd name="connsiteX29" fmla="*/ 38540 w 57921"/>
                <a:gd name="connsiteY29" fmla="*/ 2449 h 90207"/>
                <a:gd name="connsiteX30" fmla="*/ 44888 w 57921"/>
                <a:gd name="connsiteY30" fmla="*/ 3837 h 90207"/>
                <a:gd name="connsiteX31" fmla="*/ 47268 w 57921"/>
                <a:gd name="connsiteY31" fmla="*/ 3242 h 90207"/>
                <a:gd name="connsiteX32" fmla="*/ 49252 w 57921"/>
                <a:gd name="connsiteY32" fmla="*/ 268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921" h="90207">
                  <a:moveTo>
                    <a:pt x="52227" y="268"/>
                  </a:moveTo>
                  <a:lnTo>
                    <a:pt x="52227" y="29412"/>
                  </a:lnTo>
                  <a:lnTo>
                    <a:pt x="49252" y="29412"/>
                  </a:lnTo>
                  <a:cubicBezTo>
                    <a:pt x="46871" y="20292"/>
                    <a:pt x="43797" y="14097"/>
                    <a:pt x="40127" y="10776"/>
                  </a:cubicBezTo>
                  <a:cubicBezTo>
                    <a:pt x="36408" y="7505"/>
                    <a:pt x="31696" y="5820"/>
                    <a:pt x="26043" y="5820"/>
                  </a:cubicBezTo>
                  <a:cubicBezTo>
                    <a:pt x="21679" y="5820"/>
                    <a:pt x="18158" y="7009"/>
                    <a:pt x="15530" y="9388"/>
                  </a:cubicBezTo>
                  <a:cubicBezTo>
                    <a:pt x="12852" y="11668"/>
                    <a:pt x="11563" y="14146"/>
                    <a:pt x="11563" y="16922"/>
                  </a:cubicBezTo>
                  <a:cubicBezTo>
                    <a:pt x="11563" y="20392"/>
                    <a:pt x="12554" y="23365"/>
                    <a:pt x="14538" y="25844"/>
                  </a:cubicBezTo>
                  <a:cubicBezTo>
                    <a:pt x="16522" y="28371"/>
                    <a:pt x="20390" y="30998"/>
                    <a:pt x="26241" y="33774"/>
                  </a:cubicBezTo>
                  <a:lnTo>
                    <a:pt x="39730" y="40515"/>
                  </a:lnTo>
                  <a:cubicBezTo>
                    <a:pt x="52277" y="46611"/>
                    <a:pt x="58575" y="54690"/>
                    <a:pt x="58575" y="64702"/>
                  </a:cubicBezTo>
                  <a:cubicBezTo>
                    <a:pt x="58575" y="72385"/>
                    <a:pt x="55649" y="78580"/>
                    <a:pt x="49847" y="83339"/>
                  </a:cubicBezTo>
                  <a:cubicBezTo>
                    <a:pt x="43995" y="88097"/>
                    <a:pt x="37449" y="90476"/>
                    <a:pt x="30209" y="90476"/>
                  </a:cubicBezTo>
                  <a:cubicBezTo>
                    <a:pt x="25051" y="90476"/>
                    <a:pt x="19100" y="89534"/>
                    <a:pt x="12356" y="87700"/>
                  </a:cubicBezTo>
                  <a:cubicBezTo>
                    <a:pt x="10372" y="87056"/>
                    <a:pt x="8686" y="86709"/>
                    <a:pt x="7397" y="86709"/>
                  </a:cubicBezTo>
                  <a:cubicBezTo>
                    <a:pt x="5909" y="86709"/>
                    <a:pt x="4818" y="87601"/>
                    <a:pt x="4025" y="89286"/>
                  </a:cubicBezTo>
                  <a:lnTo>
                    <a:pt x="1049" y="89286"/>
                  </a:lnTo>
                  <a:lnTo>
                    <a:pt x="1049" y="58754"/>
                  </a:lnTo>
                  <a:lnTo>
                    <a:pt x="4025" y="58754"/>
                  </a:lnTo>
                  <a:cubicBezTo>
                    <a:pt x="5711" y="67478"/>
                    <a:pt x="9033" y="74020"/>
                    <a:pt x="13943" y="78382"/>
                  </a:cubicBezTo>
                  <a:cubicBezTo>
                    <a:pt x="18803" y="82744"/>
                    <a:pt x="24307" y="84925"/>
                    <a:pt x="30407" y="84925"/>
                  </a:cubicBezTo>
                  <a:cubicBezTo>
                    <a:pt x="34622" y="84925"/>
                    <a:pt x="38044" y="83735"/>
                    <a:pt x="40722" y="81356"/>
                  </a:cubicBezTo>
                  <a:cubicBezTo>
                    <a:pt x="43499" y="78878"/>
                    <a:pt x="44888" y="75805"/>
                    <a:pt x="44888" y="72236"/>
                  </a:cubicBezTo>
                  <a:cubicBezTo>
                    <a:pt x="44888" y="68023"/>
                    <a:pt x="43350" y="64454"/>
                    <a:pt x="40325" y="61530"/>
                  </a:cubicBezTo>
                  <a:cubicBezTo>
                    <a:pt x="37399" y="58655"/>
                    <a:pt x="31449" y="54938"/>
                    <a:pt x="22472" y="50428"/>
                  </a:cubicBezTo>
                  <a:cubicBezTo>
                    <a:pt x="13447" y="45967"/>
                    <a:pt x="7595" y="41903"/>
                    <a:pt x="4818" y="38334"/>
                  </a:cubicBezTo>
                  <a:cubicBezTo>
                    <a:pt x="2041" y="34765"/>
                    <a:pt x="653" y="30354"/>
                    <a:pt x="653" y="25051"/>
                  </a:cubicBezTo>
                  <a:cubicBezTo>
                    <a:pt x="653" y="18062"/>
                    <a:pt x="3033" y="12164"/>
                    <a:pt x="7794" y="7406"/>
                  </a:cubicBezTo>
                  <a:cubicBezTo>
                    <a:pt x="12554" y="2647"/>
                    <a:pt x="18753" y="268"/>
                    <a:pt x="26440" y="268"/>
                  </a:cubicBezTo>
                  <a:cubicBezTo>
                    <a:pt x="29713" y="268"/>
                    <a:pt x="33779" y="1012"/>
                    <a:pt x="38540" y="2449"/>
                  </a:cubicBezTo>
                  <a:cubicBezTo>
                    <a:pt x="41714" y="3391"/>
                    <a:pt x="43797" y="3837"/>
                    <a:pt x="44888" y="3837"/>
                  </a:cubicBezTo>
                  <a:cubicBezTo>
                    <a:pt x="45929" y="3837"/>
                    <a:pt x="46722" y="3639"/>
                    <a:pt x="47268" y="3242"/>
                  </a:cubicBezTo>
                  <a:cubicBezTo>
                    <a:pt x="47764" y="2846"/>
                    <a:pt x="48458" y="1854"/>
                    <a:pt x="49252" y="268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4E56FB9-C09E-3D8B-6E91-CB350BF3AC14}"/>
                </a:ext>
              </a:extLst>
            </p:cNvPr>
            <p:cNvSpPr/>
            <p:nvPr/>
          </p:nvSpPr>
          <p:spPr>
            <a:xfrm>
              <a:off x="8484649" y="4628392"/>
              <a:ext cx="51177" cy="172682"/>
            </a:xfrm>
            <a:custGeom>
              <a:avLst/>
              <a:gdLst>
                <a:gd name="connsiteX0" fmla="*/ 658 w 51177"/>
                <a:gd name="connsiteY0" fmla="*/ 4232 h 172682"/>
                <a:gd name="connsiteX1" fmla="*/ 658 w 51177"/>
                <a:gd name="connsiteY1" fmla="*/ 268 h 172682"/>
                <a:gd name="connsiteX2" fmla="*/ 24065 w 51177"/>
                <a:gd name="connsiteY2" fmla="*/ 16723 h 172682"/>
                <a:gd name="connsiteX3" fmla="*/ 44497 w 51177"/>
                <a:gd name="connsiteY3" fmla="*/ 48444 h 172682"/>
                <a:gd name="connsiteX4" fmla="*/ 51836 w 51177"/>
                <a:gd name="connsiteY4" fmla="*/ 86510 h 172682"/>
                <a:gd name="connsiteX5" fmla="*/ 37554 w 51177"/>
                <a:gd name="connsiteY5" fmla="*/ 139049 h 172682"/>
                <a:gd name="connsiteX6" fmla="*/ 658 w 51177"/>
                <a:gd name="connsiteY6" fmla="*/ 172951 h 172682"/>
                <a:gd name="connsiteX7" fmla="*/ 658 w 51177"/>
                <a:gd name="connsiteY7" fmla="*/ 169580 h 172682"/>
                <a:gd name="connsiteX8" fmla="*/ 19305 w 51177"/>
                <a:gd name="connsiteY8" fmla="*/ 152134 h 172682"/>
                <a:gd name="connsiteX9" fmla="*/ 30413 w 51177"/>
                <a:gd name="connsiteY9" fmla="*/ 124377 h 172682"/>
                <a:gd name="connsiteX10" fmla="*/ 33983 w 51177"/>
                <a:gd name="connsiteY10" fmla="*/ 89286 h 172682"/>
                <a:gd name="connsiteX11" fmla="*/ 30810 w 51177"/>
                <a:gd name="connsiteY11" fmla="*/ 53203 h 172682"/>
                <a:gd name="connsiteX12" fmla="*/ 24859 w 51177"/>
                <a:gd name="connsiteY12" fmla="*/ 32782 h 172682"/>
                <a:gd name="connsiteX13" fmla="*/ 15734 w 51177"/>
                <a:gd name="connsiteY13" fmla="*/ 17913 h 172682"/>
                <a:gd name="connsiteX14" fmla="*/ 658 w 51177"/>
                <a:gd name="connsiteY14" fmla="*/ 4232 h 17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177" h="172682">
                  <a:moveTo>
                    <a:pt x="658" y="4232"/>
                  </a:moveTo>
                  <a:lnTo>
                    <a:pt x="658" y="268"/>
                  </a:lnTo>
                  <a:cubicBezTo>
                    <a:pt x="10031" y="4926"/>
                    <a:pt x="17817" y="10379"/>
                    <a:pt x="24065" y="16723"/>
                  </a:cubicBezTo>
                  <a:cubicBezTo>
                    <a:pt x="32892" y="25744"/>
                    <a:pt x="39736" y="36301"/>
                    <a:pt x="44497" y="48444"/>
                  </a:cubicBezTo>
                  <a:cubicBezTo>
                    <a:pt x="49357" y="60637"/>
                    <a:pt x="51836" y="73326"/>
                    <a:pt x="51836" y="86510"/>
                  </a:cubicBezTo>
                  <a:cubicBezTo>
                    <a:pt x="51836" y="105692"/>
                    <a:pt x="47075" y="123188"/>
                    <a:pt x="37554" y="139049"/>
                  </a:cubicBezTo>
                  <a:cubicBezTo>
                    <a:pt x="28132" y="154909"/>
                    <a:pt x="15833" y="166210"/>
                    <a:pt x="658" y="172951"/>
                  </a:cubicBezTo>
                  <a:lnTo>
                    <a:pt x="658" y="169580"/>
                  </a:lnTo>
                  <a:cubicBezTo>
                    <a:pt x="8196" y="165219"/>
                    <a:pt x="14395" y="159370"/>
                    <a:pt x="19305" y="152134"/>
                  </a:cubicBezTo>
                  <a:cubicBezTo>
                    <a:pt x="24313" y="144848"/>
                    <a:pt x="28033" y="135579"/>
                    <a:pt x="30413" y="124377"/>
                  </a:cubicBezTo>
                  <a:cubicBezTo>
                    <a:pt x="32793" y="113176"/>
                    <a:pt x="33983" y="101479"/>
                    <a:pt x="33983" y="89286"/>
                  </a:cubicBezTo>
                  <a:cubicBezTo>
                    <a:pt x="33983" y="76101"/>
                    <a:pt x="32892" y="64057"/>
                    <a:pt x="30810" y="53203"/>
                  </a:cubicBezTo>
                  <a:cubicBezTo>
                    <a:pt x="29223" y="44628"/>
                    <a:pt x="27239" y="37838"/>
                    <a:pt x="24859" y="32782"/>
                  </a:cubicBezTo>
                  <a:cubicBezTo>
                    <a:pt x="22578" y="27627"/>
                    <a:pt x="19553" y="22671"/>
                    <a:pt x="15734" y="17913"/>
                  </a:cubicBezTo>
                  <a:cubicBezTo>
                    <a:pt x="11866" y="13155"/>
                    <a:pt x="6857" y="8595"/>
                    <a:pt x="658" y="4232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FA54A6A9-BD4B-6248-E329-C529E03110BC}"/>
              </a:ext>
            </a:extLst>
          </p:cNvPr>
          <p:cNvSpPr/>
          <p:nvPr/>
        </p:nvSpPr>
        <p:spPr>
          <a:xfrm>
            <a:off x="2660570" y="3056221"/>
            <a:ext cx="1522289" cy="12688"/>
          </a:xfrm>
          <a:custGeom>
            <a:avLst/>
            <a:gdLst>
              <a:gd name="connsiteX0" fmla="*/ -196 w 1522289"/>
              <a:gd name="connsiteY0" fmla="*/ -47 h 12688"/>
              <a:gd name="connsiteX1" fmla="*/ 1522094 w 1522289"/>
              <a:gd name="connsiteY1" fmla="*/ -47 h 1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2289" h="12688">
                <a:moveTo>
                  <a:pt x="-196" y="-47"/>
                </a:moveTo>
                <a:cubicBezTo>
                  <a:pt x="-196" y="-47"/>
                  <a:pt x="507265" y="-47"/>
                  <a:pt x="1522094" y="-47"/>
                </a:cubicBez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D3E4FC04-EE7D-F297-82BD-2ADB6E871C6A}"/>
              </a:ext>
            </a:extLst>
          </p:cNvPr>
          <p:cNvSpPr/>
          <p:nvPr/>
        </p:nvSpPr>
        <p:spPr>
          <a:xfrm>
            <a:off x="2651645" y="3056221"/>
            <a:ext cx="1540138" cy="12688"/>
          </a:xfrm>
          <a:custGeom>
            <a:avLst/>
            <a:gdLst>
              <a:gd name="connsiteX0" fmla="*/ -196 w 1540138"/>
              <a:gd name="connsiteY0" fmla="*/ -47 h 12688"/>
              <a:gd name="connsiteX1" fmla="*/ 1539943 w 1540138"/>
              <a:gd name="connsiteY1" fmla="*/ -47 h 1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0138" h="12688">
                <a:moveTo>
                  <a:pt x="-196" y="-47"/>
                </a:moveTo>
                <a:lnTo>
                  <a:pt x="1539943" y="-47"/>
                </a:ln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53EAA038-1F2B-3E4C-CFF6-BC6AE1C6D214}"/>
              </a:ext>
            </a:extLst>
          </p:cNvPr>
          <p:cNvSpPr/>
          <p:nvPr/>
        </p:nvSpPr>
        <p:spPr>
          <a:xfrm>
            <a:off x="2651645" y="3056221"/>
            <a:ext cx="1540138" cy="1141081"/>
          </a:xfrm>
          <a:custGeom>
            <a:avLst/>
            <a:gdLst>
              <a:gd name="connsiteX0" fmla="*/ -196 w 1540138"/>
              <a:gd name="connsiteY0" fmla="*/ -62 h 1141081"/>
              <a:gd name="connsiteX1" fmla="*/ -196 w 1540138"/>
              <a:gd name="connsiteY1" fmla="*/ 1141019 h 1141081"/>
              <a:gd name="connsiteX2" fmla="*/ 1539943 w 1540138"/>
              <a:gd name="connsiteY2" fmla="*/ 1141019 h 1141081"/>
              <a:gd name="connsiteX3" fmla="*/ 1539943 w 1540138"/>
              <a:gd name="connsiteY3" fmla="*/ -62 h 114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0138" h="1141081">
                <a:moveTo>
                  <a:pt x="-196" y="-62"/>
                </a:moveTo>
                <a:lnTo>
                  <a:pt x="-196" y="1141019"/>
                </a:lnTo>
                <a:lnTo>
                  <a:pt x="1539943" y="1141019"/>
                </a:lnTo>
                <a:lnTo>
                  <a:pt x="1539943" y="-62"/>
                </a:ln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E93578C-C484-2B6B-8E8F-A1D23904B10A}"/>
              </a:ext>
            </a:extLst>
          </p:cNvPr>
          <p:cNvSpPr txBox="1"/>
          <p:nvPr/>
        </p:nvSpPr>
        <p:spPr>
          <a:xfrm>
            <a:off x="3035872" y="3385827"/>
            <a:ext cx="771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/>
              <a:t>?</a:t>
            </a:r>
            <a:endParaRPr lang="en-US" sz="3000" dirty="0"/>
          </a:p>
        </p:txBody>
      </p:sp>
      <p:pic>
        <p:nvPicPr>
          <p:cNvPr id="147" name="Graphic 146">
            <a:extLst>
              <a:ext uri="{FF2B5EF4-FFF2-40B4-BE49-F238E27FC236}">
                <a16:creationId xmlns:a16="http://schemas.microsoft.com/office/drawing/2014/main" id="{D84BD93A-58C1-8392-4CE9-FF9ECC581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90" y="2654483"/>
            <a:ext cx="2300819" cy="2478415"/>
          </a:xfrm>
          <a:prstGeom prst="rect">
            <a:avLst/>
          </a:prstGeom>
        </p:spPr>
      </p:pic>
      <p:sp>
        <p:nvSpPr>
          <p:cNvPr id="4" name="Textplatzhalter 1">
            <a:extLst>
              <a:ext uri="{FF2B5EF4-FFF2-40B4-BE49-F238E27FC236}">
                <a16:creationId xmlns:a16="http://schemas.microsoft.com/office/drawing/2014/main" id="{70AD8DE6-CEC2-0A26-5EFB-456DF018E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417" y="467094"/>
            <a:ext cx="6836352" cy="429460"/>
          </a:xfrm>
        </p:spPr>
        <p:txBody>
          <a:bodyPr/>
          <a:lstStyle/>
          <a:p>
            <a:r>
              <a:rPr lang="de-DE" sz="3000" dirty="0">
                <a:latin typeface="Segoe UI (Body)"/>
                <a:ea typeface="Verdana" panose="020B0604030504040204" pitchFamily="34" charset="0"/>
              </a:rPr>
              <a:t>Study </a:t>
            </a:r>
            <a:r>
              <a:rPr lang="de-DE" sz="3000" dirty="0" err="1">
                <a:latin typeface="Segoe UI (Body)"/>
                <a:ea typeface="Verdana" panose="020B0604030504040204" pitchFamily="34" charset="0"/>
              </a:rPr>
              <a:t>framework</a:t>
            </a:r>
            <a:endParaRPr lang="en-US" sz="3000" dirty="0">
              <a:latin typeface="Segoe UI (Body)"/>
              <a:ea typeface="Verdana" panose="020B0604030504040204" pitchFamily="34" charset="0"/>
            </a:endParaRPr>
          </a:p>
        </p:txBody>
      </p:sp>
      <p:sp>
        <p:nvSpPr>
          <p:cNvPr id="2" name="Rechteck 5">
            <a:extLst>
              <a:ext uri="{FF2B5EF4-FFF2-40B4-BE49-F238E27FC236}">
                <a16:creationId xmlns:a16="http://schemas.microsoft.com/office/drawing/2014/main" id="{68AF30E0-1036-B690-F7F4-9390DCF86EE1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C708DB20-2681-C57B-9931-AA63D4D4B75B}"/>
              </a:ext>
            </a:extLst>
          </p:cNvPr>
          <p:cNvSpPr txBox="1">
            <a:spLocks/>
          </p:cNvSpPr>
          <p:nvPr/>
        </p:nvSpPr>
        <p:spPr>
          <a:xfrm>
            <a:off x="-12372" y="2637292"/>
            <a:ext cx="2326695" cy="249560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3F75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7E3100F6-7BBF-01FB-341C-2E07364B3DDA}"/>
              </a:ext>
            </a:extLst>
          </p:cNvPr>
          <p:cNvSpPr txBox="1">
            <a:spLocks/>
          </p:cNvSpPr>
          <p:nvPr/>
        </p:nvSpPr>
        <p:spPr>
          <a:xfrm>
            <a:off x="2314324" y="2637292"/>
            <a:ext cx="2370184" cy="249560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3F75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89F3053A-0724-27DF-8F67-51ACAD4E96F3}"/>
              </a:ext>
            </a:extLst>
          </p:cNvPr>
          <p:cNvSpPr txBox="1">
            <a:spLocks/>
          </p:cNvSpPr>
          <p:nvPr/>
        </p:nvSpPr>
        <p:spPr>
          <a:xfrm>
            <a:off x="4684094" y="2637292"/>
            <a:ext cx="2079042" cy="249560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3F75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4B586791-FCAC-DF0C-207D-E22C3626D61C}"/>
              </a:ext>
            </a:extLst>
          </p:cNvPr>
          <p:cNvSpPr txBox="1">
            <a:spLocks/>
          </p:cNvSpPr>
          <p:nvPr/>
        </p:nvSpPr>
        <p:spPr>
          <a:xfrm>
            <a:off x="6763136" y="2637292"/>
            <a:ext cx="2370184" cy="249560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3F75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CBFCEE-C024-3A1C-7652-AE56802852AD}"/>
              </a:ext>
            </a:extLst>
          </p:cNvPr>
          <p:cNvSpPr txBox="1"/>
          <p:nvPr/>
        </p:nvSpPr>
        <p:spPr>
          <a:xfrm>
            <a:off x="6763136" y="2803570"/>
            <a:ext cx="4579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chemeClr val="tx1"/>
                </a:solidFill>
              </a:rPr>
              <a:t>Macro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changes</a:t>
            </a:r>
            <a:endParaRPr lang="de-DE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chemeClr val="tx1"/>
                </a:solidFill>
              </a:rPr>
              <a:t>Agricultural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changes</a:t>
            </a:r>
            <a:endParaRPr lang="de-DE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Income </a:t>
            </a:r>
            <a:r>
              <a:rPr lang="de-DE" sz="1800" dirty="0" err="1">
                <a:solidFill>
                  <a:schemeClr val="tx1"/>
                </a:solidFill>
              </a:rPr>
              <a:t>changes</a:t>
            </a:r>
            <a:endParaRPr lang="de-DE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Policy </a:t>
            </a:r>
            <a:r>
              <a:rPr lang="de-DE" sz="1800" dirty="0" err="1">
                <a:solidFill>
                  <a:schemeClr val="tx1"/>
                </a:solidFill>
              </a:rPr>
              <a:t>implications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93EA2F-7C8E-4AA3-D168-DC912B3FEC26}"/>
              </a:ext>
            </a:extLst>
          </p:cNvPr>
          <p:cNvSpPr txBox="1"/>
          <p:nvPr/>
        </p:nvSpPr>
        <p:spPr>
          <a:xfrm>
            <a:off x="4658593" y="2774453"/>
            <a:ext cx="20564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Ghana SAM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Stage 2</a:t>
            </a:r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9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7" grpId="0" animBg="1"/>
      <p:bldP spid="48" grpId="0" animBg="1"/>
      <p:bldP spid="49" grpId="0" animBg="1"/>
      <p:bldP spid="55" grpId="0" animBg="1"/>
      <p:bldP spid="56" grpId="0" animBg="1"/>
      <p:bldP spid="104" grpId="0" animBg="1"/>
      <p:bldP spid="118" grpId="0" animBg="1"/>
      <p:bldP spid="119" grpId="0" animBg="1"/>
      <p:bldP spid="135" grpId="0"/>
      <p:bldP spid="15" grpId="0" animBg="1"/>
      <p:bldP spid="16" grpId="0" animBg="1"/>
      <p:bldP spid="17" grpId="0" animBg="1"/>
      <p:bldP spid="18" grpId="0" animBg="1"/>
      <p:bldP spid="20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536012" y="1666216"/>
            <a:ext cx="8062370" cy="662510"/>
          </a:xfrm>
        </p:spPr>
        <p:txBody>
          <a:bodyPr/>
          <a:lstStyle/>
          <a:p>
            <a:pPr algn="ctr"/>
            <a:r>
              <a:rPr lang="en-US" sz="3200" b="1" dirty="0"/>
              <a:t>The economic dependency of Ghana‘s cocoa sector on pollination services</a:t>
            </a:r>
            <a:endParaRPr lang="de-DE" sz="3200" b="1" dirty="0">
              <a:solidFill>
                <a:schemeClr val="tx1"/>
              </a:solidFill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D418CB55-45B4-9E1B-5D08-CE94932BF2B1}"/>
              </a:ext>
            </a:extLst>
          </p:cNvPr>
          <p:cNvSpPr txBox="1">
            <a:spLocks/>
          </p:cNvSpPr>
          <p:nvPr/>
        </p:nvSpPr>
        <p:spPr>
          <a:xfrm>
            <a:off x="531209" y="2965016"/>
            <a:ext cx="8067173" cy="66296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Falk Krumbe, </a:t>
            </a:r>
            <a:r>
              <a:rPr lang="de-DE" sz="2000" dirty="0" err="1"/>
              <a:t>Camillus</a:t>
            </a:r>
            <a:r>
              <a:rPr lang="de-DE" sz="2000" dirty="0"/>
              <a:t> </a:t>
            </a:r>
            <a:r>
              <a:rPr lang="de-DE" sz="2000" dirty="0" err="1"/>
              <a:t>Wongnaa</a:t>
            </a:r>
            <a:r>
              <a:rPr lang="de-DE" sz="2000"/>
              <a:t>, Arndt </a:t>
            </a:r>
            <a:r>
              <a:rPr lang="de-DE" sz="2000" dirty="0"/>
              <a:t>Feuerbacher</a:t>
            </a:r>
          </a:p>
        </p:txBody>
      </p:sp>
      <p:pic>
        <p:nvPicPr>
          <p:cNvPr id="29" name="Picture 28" descr="A close up of a bug on a tree&#10;&#10;Description automatically generated with low confidence">
            <a:extLst>
              <a:ext uri="{FF2B5EF4-FFF2-40B4-BE49-F238E27FC236}">
                <a16:creationId xmlns:a16="http://schemas.microsoft.com/office/drawing/2014/main" id="{898D1B16-5AF4-0EB9-771C-5C5BD25A9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455"/>
            <a:ext cx="3054096" cy="1796045"/>
          </a:xfrm>
          <a:prstGeom prst="rect">
            <a:avLst/>
          </a:prstGeom>
        </p:spPr>
      </p:pic>
      <p:pic>
        <p:nvPicPr>
          <p:cNvPr id="32" name="Picture 31" descr="A picture containing plant&#10;&#10;Description automatically generated">
            <a:extLst>
              <a:ext uri="{FF2B5EF4-FFF2-40B4-BE49-F238E27FC236}">
                <a16:creationId xmlns:a16="http://schemas.microsoft.com/office/drawing/2014/main" id="{7E6F6323-020A-2A7B-EE16-D87C573A4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5" y="3347455"/>
            <a:ext cx="3044952" cy="1796045"/>
          </a:xfrm>
          <a:prstGeom prst="rect">
            <a:avLst/>
          </a:prstGeom>
        </p:spPr>
      </p:pic>
      <p:pic>
        <p:nvPicPr>
          <p:cNvPr id="34" name="Picture 33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F2285C08-2454-F4FC-F783-9EF8001DF7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96" y="3347455"/>
            <a:ext cx="3063239" cy="1796045"/>
          </a:xfrm>
          <a:prstGeom prst="rect">
            <a:avLst/>
          </a:prstGeom>
        </p:spPr>
      </p:pic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2D41E2CE-68F5-0A60-D4A5-E60637053AE4}"/>
              </a:ext>
            </a:extLst>
          </p:cNvPr>
          <p:cNvSpPr txBox="1">
            <a:spLocks/>
          </p:cNvSpPr>
          <p:nvPr/>
        </p:nvSpPr>
        <p:spPr>
          <a:xfrm>
            <a:off x="536012" y="942649"/>
            <a:ext cx="8067173" cy="66296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 err="1">
                <a:latin typeface="Segoe UI (Body)"/>
              </a:rPr>
              <a:t>BioGARD</a:t>
            </a:r>
            <a:r>
              <a:rPr lang="de-DE" sz="3000" dirty="0">
                <a:latin typeface="Segoe UI (Body)"/>
              </a:rPr>
              <a:t> Conference</a:t>
            </a:r>
          </a:p>
        </p:txBody>
      </p:sp>
      <p:pic>
        <p:nvPicPr>
          <p:cNvPr id="5" name="Picture 4" descr="A logo with text and animals&#10;&#10;Description automatically generated with medium confidence">
            <a:extLst>
              <a:ext uri="{FF2B5EF4-FFF2-40B4-BE49-F238E27FC236}">
                <a16:creationId xmlns:a16="http://schemas.microsoft.com/office/drawing/2014/main" id="{B7D8CAD7-9745-5C33-4AF3-78A05E2B5F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8" y="83144"/>
            <a:ext cx="1835283" cy="12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42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80600" y="469610"/>
            <a:ext cx="6836352" cy="429460"/>
          </a:xfrm>
        </p:spPr>
        <p:txBody>
          <a:bodyPr/>
          <a:lstStyle/>
          <a:p>
            <a:r>
              <a:rPr lang="de-DE" sz="3000" dirty="0" err="1">
                <a:latin typeface="Segoe UI (Body)"/>
              </a:rPr>
              <a:t>Pollinator</a:t>
            </a:r>
            <a:r>
              <a:rPr lang="de-DE" sz="3000" dirty="0">
                <a:latin typeface="Segoe UI (Body)"/>
              </a:rPr>
              <a:t> </a:t>
            </a:r>
            <a:r>
              <a:rPr lang="de-DE" sz="3000" dirty="0" err="1">
                <a:latin typeface="Segoe UI (Body)"/>
              </a:rPr>
              <a:t>dynamics</a:t>
            </a:r>
            <a:endParaRPr lang="de-DE" sz="3000" dirty="0">
              <a:latin typeface="Segoe UI (Body)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5215" y="1072119"/>
            <a:ext cx="3962400" cy="1699781"/>
          </a:xfrm>
        </p:spPr>
        <p:txBody>
          <a:bodyPr/>
          <a:lstStyle/>
          <a:p>
            <a:r>
              <a:rPr lang="de-DE" sz="2400" dirty="0" err="1">
                <a:solidFill>
                  <a:schemeClr val="tx1"/>
                </a:solidFill>
              </a:rPr>
              <a:t>What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are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the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main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drivers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of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cocoa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pollinator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populations</a:t>
            </a:r>
            <a:r>
              <a:rPr lang="de-DE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D446B39-73EB-7150-4A3D-B72EFFFCF9F3}"/>
              </a:ext>
            </a:extLst>
          </p:cNvPr>
          <p:cNvSpPr txBox="1">
            <a:spLocks/>
          </p:cNvSpPr>
          <p:nvPr/>
        </p:nvSpPr>
        <p:spPr>
          <a:xfrm>
            <a:off x="4019550" y="969129"/>
            <a:ext cx="5555817" cy="2631321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3F75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300" dirty="0" err="1">
                <a:solidFill>
                  <a:schemeClr val="tx1"/>
                </a:solidFill>
              </a:rPr>
              <a:t>Rainfall</a:t>
            </a:r>
            <a:r>
              <a:rPr lang="de-DE" sz="2300" dirty="0">
                <a:solidFill>
                  <a:schemeClr val="tx1"/>
                </a:solidFill>
              </a:rPr>
              <a:t> </a:t>
            </a:r>
            <a:r>
              <a:rPr lang="de-DE" sz="2300" dirty="0" err="1">
                <a:solidFill>
                  <a:schemeClr val="tx1"/>
                </a:solidFill>
              </a:rPr>
              <a:t>pattern</a:t>
            </a:r>
            <a:r>
              <a:rPr lang="de-DE" sz="2300" dirty="0">
                <a:solidFill>
                  <a:schemeClr val="tx1"/>
                </a:solidFill>
              </a:rPr>
              <a:t> </a:t>
            </a:r>
            <a:r>
              <a:rPr lang="en-US" sz="2300" dirty="0">
                <a:solidFill>
                  <a:schemeClr val="tx1"/>
                </a:solidFill>
              </a:rPr>
              <a:t>(Arnold et al. 2018)</a:t>
            </a:r>
            <a:endParaRPr lang="de-DE" sz="2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300" dirty="0" err="1">
                <a:solidFill>
                  <a:schemeClr val="tx1"/>
                </a:solidFill>
              </a:rPr>
              <a:t>Pesticide</a:t>
            </a:r>
            <a:r>
              <a:rPr lang="de-DE" sz="2300" dirty="0">
                <a:solidFill>
                  <a:schemeClr val="tx1"/>
                </a:solidFill>
              </a:rPr>
              <a:t> </a:t>
            </a:r>
            <a:r>
              <a:rPr lang="de-DE" sz="2300" dirty="0" err="1">
                <a:solidFill>
                  <a:schemeClr val="tx1"/>
                </a:solidFill>
              </a:rPr>
              <a:t>use</a:t>
            </a:r>
            <a:r>
              <a:rPr lang="de-DE" sz="2300" dirty="0">
                <a:solidFill>
                  <a:schemeClr val="tx1"/>
                </a:solidFill>
              </a:rPr>
              <a:t> </a:t>
            </a:r>
            <a:r>
              <a:rPr lang="en-US" sz="2300" dirty="0">
                <a:solidFill>
                  <a:schemeClr val="tx1"/>
                </a:solidFill>
              </a:rPr>
              <a:t>(</a:t>
            </a:r>
            <a:r>
              <a:rPr lang="en-US" sz="2300" dirty="0" err="1">
                <a:solidFill>
                  <a:schemeClr val="tx1"/>
                </a:solidFill>
              </a:rPr>
              <a:t>Kwapong</a:t>
            </a:r>
            <a:r>
              <a:rPr lang="en-US" sz="2300" dirty="0">
                <a:solidFill>
                  <a:schemeClr val="tx1"/>
                </a:solidFill>
              </a:rPr>
              <a:t> &amp; Frimpong 2013)</a:t>
            </a:r>
            <a:endParaRPr lang="de-DE" sz="2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300" dirty="0">
                <a:solidFill>
                  <a:schemeClr val="tx1"/>
                </a:solidFill>
              </a:rPr>
              <a:t>Provision </a:t>
            </a:r>
            <a:r>
              <a:rPr lang="de-DE" sz="2300" dirty="0" err="1">
                <a:solidFill>
                  <a:schemeClr val="tx1"/>
                </a:solidFill>
              </a:rPr>
              <a:t>of</a:t>
            </a:r>
            <a:r>
              <a:rPr lang="de-DE" sz="2300" dirty="0">
                <a:solidFill>
                  <a:schemeClr val="tx1"/>
                </a:solidFill>
              </a:rPr>
              <a:t> </a:t>
            </a:r>
            <a:r>
              <a:rPr lang="de-DE" sz="2300" dirty="0" err="1">
                <a:solidFill>
                  <a:schemeClr val="tx1"/>
                </a:solidFill>
              </a:rPr>
              <a:t>habitats</a:t>
            </a:r>
            <a:r>
              <a:rPr lang="de-DE" sz="2300" dirty="0">
                <a:solidFill>
                  <a:schemeClr val="tx1"/>
                </a:solidFill>
              </a:rPr>
              <a:t> </a:t>
            </a:r>
            <a:r>
              <a:rPr lang="en-US" sz="2300" dirty="0">
                <a:solidFill>
                  <a:schemeClr val="tx1"/>
                </a:solidFill>
              </a:rPr>
              <a:t>(Frimpong et al. 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7" name="Picture 6" descr="A picture containing ground, sitting, plant&#10;&#10;Description automatically generated">
            <a:extLst>
              <a:ext uri="{FF2B5EF4-FFF2-40B4-BE49-F238E27FC236}">
                <a16:creationId xmlns:a16="http://schemas.microsoft.com/office/drawing/2014/main" id="{F8689EDC-BD6E-AA5D-68DA-9FA3744E5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2" y="3000375"/>
            <a:ext cx="3044952" cy="2143125"/>
          </a:xfrm>
          <a:prstGeom prst="rect">
            <a:avLst/>
          </a:prstGeom>
        </p:spPr>
      </p:pic>
      <p:pic>
        <p:nvPicPr>
          <p:cNvPr id="9" name="Picture 8" descr="A picture containing tree, outdoor, plant, beech&#10;&#10;Description automatically generated">
            <a:extLst>
              <a:ext uri="{FF2B5EF4-FFF2-40B4-BE49-F238E27FC236}">
                <a16:creationId xmlns:a16="http://schemas.microsoft.com/office/drawing/2014/main" id="{5FEBCAB7-C60C-9114-8673-1D44C9B1E9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0375"/>
            <a:ext cx="3054096" cy="2143125"/>
          </a:xfrm>
          <a:prstGeom prst="rect">
            <a:avLst/>
          </a:prstGeom>
        </p:spPr>
      </p:pic>
      <p:pic>
        <p:nvPicPr>
          <p:cNvPr id="11" name="Picture 10" descr="A picture containing tree, outdoor, plant, forest&#10;&#10;Description automatically generated">
            <a:extLst>
              <a:ext uri="{FF2B5EF4-FFF2-40B4-BE49-F238E27FC236}">
                <a16:creationId xmlns:a16="http://schemas.microsoft.com/office/drawing/2014/main" id="{B725BEFC-B1BB-0C79-A677-3BD69B0A66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04" y="3000375"/>
            <a:ext cx="3054096" cy="214312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6CB00CF-97DC-E17B-29ED-6ACB3F40664D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44595C5D-099B-3722-997F-7E85D59FAE15}"/>
              </a:ext>
            </a:extLst>
          </p:cNvPr>
          <p:cNvSpPr txBox="1"/>
          <p:nvPr/>
        </p:nvSpPr>
        <p:spPr>
          <a:xfrm>
            <a:off x="8216900" y="4906709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chemeClr val="tx1"/>
                </a:solidFill>
                <a:latin typeface="Arial Black"/>
                <a:cs typeface="Arial Black"/>
              </a:rPr>
              <a:pPr algn="r"/>
              <a:t>20</a:t>
            </a:fld>
            <a:endParaRPr lang="de-DE" sz="9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1444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>
            <a:extLst>
              <a:ext uri="{FF2B5EF4-FFF2-40B4-BE49-F238E27FC236}">
                <a16:creationId xmlns:a16="http://schemas.microsoft.com/office/drawing/2014/main" id="{0B35662D-8AF6-C0DC-DA64-C4601A0DCDAA}"/>
              </a:ext>
            </a:extLst>
          </p:cNvPr>
          <p:cNvSpPr txBox="1">
            <a:spLocks/>
          </p:cNvSpPr>
          <p:nvPr/>
        </p:nvSpPr>
        <p:spPr>
          <a:xfrm>
            <a:off x="772980" y="469610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 err="1">
                <a:latin typeface="Segoe UI (Body)"/>
              </a:rPr>
              <a:t>Results</a:t>
            </a:r>
            <a:r>
              <a:rPr lang="de-DE" sz="3000" dirty="0">
                <a:latin typeface="Segoe UI (Body)"/>
              </a:rPr>
              <a:t> – Food </a:t>
            </a:r>
            <a:r>
              <a:rPr lang="de-DE" sz="3000" dirty="0" err="1">
                <a:latin typeface="Segoe UI (Body)"/>
              </a:rPr>
              <a:t>consumption</a:t>
            </a:r>
            <a:endParaRPr lang="de-DE" sz="3000" dirty="0">
              <a:latin typeface="Segoe UI (Body)"/>
            </a:endParaRPr>
          </a:p>
        </p:txBody>
      </p:sp>
      <p:sp>
        <p:nvSpPr>
          <p:cNvPr id="2" name="Rechteck 5">
            <a:extLst>
              <a:ext uri="{FF2B5EF4-FFF2-40B4-BE49-F238E27FC236}">
                <a16:creationId xmlns:a16="http://schemas.microsoft.com/office/drawing/2014/main" id="{E722A803-403C-770A-0C49-AE07C7DF41AC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03C281-E885-808C-C0AD-5CFA8753F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320"/>
            <a:ext cx="9144000" cy="4107180"/>
          </a:xfrm>
          <a:prstGeom prst="rect">
            <a:avLst/>
          </a:prstGeom>
        </p:spPr>
      </p:pic>
      <p:sp>
        <p:nvSpPr>
          <p:cNvPr id="4" name="Textfeld 6">
            <a:extLst>
              <a:ext uri="{FF2B5EF4-FFF2-40B4-BE49-F238E27FC236}">
                <a16:creationId xmlns:a16="http://schemas.microsoft.com/office/drawing/2014/main" id="{10B591B8-70E6-5352-1970-092CD10D01FF}"/>
              </a:ext>
            </a:extLst>
          </p:cNvPr>
          <p:cNvSpPr txBox="1"/>
          <p:nvPr/>
        </p:nvSpPr>
        <p:spPr>
          <a:xfrm>
            <a:off x="8216900" y="4900613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chemeClr val="tx1"/>
                </a:solidFill>
                <a:latin typeface="Arial Black"/>
                <a:cs typeface="Arial Black"/>
              </a:rPr>
              <a:pPr algn="r"/>
              <a:t>21</a:t>
            </a:fld>
            <a:endParaRPr lang="de-DE" sz="9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48941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3B0DB3E-855F-5069-9887-3312C44D6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722"/>
            <a:ext cx="9144000" cy="4164778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80600" y="549262"/>
            <a:ext cx="6836352" cy="429460"/>
          </a:xfrm>
        </p:spPr>
        <p:txBody>
          <a:bodyPr/>
          <a:lstStyle/>
          <a:p>
            <a:r>
              <a:rPr lang="de-DE" sz="2400" dirty="0"/>
              <a:t>Model - </a:t>
            </a:r>
            <a:r>
              <a:rPr lang="de-DE" sz="2400" dirty="0" err="1"/>
              <a:t>Seasonal</a:t>
            </a:r>
            <a:r>
              <a:rPr lang="de-DE" sz="2400" dirty="0"/>
              <a:t> </a:t>
            </a:r>
            <a:r>
              <a:rPr lang="de-DE" sz="2400" dirty="0" err="1"/>
              <a:t>labor</a:t>
            </a:r>
            <a:r>
              <a:rPr lang="de-DE" sz="2400" dirty="0"/>
              <a:t> </a:t>
            </a:r>
            <a:r>
              <a:rPr lang="de-DE" sz="2400" dirty="0" err="1"/>
              <a:t>split</a:t>
            </a:r>
            <a:endParaRPr lang="de-DE" sz="2400" dirty="0"/>
          </a:p>
          <a:p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4AA6A9-4411-76BC-5FBF-6E2E51D54BC2}"/>
              </a:ext>
            </a:extLst>
          </p:cNvPr>
          <p:cNvSpPr/>
          <p:nvPr/>
        </p:nvSpPr>
        <p:spPr>
          <a:xfrm>
            <a:off x="3089787" y="1076632"/>
            <a:ext cx="2824316" cy="3288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808C88-2246-B6FA-3525-6A5D924BCE33}"/>
              </a:ext>
            </a:extLst>
          </p:cNvPr>
          <p:cNvSpPr/>
          <p:nvPr/>
        </p:nvSpPr>
        <p:spPr>
          <a:xfrm>
            <a:off x="6116893" y="1113800"/>
            <a:ext cx="2824316" cy="3288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eck 5">
            <a:extLst>
              <a:ext uri="{FF2B5EF4-FFF2-40B4-BE49-F238E27FC236}">
                <a16:creationId xmlns:a16="http://schemas.microsoft.com/office/drawing/2014/main" id="{9A272546-9AE4-650F-7EE3-00E48A3E0B80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</p:spTree>
    <p:extLst>
      <p:ext uri="{BB962C8B-B14F-4D97-AF65-F5344CB8AC3E}">
        <p14:creationId xmlns:p14="http://schemas.microsoft.com/office/powerpoint/2010/main" val="85378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86853" y="1707538"/>
            <a:ext cx="2878946" cy="2315822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Who </a:t>
            </a:r>
            <a:r>
              <a:rPr lang="de-DE" dirty="0" err="1">
                <a:solidFill>
                  <a:schemeClr val="tx1"/>
                </a:solidFill>
              </a:rPr>
              <a:t>are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main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cocoa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pollinators</a:t>
            </a:r>
            <a:r>
              <a:rPr lang="de-DE" dirty="0">
                <a:solidFill>
                  <a:schemeClr val="tx1"/>
                </a:solidFill>
              </a:rPr>
              <a:t> (</a:t>
            </a:r>
            <a:r>
              <a:rPr lang="de-DE" dirty="0" err="1">
                <a:solidFill>
                  <a:schemeClr val="tx1"/>
                </a:solidFill>
              </a:rPr>
              <a:t>flower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visitors</a:t>
            </a:r>
            <a:r>
              <a:rPr lang="de-DE" dirty="0">
                <a:solidFill>
                  <a:schemeClr val="tx1"/>
                </a:solidFill>
              </a:rPr>
              <a:t>) in </a:t>
            </a:r>
            <a:r>
              <a:rPr lang="de-DE" b="1" dirty="0">
                <a:solidFill>
                  <a:schemeClr val="tx1"/>
                </a:solidFill>
              </a:rPr>
              <a:t>Ghana</a:t>
            </a:r>
            <a:r>
              <a:rPr lang="de-DE" dirty="0">
                <a:solidFill>
                  <a:schemeClr val="tx1"/>
                </a:solidFill>
              </a:rPr>
              <a:t>?</a:t>
            </a:r>
          </a:p>
          <a:p>
            <a:endParaRPr lang="de-DE" dirty="0"/>
          </a:p>
        </p:txBody>
      </p:sp>
      <p:pic>
        <p:nvPicPr>
          <p:cNvPr id="6" name="Picture">
            <a:extLst>
              <a:ext uri="{FF2B5EF4-FFF2-40B4-BE49-F238E27FC236}">
                <a16:creationId xmlns:a16="http://schemas.microsoft.com/office/drawing/2014/main" id="{58F4BFB9-3B9E-9077-41B5-FB79A6351DD2}"/>
              </a:ext>
            </a:extLst>
          </p:cNvPr>
          <p:cNvPicPr/>
          <p:nvPr/>
        </p:nvPicPr>
        <p:blipFill rotWithShape="1">
          <a:blip r:embed="rId2"/>
          <a:srcRect l="898" t="13157" r="847" b="13130"/>
          <a:stretch/>
        </p:blipFill>
        <p:spPr bwMode="auto">
          <a:xfrm>
            <a:off x="3706665" y="1314591"/>
            <a:ext cx="4910998" cy="3556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hteck 5">
            <a:extLst>
              <a:ext uri="{FF2B5EF4-FFF2-40B4-BE49-F238E27FC236}">
                <a16:creationId xmlns:a16="http://schemas.microsoft.com/office/drawing/2014/main" id="{855BFB78-813B-A80A-6CCA-FA53A65D132F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rgbClr val="003F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3E0D2755-05D6-AAB0-CBF8-9FC8F92F30E8}"/>
              </a:ext>
            </a:extLst>
          </p:cNvPr>
          <p:cNvSpPr txBox="1">
            <a:spLocks/>
          </p:cNvSpPr>
          <p:nvPr/>
        </p:nvSpPr>
        <p:spPr>
          <a:xfrm>
            <a:off x="788796" y="545173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err="1"/>
              <a:t>Pollinator</a:t>
            </a:r>
            <a:r>
              <a:rPr lang="de-DE" sz="2400" dirty="0"/>
              <a:t> </a:t>
            </a:r>
            <a:r>
              <a:rPr lang="de-DE" sz="2400" dirty="0" err="1"/>
              <a:t>identity</a:t>
            </a:r>
            <a:r>
              <a:rPr lang="de-DE" sz="2400" dirty="0"/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374449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86853" y="1707538"/>
            <a:ext cx="2878946" cy="2315822"/>
          </a:xfrm>
        </p:spPr>
        <p:txBody>
          <a:bodyPr/>
          <a:lstStyle/>
          <a:p>
            <a:r>
              <a:rPr lang="de-DE" sz="2600" dirty="0">
                <a:solidFill>
                  <a:schemeClr val="tx1"/>
                </a:solidFill>
              </a:rPr>
              <a:t>Who </a:t>
            </a:r>
            <a:r>
              <a:rPr lang="de-DE" sz="2600" dirty="0" err="1">
                <a:solidFill>
                  <a:schemeClr val="tx1"/>
                </a:solidFill>
              </a:rPr>
              <a:t>are</a:t>
            </a:r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 err="1">
                <a:solidFill>
                  <a:schemeClr val="tx1"/>
                </a:solidFill>
              </a:rPr>
              <a:t>the</a:t>
            </a:r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 err="1">
                <a:solidFill>
                  <a:schemeClr val="tx1"/>
                </a:solidFill>
              </a:rPr>
              <a:t>main</a:t>
            </a:r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 err="1">
                <a:solidFill>
                  <a:schemeClr val="tx1"/>
                </a:solidFill>
              </a:rPr>
              <a:t>cocoa</a:t>
            </a:r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 err="1">
                <a:solidFill>
                  <a:schemeClr val="tx1"/>
                </a:solidFill>
              </a:rPr>
              <a:t>pollinators</a:t>
            </a:r>
            <a:r>
              <a:rPr lang="de-DE" sz="2600" dirty="0">
                <a:solidFill>
                  <a:schemeClr val="tx1"/>
                </a:solidFill>
              </a:rPr>
              <a:t>?</a:t>
            </a:r>
          </a:p>
          <a:p>
            <a:endParaRPr lang="de-DE" dirty="0"/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733E637D-31B2-FDBC-8063-68CAD00A0F80}"/>
              </a:ext>
            </a:extLst>
          </p:cNvPr>
          <p:cNvSpPr txBox="1">
            <a:spLocks/>
          </p:cNvSpPr>
          <p:nvPr/>
        </p:nvSpPr>
        <p:spPr>
          <a:xfrm>
            <a:off x="773556" y="469610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 err="1">
                <a:latin typeface="Verdana" panose="020B0604030504040204" pitchFamily="34" charset="0"/>
                <a:ea typeface="Verdana" panose="020B0604030504040204" pitchFamily="34" charset="0"/>
              </a:rPr>
              <a:t>Pollinator</a:t>
            </a:r>
            <a:r>
              <a:rPr lang="de-DE" sz="3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3000" dirty="0" err="1">
                <a:latin typeface="Verdana" panose="020B0604030504040204" pitchFamily="34" charset="0"/>
                <a:ea typeface="Verdana" panose="020B0604030504040204" pitchFamily="34" charset="0"/>
              </a:rPr>
              <a:t>identity</a:t>
            </a:r>
            <a:endParaRPr lang="de-DE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DC60090E-C083-284E-81A9-EE117883169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384550" y="1607391"/>
            <a:ext cx="5759450" cy="315458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Rechteck 5">
            <a:extLst>
              <a:ext uri="{FF2B5EF4-FFF2-40B4-BE49-F238E27FC236}">
                <a16:creationId xmlns:a16="http://schemas.microsoft.com/office/drawing/2014/main" id="{A043D1D1-C376-1830-3EE0-CE4644C428A2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  <p:pic>
        <p:nvPicPr>
          <p:cNvPr id="6" name="Picture 5" descr="A close-up of a bug&#10;&#10;Description automatically generated with medium confidence">
            <a:extLst>
              <a:ext uri="{FF2B5EF4-FFF2-40B4-BE49-F238E27FC236}">
                <a16:creationId xmlns:a16="http://schemas.microsoft.com/office/drawing/2014/main" id="{07EB0BB7-7E92-05E1-9339-65AE47D9F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16" y="907409"/>
            <a:ext cx="3562480" cy="3603458"/>
          </a:xfrm>
          <a:prstGeom prst="rect">
            <a:avLst/>
          </a:prstGeom>
        </p:spPr>
      </p:pic>
      <p:pic>
        <p:nvPicPr>
          <p:cNvPr id="9" name="Picture 8" descr="A group of people kneeling next to a tree&#10;&#10;Description automatically generated with medium confidence">
            <a:extLst>
              <a:ext uri="{FF2B5EF4-FFF2-40B4-BE49-F238E27FC236}">
                <a16:creationId xmlns:a16="http://schemas.microsoft.com/office/drawing/2014/main" id="{35E1653A-0A12-2162-D925-572DDAE47C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1" y="-657927"/>
            <a:ext cx="3907198" cy="336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1B90E5-9FB4-3AC8-9825-8CC05BFA7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383126"/>
              </p:ext>
            </p:extLst>
          </p:nvPr>
        </p:nvGraphicFramePr>
        <p:xfrm>
          <a:off x="201633" y="978722"/>
          <a:ext cx="4613709" cy="340423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888802">
                  <a:extLst>
                    <a:ext uri="{9D8B030D-6E8A-4147-A177-3AD203B41FA5}">
                      <a16:colId xmlns:a16="http://schemas.microsoft.com/office/drawing/2014/main" val="3540876633"/>
                    </a:ext>
                  </a:extLst>
                </a:gridCol>
                <a:gridCol w="557464">
                  <a:extLst>
                    <a:ext uri="{9D8B030D-6E8A-4147-A177-3AD203B41FA5}">
                      <a16:colId xmlns:a16="http://schemas.microsoft.com/office/drawing/2014/main" val="2492719917"/>
                    </a:ext>
                  </a:extLst>
                </a:gridCol>
                <a:gridCol w="682439">
                  <a:extLst>
                    <a:ext uri="{9D8B030D-6E8A-4147-A177-3AD203B41FA5}">
                      <a16:colId xmlns:a16="http://schemas.microsoft.com/office/drawing/2014/main" val="4060797291"/>
                    </a:ext>
                  </a:extLst>
                </a:gridCol>
                <a:gridCol w="80290">
                  <a:extLst>
                    <a:ext uri="{9D8B030D-6E8A-4147-A177-3AD203B41FA5}">
                      <a16:colId xmlns:a16="http://schemas.microsoft.com/office/drawing/2014/main" val="1854322252"/>
                    </a:ext>
                  </a:extLst>
                </a:gridCol>
                <a:gridCol w="2404714">
                  <a:extLst>
                    <a:ext uri="{9D8B030D-6E8A-4147-A177-3AD203B41FA5}">
                      <a16:colId xmlns:a16="http://schemas.microsoft.com/office/drawing/2014/main" val="625266504"/>
                    </a:ext>
                  </a:extLst>
                </a:gridCol>
              </a:tblGrid>
              <a:tr h="4156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Commodities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Agricultural (19), Natural Resources (4), Food (8), Industrial (1), Utility (1), Construction (1), Service (9)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739142"/>
                  </a:ext>
                </a:extLst>
              </a:tr>
              <a:tr h="6352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Activities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Household as producer of agricultural commodities (10)</a:t>
                      </a:r>
                      <a:r>
                        <a:rPr lang="en-US" sz="1000" baseline="30000" dirty="0">
                          <a:effectLst/>
                        </a:rPr>
                        <a:t>1</a:t>
                      </a:r>
                      <a:r>
                        <a:rPr lang="en-US" sz="1000" dirty="0">
                          <a:effectLst/>
                        </a:rPr>
                        <a:t>, Household as producer of cocoa (6)</a:t>
                      </a:r>
                      <a:r>
                        <a:rPr lang="en-US" sz="1000" baseline="30000" dirty="0">
                          <a:effectLst/>
                        </a:rPr>
                        <a:t>2</a:t>
                      </a:r>
                      <a:r>
                        <a:rPr lang="en-US" sz="1000" dirty="0">
                          <a:effectLst/>
                        </a:rPr>
                        <a:t>, Natural Resources (3), Food (8), Industrial (1), Utility (1), Construction (1), Service (9)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91563"/>
                  </a:ext>
                </a:extLst>
              </a:tr>
              <a:tr h="6188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Factors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8495" algn="l"/>
                        </a:tabLst>
                      </a:pPr>
                      <a:r>
                        <a:rPr lang="en-US" sz="1000">
                          <a:effectLst/>
                        </a:rPr>
                        <a:t>Labor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8495" algn="l"/>
                        </a:tabLst>
                      </a:pPr>
                      <a:r>
                        <a:rPr lang="en-US" sz="1000" dirty="0">
                          <a:effectLst/>
                        </a:rPr>
                        <a:t>Non-Agricultural, Agricultural 	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Agriculture: Preharvest (12)</a:t>
                      </a:r>
                      <a:r>
                        <a:rPr lang="en-US" sz="1000" baseline="30000" dirty="0">
                          <a:effectLst/>
                        </a:rPr>
                        <a:t>1</a:t>
                      </a:r>
                      <a:r>
                        <a:rPr lang="en-US" sz="1000" dirty="0">
                          <a:effectLst/>
                        </a:rPr>
                        <a:t>, Postharvest(20)</a:t>
                      </a:r>
                      <a:r>
                        <a:rPr lang="en-US" sz="1000" baseline="30000" dirty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extLst>
                  <a:ext uri="{0D108BD9-81ED-4DB2-BD59-A6C34878D82A}">
                    <a16:rowId xmlns:a16="http://schemas.microsoft.com/office/drawing/2014/main" val="1316002509"/>
                  </a:ext>
                </a:extLst>
              </a:tr>
              <a:tr h="1961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Land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Agricultural (10)</a:t>
                      </a:r>
                      <a:r>
                        <a:rPr lang="en-US" sz="1000" baseline="30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, Cocoa (6)</a:t>
                      </a:r>
                      <a:r>
                        <a:rPr lang="en-US" sz="1000" baseline="300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674318"/>
                  </a:ext>
                </a:extLst>
              </a:tr>
              <a:tr h="1961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Crops (1), Livestock (1), Mining (1), Other (1)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737051"/>
                  </a:ext>
                </a:extLst>
              </a:tr>
              <a:tr h="1961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Margins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Trade and transport margin (1), Export margin (1)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889626"/>
                  </a:ext>
                </a:extLst>
              </a:tr>
              <a:tr h="4156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Institutions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en-US" sz="1000">
                          <a:effectLst/>
                        </a:rPr>
                        <a:t>Households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Rural, Urban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1st expenditure quintile (20)</a:t>
                      </a:r>
                      <a:r>
                        <a:rPr lang="en-US" sz="1000" baseline="30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, 2nd – 5th expenditure quintile (20)</a:t>
                      </a:r>
                      <a:r>
                        <a:rPr lang="en-US" sz="1000" baseline="300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777469"/>
                  </a:ext>
                </a:extLst>
              </a:tr>
              <a:tr h="1961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Enterprises (1), Government (1), Rest of the world (1)                      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650856"/>
                  </a:ext>
                </a:extLst>
              </a:tr>
              <a:tr h="1961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Taxes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Import (1), Export (1), Sales (1), Direct (1)                                                                              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953866"/>
                  </a:ext>
                </a:extLst>
              </a:tr>
              <a:tr h="1961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Capital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Changes in stocks (1), Savings-Investments (1)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90" marR="548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97443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494E8F8-6AD6-3BB7-1EB5-4DE76D192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7" y="4421644"/>
            <a:ext cx="73997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4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4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4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4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4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4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4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4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4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4525" algn="l"/>
              </a:tabLst>
            </a:pPr>
            <a:r>
              <a:rPr kumimoji="0" lang="en-US" altLang="en-US" sz="1200" b="0" i="0" u="none" strike="noStrike" cap="none" normalizeH="0" baseline="0" dirty="0" bmk="_Ref118915149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2 </a:t>
            </a:r>
            <a:r>
              <a:rPr kumimoji="0" lang="en-US" altLang="en-US" sz="1200" b="0" i="0" u="none" strike="noStrike" cap="none" normalizeH="0" baseline="0" dirty="0" bmk="_Ref118915149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1200" b="0" i="0" u="none" strike="noStrike" cap="none" normalizeH="0" baseline="0" dirty="0" bmk="_Ref118915149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Adapted Ghana SAM accounts. Source: Based on European Commission et al. (2021)</a:t>
            </a:r>
            <a:r>
              <a:rPr kumimoji="0" lang="en-US" altLang="en-US" sz="1200" b="0" i="1" u="none" strike="noStrike" cap="none" normalizeH="0" baseline="0" dirty="0" bmk="_Ref118915149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4525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Numbers in parentheses describe the quantity of accounts (e.g. there are 19 agricultural commodity accounts).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4525" algn="l"/>
              </a:tabLst>
            </a:pPr>
            <a:r>
              <a:rPr kumimoji="0" lang="en-US" altLang="en-US" sz="1200" b="0" i="0" u="none" strike="noStrike" cap="none" normalizeH="0" baseline="3000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Disaggregated for the 10 regions of Ghana. </a:t>
            </a:r>
            <a:r>
              <a:rPr kumimoji="0" lang="en-US" altLang="en-US" sz="1200" b="0" i="0" u="none" strike="noStrike" cap="none" normalizeH="0" baseline="3000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Disaggregated for the 6 cocoa growing regions of Ghana.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F38B1C91-2D09-A90C-B307-BE50D53E6DD5}"/>
              </a:ext>
            </a:extLst>
          </p:cNvPr>
          <p:cNvSpPr txBox="1">
            <a:spLocks/>
          </p:cNvSpPr>
          <p:nvPr/>
        </p:nvSpPr>
        <p:spPr>
          <a:xfrm>
            <a:off x="775710" y="539635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>
                <a:solidFill>
                  <a:schemeClr val="tx1"/>
                </a:solidFill>
              </a:rPr>
              <a:t>Ghana SAM Accounts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D62FB4B8-F233-7932-5535-22C9388A4100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</p:spTree>
    <p:extLst>
      <p:ext uri="{BB962C8B-B14F-4D97-AF65-F5344CB8AC3E}">
        <p14:creationId xmlns:p14="http://schemas.microsoft.com/office/powerpoint/2010/main" val="4066729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87361" y="549262"/>
            <a:ext cx="6836352" cy="429460"/>
          </a:xfrm>
        </p:spPr>
        <p:txBody>
          <a:bodyPr/>
          <a:lstStyle/>
          <a:p>
            <a:r>
              <a:rPr lang="de-DE" sz="2400" dirty="0" err="1"/>
              <a:t>Ghana‘s</a:t>
            </a:r>
            <a:r>
              <a:rPr lang="de-DE" sz="2400" dirty="0"/>
              <a:t> </a:t>
            </a:r>
            <a:r>
              <a:rPr lang="de-DE" sz="2400" dirty="0" err="1"/>
              <a:t>cocoa</a:t>
            </a:r>
            <a:r>
              <a:rPr lang="de-DE" sz="2400" dirty="0"/>
              <a:t> </a:t>
            </a:r>
            <a:r>
              <a:rPr lang="de-DE" sz="2400" dirty="0" err="1"/>
              <a:t>sector</a:t>
            </a:r>
            <a:endParaRPr lang="en-US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47142" y="1217823"/>
            <a:ext cx="8184623" cy="12568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Ghana </a:t>
            </a:r>
            <a:r>
              <a:rPr lang="de-DE" dirty="0" err="1">
                <a:solidFill>
                  <a:schemeClr val="tx1"/>
                </a:solidFill>
              </a:rPr>
              <a:t>is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second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largest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producer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cocoa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(FAOSTAT 2019)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/>
                </a:solidFill>
              </a:rPr>
              <a:t>Contributes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about</a:t>
            </a:r>
            <a:r>
              <a:rPr lang="de-DE" dirty="0">
                <a:solidFill>
                  <a:schemeClr val="tx1"/>
                </a:solidFill>
              </a:rPr>
              <a:t> 3% 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GDP 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(Ghana Statistical Service 2015)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/>
                </a:solidFill>
              </a:rPr>
              <a:t>Provides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income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more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than</a:t>
            </a:r>
            <a:r>
              <a:rPr lang="de-DE" dirty="0">
                <a:solidFill>
                  <a:schemeClr val="tx1"/>
                </a:solidFill>
              </a:rPr>
              <a:t> 800.000 </a:t>
            </a:r>
            <a:r>
              <a:rPr lang="de-DE" dirty="0" err="1">
                <a:solidFill>
                  <a:schemeClr val="tx1"/>
                </a:solidFill>
              </a:rPr>
              <a:t>smallholder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farmers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de-DE" sz="14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Hashmiu</a:t>
            </a:r>
            <a:r>
              <a:rPr lang="de-DE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et al. 2022)</a:t>
            </a:r>
          </a:p>
        </p:txBody>
      </p:sp>
      <p:pic>
        <p:nvPicPr>
          <p:cNvPr id="10" name="Picture 9" descr="A picture containing tree, outdoor, ground, dirt&#10;&#10;Description automatically generated">
            <a:extLst>
              <a:ext uri="{FF2B5EF4-FFF2-40B4-BE49-F238E27FC236}">
                <a16:creationId xmlns:a16="http://schemas.microsoft.com/office/drawing/2014/main" id="{7BE43004-5CD8-D89B-ED9E-78A88445AB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2571750"/>
            <a:ext cx="6736313" cy="2571750"/>
          </a:xfrm>
          <a:prstGeom prst="rect">
            <a:avLst/>
          </a:prstGeom>
        </p:spPr>
      </p:pic>
      <p:sp>
        <p:nvSpPr>
          <p:cNvPr id="5" name="Rechteck 5">
            <a:extLst>
              <a:ext uri="{FF2B5EF4-FFF2-40B4-BE49-F238E27FC236}">
                <a16:creationId xmlns:a16="http://schemas.microsoft.com/office/drawing/2014/main" id="{A04FD206-8F92-FED5-38FA-2CED671A2BDB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</p:spTree>
    <p:extLst>
      <p:ext uri="{BB962C8B-B14F-4D97-AF65-F5344CB8AC3E}">
        <p14:creationId xmlns:p14="http://schemas.microsoft.com/office/powerpoint/2010/main" val="32773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>
            <a:extLst>
              <a:ext uri="{FF2B5EF4-FFF2-40B4-BE49-F238E27FC236}">
                <a16:creationId xmlns:a16="http://schemas.microsoft.com/office/drawing/2014/main" id="{57905F60-E642-A794-EA18-2A7970C3E0BC}"/>
              </a:ext>
            </a:extLst>
          </p:cNvPr>
          <p:cNvSpPr txBox="1">
            <a:spLocks/>
          </p:cNvSpPr>
          <p:nvPr/>
        </p:nvSpPr>
        <p:spPr>
          <a:xfrm>
            <a:off x="780600" y="549262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Global </a:t>
            </a:r>
            <a:r>
              <a:rPr lang="de-DE" sz="2400" dirty="0" err="1"/>
              <a:t>cocoa</a:t>
            </a:r>
            <a:r>
              <a:rPr lang="de-DE" sz="2400" dirty="0"/>
              <a:t> </a:t>
            </a:r>
            <a:r>
              <a:rPr lang="de-DE" sz="2400" dirty="0" err="1"/>
              <a:t>economy</a:t>
            </a:r>
            <a:r>
              <a:rPr lang="de-DE" sz="2400" dirty="0"/>
              <a:t> (2019)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4285062D-8CF8-CD70-9412-DF953FC64284}"/>
              </a:ext>
            </a:extLst>
          </p:cNvPr>
          <p:cNvSpPr txBox="1">
            <a:spLocks/>
          </p:cNvSpPr>
          <p:nvPr/>
        </p:nvSpPr>
        <p:spPr>
          <a:xfrm>
            <a:off x="647143" y="1217823"/>
            <a:ext cx="6836352" cy="1256828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3F75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887498B-AC4C-BE82-9A87-0E436A5962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8A3FBACC-82D9-04E0-8159-6E1C3C459C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41A6602B-1241-CF93-E0ED-5C45B4FEA2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1736EC9-A82E-E94F-805A-B9A6838BFE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2876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36ED4E-134E-42B3-8FAD-806790655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97" b="6022"/>
          <a:stretch/>
        </p:blipFill>
        <p:spPr>
          <a:xfrm>
            <a:off x="67354" y="1261273"/>
            <a:ext cx="9009292" cy="35353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3569C9-FCE2-FE9E-E8D4-3F919FA740D2}"/>
              </a:ext>
            </a:extLst>
          </p:cNvPr>
          <p:cNvSpPr txBox="1"/>
          <p:nvPr/>
        </p:nvSpPr>
        <p:spPr>
          <a:xfrm>
            <a:off x="7463487" y="4716730"/>
            <a:ext cx="929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 strike="noStrike" dirty="0">
                <a:effectLst/>
              </a:rPr>
              <a:t>2.235.043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EA6480-8C74-D8F9-7B74-EA4312B3937B}"/>
              </a:ext>
            </a:extLst>
          </p:cNvPr>
          <p:cNvSpPr txBox="1"/>
          <p:nvPr/>
        </p:nvSpPr>
        <p:spPr>
          <a:xfrm>
            <a:off x="6832470" y="4721315"/>
            <a:ext cx="929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 strike="noStrike" dirty="0">
                <a:effectLst/>
              </a:rPr>
              <a:t>811.700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3E9622-E225-9D9C-643B-52E6BA489B8A}"/>
              </a:ext>
            </a:extLst>
          </p:cNvPr>
          <p:cNvSpPr txBox="1"/>
          <p:nvPr/>
        </p:nvSpPr>
        <p:spPr>
          <a:xfrm>
            <a:off x="6137566" y="4725915"/>
            <a:ext cx="929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 strike="noStrike" dirty="0">
                <a:effectLst/>
              </a:rPr>
              <a:t>774.195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BA6A3F-3489-6A33-A642-F65F7DE7AF80}"/>
              </a:ext>
            </a:extLst>
          </p:cNvPr>
          <p:cNvSpPr txBox="1"/>
          <p:nvPr/>
        </p:nvSpPr>
        <p:spPr>
          <a:xfrm>
            <a:off x="4093849" y="4720005"/>
            <a:ext cx="929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 strike="noStrike" dirty="0">
                <a:effectLst/>
              </a:rPr>
              <a:t>280.000</a:t>
            </a: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ADF2C2-741F-1A34-5847-1BCC2B6654A7}"/>
              </a:ext>
            </a:extLst>
          </p:cNvPr>
          <p:cNvSpPr txBox="1"/>
          <p:nvPr/>
        </p:nvSpPr>
        <p:spPr>
          <a:xfrm>
            <a:off x="4790910" y="4717789"/>
            <a:ext cx="929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 strike="noStrike" dirty="0">
                <a:effectLst/>
              </a:rPr>
              <a:t>283.680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5AA8A3-E4F3-DD66-3174-C05A3BAA0263}"/>
              </a:ext>
            </a:extLst>
          </p:cNvPr>
          <p:cNvSpPr txBox="1"/>
          <p:nvPr/>
        </p:nvSpPr>
        <p:spPr>
          <a:xfrm>
            <a:off x="5472121" y="4712451"/>
            <a:ext cx="929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 strike="noStrike" dirty="0">
                <a:effectLst/>
              </a:rPr>
              <a:t>348.448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23D2E8-7114-3DAF-4AEE-AB3B10B918BF}"/>
              </a:ext>
            </a:extLst>
          </p:cNvPr>
          <p:cNvSpPr txBox="1"/>
          <p:nvPr/>
        </p:nvSpPr>
        <p:spPr>
          <a:xfrm>
            <a:off x="2049859" y="4725802"/>
            <a:ext cx="775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 strike="noStrike" dirty="0">
                <a:effectLst/>
              </a:rPr>
              <a:t>102.154</a:t>
            </a:r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10D012-8859-ADE8-8990-D04DDB46E78E}"/>
              </a:ext>
            </a:extLst>
          </p:cNvPr>
          <p:cNvSpPr txBox="1"/>
          <p:nvPr/>
        </p:nvSpPr>
        <p:spPr>
          <a:xfrm>
            <a:off x="2688201" y="4717790"/>
            <a:ext cx="792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 strike="noStrike" dirty="0">
                <a:effectLst/>
              </a:rPr>
              <a:t>141.775</a:t>
            </a:r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68E33-EA05-EEDD-3395-DBC79F951FAA}"/>
              </a:ext>
            </a:extLst>
          </p:cNvPr>
          <p:cNvSpPr txBox="1"/>
          <p:nvPr/>
        </p:nvSpPr>
        <p:spPr>
          <a:xfrm>
            <a:off x="3412924" y="4721572"/>
            <a:ext cx="775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 strike="noStrike" dirty="0">
                <a:effectLst/>
              </a:rPr>
              <a:t>259.451</a:t>
            </a:r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8972CC-FDF7-7E23-5F17-3E7FFFF81D9E}"/>
              </a:ext>
            </a:extLst>
          </p:cNvPr>
          <p:cNvSpPr txBox="1"/>
          <p:nvPr/>
        </p:nvSpPr>
        <p:spPr>
          <a:xfrm>
            <a:off x="1416322" y="4716425"/>
            <a:ext cx="727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76.113 </a:t>
            </a:r>
            <a:r>
              <a:rPr lang="en-US" sz="12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35B998-F6C0-4C33-D275-A3C66252FE26}"/>
              </a:ext>
            </a:extLst>
          </p:cNvPr>
          <p:cNvSpPr txBox="1"/>
          <p:nvPr/>
        </p:nvSpPr>
        <p:spPr>
          <a:xfrm>
            <a:off x="8122177" y="4712451"/>
            <a:ext cx="1021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none" strike="noStrike">
                <a:effectLst/>
              </a:rPr>
              <a:t>[t]</a:t>
            </a:r>
            <a:endParaRPr lang="en-US" sz="1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62D67A-209C-F933-4AA6-598F50DEAED3}"/>
              </a:ext>
            </a:extLst>
          </p:cNvPr>
          <p:cNvSpPr txBox="1"/>
          <p:nvPr/>
        </p:nvSpPr>
        <p:spPr>
          <a:xfrm>
            <a:off x="21785" y="4558562"/>
            <a:ext cx="1505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FAOSTAT (2019)</a:t>
            </a:r>
            <a:endParaRPr lang="en-US" sz="1400" dirty="0"/>
          </a:p>
        </p:txBody>
      </p:sp>
      <p:sp>
        <p:nvSpPr>
          <p:cNvPr id="25" name="Rechteck 5">
            <a:extLst>
              <a:ext uri="{FF2B5EF4-FFF2-40B4-BE49-F238E27FC236}">
                <a16:creationId xmlns:a16="http://schemas.microsoft.com/office/drawing/2014/main" id="{6726D4F0-4EB4-ED28-F5FE-8CE08F09F195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</p:spTree>
    <p:extLst>
      <p:ext uri="{BB962C8B-B14F-4D97-AF65-F5344CB8AC3E}">
        <p14:creationId xmlns:p14="http://schemas.microsoft.com/office/powerpoint/2010/main" val="172336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83A49F4-BC4B-AB3B-B0D8-9FFA14A34617}"/>
              </a:ext>
            </a:extLst>
          </p:cNvPr>
          <p:cNvSpPr txBox="1"/>
          <p:nvPr/>
        </p:nvSpPr>
        <p:spPr>
          <a:xfrm>
            <a:off x="115838" y="675388"/>
            <a:ext cx="8617662" cy="5111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 bibliography I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Arnold, S.E.J.;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Bridgemohan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Perry, G. B.; Spinelli, G. R.; Pierre, B.; Murray, F. et al. (2018): The significance of climate in the pollinator dynamics of a tropical agroforestry system. In Agriculture, Ecosystems &amp; Environment 254, pp. 1–9. DOI: 10.1016/j.agee.2017.11.013.</a:t>
            </a:r>
          </a:p>
          <a:p>
            <a:pPr>
              <a:spcAft>
                <a:spcPts val="800"/>
              </a:spcAft>
            </a:pP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Boysen, Ole; Ferrari, Emanuele;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Nechifor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Victor;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Tillie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Pascal (2023):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Earn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Côte d’Ivoire–Ghana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cocoa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differential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promise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de-DE" sz="1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Policy 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114, p. 102389. DOI: 10.1016/j.foodpol.2022.102389.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Cardoso, Pedro; Barton, Philip S.;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Birkhofer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Klaus;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Chichorro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Filipe; Deacon,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Charl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Fartmann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Thomas et al. (2020): Scientists' warning to humanity on insect extinctions. In Biological Conservation 242, p. 108426. DOI: 10.1016/j.biocon.2020.108426.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 Commission; Joint Research Centre; Ferreira, V.;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Almazán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-Gómez, M.;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Nechifor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V.; Ferrari, E. (2021): Social accounting matrix for Ghana 2015: Publications Office.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FAOSTAT (2019). Food Agriculture and Organization (FAOSTAT). Retrieved from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http://www.fao.org/faostat/en/#data/QC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Frimpong, E. A.; Gemmill-Herren, B.; Gordon, I.;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Kwapong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K. (2011): Dynamics of insect pollinators as influenced by cocoa production systems in Ghana. In J Poll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Ecol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pp. 74–80. DOI: 10.26786/1920-7603(2011)12.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Ghana Statistical Service (2015): Annual Gross Domestic Product. Available online at https://www.statsghana.gov.gh/gssmain/fileUpload/National%20Accounts/2015_Annual_GDP_September_2015_Edition.pdf, checked on 10/16/2022.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Ghana Forestry Commission (2020): Enhanced Land Use and Land Cover Data 2019. With assistance of Kwame Nkrumah University of Science and Technology,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Ecometrica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University of Leicester.</a:t>
            </a:r>
          </a:p>
          <a:p>
            <a:pPr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Ghana Statistical Service (2016):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Labour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Force Survey 2015.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07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83A49F4-BC4B-AB3B-B0D8-9FFA14A34617}"/>
              </a:ext>
            </a:extLst>
          </p:cNvPr>
          <p:cNvSpPr txBox="1"/>
          <p:nvPr/>
        </p:nvSpPr>
        <p:spPr>
          <a:xfrm>
            <a:off x="171645" y="652421"/>
            <a:ext cx="8617662" cy="5152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 bibliography II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Groeneveld, Janna H.;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Tscharntke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Teja; Moser, Gerald; Clough, Yann (2010): Experimental evidence for stronger cacao yield limitation by pollination than by plant resources. In Perspectives in Plant Ecology, Evolution and Systematics 12 (3), pp. 183–191. DOI: 10.1016/j.ppees.2010.02.005.</a:t>
            </a:r>
            <a:endParaRPr lang="en-US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Hashmiu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Ishmael;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Agbenyega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Olivia;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Dawoe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Evans (2022): Cash crops and food security: evidence from smallholder cocoa and cashew farmers in Ghana. In Agric &amp; Food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Secur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 (1). DOI: 10.1186/s40066-022-00355-8.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Klein, Alexandra-Maria;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Vaissière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Bernard E.; Cane, James H.;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Steffan-Dewenter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Ingolf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Cunningham, Saul A.;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Kremen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Claire;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Tscharntke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Teja (2007): Importance of pollinators in changing landscapes for world crops. In Proceedings. Biological sciences 274 (1608), pp. 303–313. DOI: 10.1098/rspb.2006.3721.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Kwapong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K.; Frimpong, K. (2013): Pollinator management and insecticide usage within cocoa agroecosystem in Ghana. In Research and Reviews in Biosciences (7), pp. 491–496.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McDonald, S.;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Thierfelder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A. (2015): A Static Applied General Equilibrium Model: Technical Documentation: STAGE Version 2: January 2015. Model Documentation 2015. A. Available online at http://cgemod.org.uk/STAGE%20CGE%20Model%20v2.pdf, checked on 10/17/2022.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Potts, Simon G.;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Biesmeijer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Jacobus C.;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Kremen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Claire; Neumann, Peter; Schweiger, Oliver;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Kunin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William E. (2010): Global pollinator declines: trends, impacts and drivers. In Trends in ecology &amp; evolution 25 (6), pp. 345–353. DOI: 10.1016/j.tree.2010.01.007.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Umeh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Blessing C.;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Avicor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Silas W.;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Dankyi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Enock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Kyerematen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Rosina (2022): Farmers’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pollination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insecticide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cocoa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farming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Ghana. In </a:t>
            </a:r>
            <a:r>
              <a:rPr lang="de-DE" sz="1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</a:t>
            </a:r>
            <a:r>
              <a:rPr lang="de-DE" sz="12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Agricultural</a:t>
            </a:r>
            <a:r>
              <a:rPr lang="de-DE" sz="1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de-DE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pp. 1–13. DOI: 10.1080/14735903.2022.2106656.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5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87361" y="469610"/>
            <a:ext cx="6836352" cy="429460"/>
          </a:xfrm>
        </p:spPr>
        <p:txBody>
          <a:bodyPr/>
          <a:lstStyle/>
          <a:p>
            <a:r>
              <a:rPr lang="de-DE" sz="3000" dirty="0">
                <a:latin typeface="Segoe UI (Body)"/>
              </a:rPr>
              <a:t>Key </a:t>
            </a:r>
            <a:r>
              <a:rPr lang="de-DE" sz="3000" dirty="0" err="1">
                <a:latin typeface="Segoe UI (Body)"/>
              </a:rPr>
              <a:t>points</a:t>
            </a:r>
            <a:endParaRPr lang="de-DE" sz="3000" dirty="0">
              <a:latin typeface="Segoe UI (Body)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22606" y="1302734"/>
            <a:ext cx="8550274" cy="253803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500" dirty="0" err="1">
                <a:solidFill>
                  <a:schemeClr val="tx1"/>
                </a:solidFill>
              </a:rPr>
              <a:t>Growing</a:t>
            </a:r>
            <a:r>
              <a:rPr lang="de-DE" sz="2500" dirty="0">
                <a:solidFill>
                  <a:schemeClr val="tx1"/>
                </a:solidFill>
              </a:rPr>
              <a:t> </a:t>
            </a:r>
            <a:r>
              <a:rPr lang="de-DE" sz="2500" dirty="0" err="1">
                <a:solidFill>
                  <a:schemeClr val="tx1"/>
                </a:solidFill>
              </a:rPr>
              <a:t>evidence</a:t>
            </a:r>
            <a:r>
              <a:rPr lang="de-DE" sz="2500" dirty="0">
                <a:solidFill>
                  <a:schemeClr val="tx1"/>
                </a:solidFill>
              </a:rPr>
              <a:t> </a:t>
            </a:r>
            <a:r>
              <a:rPr lang="de-DE" sz="2500" dirty="0" err="1">
                <a:solidFill>
                  <a:schemeClr val="tx1"/>
                </a:solidFill>
              </a:rPr>
              <a:t>of</a:t>
            </a:r>
            <a:r>
              <a:rPr lang="de-DE" sz="2500" dirty="0">
                <a:solidFill>
                  <a:schemeClr val="tx1"/>
                </a:solidFill>
              </a:rPr>
              <a:t> a global </a:t>
            </a:r>
            <a:r>
              <a:rPr lang="de-DE" sz="2500" dirty="0" err="1">
                <a:solidFill>
                  <a:schemeClr val="tx1"/>
                </a:solidFill>
              </a:rPr>
              <a:t>decline</a:t>
            </a:r>
            <a:r>
              <a:rPr lang="de-DE" sz="2500" dirty="0">
                <a:solidFill>
                  <a:schemeClr val="tx1"/>
                </a:solidFill>
              </a:rPr>
              <a:t> </a:t>
            </a:r>
            <a:r>
              <a:rPr lang="de-DE" sz="2500" dirty="0" err="1">
                <a:solidFill>
                  <a:schemeClr val="tx1"/>
                </a:solidFill>
              </a:rPr>
              <a:t>of</a:t>
            </a:r>
            <a:r>
              <a:rPr lang="de-DE" sz="2500" dirty="0">
                <a:solidFill>
                  <a:schemeClr val="tx1"/>
                </a:solidFill>
              </a:rPr>
              <a:t> </a:t>
            </a:r>
            <a:r>
              <a:rPr lang="de-DE" sz="2500" dirty="0" err="1">
                <a:solidFill>
                  <a:schemeClr val="tx1"/>
                </a:solidFill>
              </a:rPr>
              <a:t>pollinators</a:t>
            </a:r>
            <a:r>
              <a:rPr lang="de-DE" sz="2500" dirty="0">
                <a:solidFill>
                  <a:schemeClr val="tx1"/>
                </a:solidFill>
              </a:rPr>
              <a:t> </a:t>
            </a:r>
            <a:r>
              <a:rPr lang="de-DE" sz="2500" dirty="0">
                <a:solidFill>
                  <a:schemeClr val="tx1"/>
                </a:solidFill>
                <a:cs typeface="Arial" panose="020B0604020202020204" pitchFamily="34" charset="0"/>
              </a:rPr>
              <a:t>(Cardoso et al. 2020)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500" dirty="0" err="1">
                <a:solidFill>
                  <a:schemeClr val="tx1"/>
                </a:solidFill>
              </a:rPr>
              <a:t>Economic</a:t>
            </a:r>
            <a:r>
              <a:rPr lang="de-DE" sz="2500" dirty="0">
                <a:solidFill>
                  <a:schemeClr val="tx1"/>
                </a:solidFill>
              </a:rPr>
              <a:t> </a:t>
            </a:r>
            <a:r>
              <a:rPr lang="de-DE" sz="2500" dirty="0" err="1">
                <a:solidFill>
                  <a:schemeClr val="tx1"/>
                </a:solidFill>
              </a:rPr>
              <a:t>studies</a:t>
            </a:r>
            <a:r>
              <a:rPr lang="de-DE" sz="2500" dirty="0">
                <a:solidFill>
                  <a:schemeClr val="tx1"/>
                </a:solidFill>
              </a:rPr>
              <a:t> highlight </a:t>
            </a:r>
            <a:r>
              <a:rPr lang="de-DE" sz="2500" dirty="0" err="1">
                <a:solidFill>
                  <a:schemeClr val="tx1"/>
                </a:solidFill>
              </a:rPr>
              <a:t>the</a:t>
            </a:r>
            <a:r>
              <a:rPr lang="de-DE" sz="2500" dirty="0">
                <a:solidFill>
                  <a:schemeClr val="tx1"/>
                </a:solidFill>
              </a:rPr>
              <a:t> </a:t>
            </a:r>
            <a:r>
              <a:rPr lang="de-DE" sz="2500" dirty="0" err="1">
                <a:solidFill>
                  <a:schemeClr val="tx1"/>
                </a:solidFill>
              </a:rPr>
              <a:t>importance</a:t>
            </a:r>
            <a:r>
              <a:rPr lang="de-DE" sz="2500" dirty="0">
                <a:solidFill>
                  <a:schemeClr val="tx1"/>
                </a:solidFill>
              </a:rPr>
              <a:t> </a:t>
            </a:r>
            <a:r>
              <a:rPr lang="de-DE" sz="2500" dirty="0" err="1">
                <a:solidFill>
                  <a:schemeClr val="tx1"/>
                </a:solidFill>
              </a:rPr>
              <a:t>of</a:t>
            </a:r>
            <a:r>
              <a:rPr lang="de-DE" sz="2500" dirty="0">
                <a:solidFill>
                  <a:schemeClr val="tx1"/>
                </a:solidFill>
              </a:rPr>
              <a:t> </a:t>
            </a:r>
            <a:r>
              <a:rPr lang="de-DE" sz="2500" dirty="0" err="1">
                <a:solidFill>
                  <a:schemeClr val="tx1"/>
                </a:solidFill>
              </a:rPr>
              <a:t>pollinators</a:t>
            </a:r>
            <a:r>
              <a:rPr lang="de-DE" sz="2500" dirty="0">
                <a:solidFill>
                  <a:schemeClr val="tx1"/>
                </a:solidFill>
              </a:rPr>
              <a:t> (</a:t>
            </a:r>
            <a:r>
              <a:rPr lang="de-DE" sz="2500" dirty="0" err="1">
                <a:solidFill>
                  <a:schemeClr val="tx1"/>
                </a:solidFill>
              </a:rPr>
              <a:t>Gallai</a:t>
            </a:r>
            <a:r>
              <a:rPr lang="de-DE" sz="2500" dirty="0">
                <a:solidFill>
                  <a:schemeClr val="tx1"/>
                </a:solidFill>
              </a:rPr>
              <a:t> et al. 2009, Lippert et al.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500" dirty="0" err="1">
                <a:solidFill>
                  <a:schemeClr val="tx1"/>
                </a:solidFill>
              </a:rPr>
              <a:t>Effects</a:t>
            </a:r>
            <a:r>
              <a:rPr lang="de-DE" sz="2500" dirty="0">
                <a:solidFill>
                  <a:schemeClr val="tx1"/>
                </a:solidFill>
              </a:rPr>
              <a:t> on </a:t>
            </a:r>
            <a:r>
              <a:rPr lang="de-DE" sz="2500" dirty="0" err="1">
                <a:solidFill>
                  <a:schemeClr val="tx1"/>
                </a:solidFill>
              </a:rPr>
              <a:t>the</a:t>
            </a:r>
            <a:r>
              <a:rPr lang="de-DE" sz="2500" dirty="0">
                <a:solidFill>
                  <a:schemeClr val="tx1"/>
                </a:solidFill>
              </a:rPr>
              <a:t> </a:t>
            </a:r>
            <a:r>
              <a:rPr lang="de-DE" sz="2500" dirty="0" err="1">
                <a:solidFill>
                  <a:schemeClr val="tx1"/>
                </a:solidFill>
              </a:rPr>
              <a:t>whole</a:t>
            </a:r>
            <a:r>
              <a:rPr lang="de-DE" sz="2500" dirty="0">
                <a:solidFill>
                  <a:schemeClr val="tx1"/>
                </a:solidFill>
              </a:rPr>
              <a:t> </a:t>
            </a:r>
            <a:r>
              <a:rPr lang="de-DE" sz="2500" dirty="0" err="1">
                <a:solidFill>
                  <a:schemeClr val="tx1"/>
                </a:solidFill>
              </a:rPr>
              <a:t>economy</a:t>
            </a:r>
            <a:r>
              <a:rPr lang="de-DE" sz="2500" dirty="0">
                <a:solidFill>
                  <a:schemeClr val="tx1"/>
                </a:solidFill>
              </a:rPr>
              <a:t> </a:t>
            </a:r>
            <a:r>
              <a:rPr lang="de-DE" sz="2500" dirty="0" err="1">
                <a:solidFill>
                  <a:schemeClr val="tx1"/>
                </a:solidFill>
              </a:rPr>
              <a:t>have</a:t>
            </a:r>
            <a:r>
              <a:rPr lang="de-DE" sz="2500" dirty="0">
                <a:solidFill>
                  <a:schemeClr val="tx1"/>
                </a:solidFill>
              </a:rPr>
              <a:t> </a:t>
            </a:r>
            <a:r>
              <a:rPr lang="de-DE" sz="2500" dirty="0" err="1">
                <a:solidFill>
                  <a:schemeClr val="tx1"/>
                </a:solidFill>
              </a:rPr>
              <a:t>been</a:t>
            </a:r>
            <a:r>
              <a:rPr lang="de-DE" sz="2500" dirty="0">
                <a:solidFill>
                  <a:schemeClr val="tx1"/>
                </a:solidFill>
              </a:rPr>
              <a:t> </a:t>
            </a:r>
            <a:r>
              <a:rPr lang="de-DE" sz="2500" dirty="0" err="1">
                <a:solidFill>
                  <a:schemeClr val="tx1"/>
                </a:solidFill>
              </a:rPr>
              <a:t>ignored</a:t>
            </a:r>
            <a:endParaRPr lang="de-DE" sz="25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500" dirty="0">
                <a:solidFill>
                  <a:schemeClr val="tx1"/>
                </a:solidFill>
              </a:rPr>
              <a:t>Focus: </a:t>
            </a:r>
            <a:r>
              <a:rPr lang="de-DE" sz="2500" dirty="0" err="1">
                <a:solidFill>
                  <a:schemeClr val="tx1"/>
                </a:solidFill>
              </a:rPr>
              <a:t>Cocoa</a:t>
            </a:r>
            <a:r>
              <a:rPr lang="de-DE" sz="2500" dirty="0">
                <a:solidFill>
                  <a:schemeClr val="tx1"/>
                </a:solidFill>
              </a:rPr>
              <a:t> </a:t>
            </a:r>
            <a:r>
              <a:rPr lang="de-DE" sz="2500" dirty="0" err="1">
                <a:solidFill>
                  <a:schemeClr val="tx1"/>
                </a:solidFill>
              </a:rPr>
              <a:t>pollinators</a:t>
            </a:r>
            <a:r>
              <a:rPr lang="de-DE" sz="2500" dirty="0">
                <a:solidFill>
                  <a:schemeClr val="tx1"/>
                </a:solidFill>
              </a:rPr>
              <a:t> in Ghana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>
              <a:solidFill>
                <a:schemeClr val="tx1"/>
              </a:solidFill>
            </a:endParaRPr>
          </a:p>
          <a:p>
            <a:pPr lvl="1"/>
            <a:endParaRPr lang="de-DE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4" name="Rechteck 5">
            <a:extLst>
              <a:ext uri="{FF2B5EF4-FFF2-40B4-BE49-F238E27FC236}">
                <a16:creationId xmlns:a16="http://schemas.microsoft.com/office/drawing/2014/main" id="{FB1BD841-E535-942B-7E07-37924787D292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</p:spTree>
    <p:extLst>
      <p:ext uri="{BB962C8B-B14F-4D97-AF65-F5344CB8AC3E}">
        <p14:creationId xmlns:p14="http://schemas.microsoft.com/office/powerpoint/2010/main" val="89451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83A49F4-BC4B-AB3B-B0D8-9FFA14A34617}"/>
              </a:ext>
            </a:extLst>
          </p:cNvPr>
          <p:cNvSpPr txBox="1"/>
          <p:nvPr/>
        </p:nvSpPr>
        <p:spPr>
          <a:xfrm>
            <a:off x="186314" y="750218"/>
            <a:ext cx="8617662" cy="1272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 bibliography III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Wongnaa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Camillus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Abawiera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Apike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Isaac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Akurugu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Babu, Suresh;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Awunyo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-Vitor,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Dadson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Kyei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Afrane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Baffour (2021): The impact of adoption of artificial pollination technology in cocoa production: Evidence from Ghana. In Journal of Agriculture and Food Research 6, p. 100208. DOI: 10.1016/j.jafr.2021.100208.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23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0C7BD2A-7BC8-0F2A-F7C1-5FA0D527B13B}"/>
              </a:ext>
            </a:extLst>
          </p:cNvPr>
          <p:cNvSpPr/>
          <p:nvPr/>
        </p:nvSpPr>
        <p:spPr>
          <a:xfrm>
            <a:off x="2571121" y="3177124"/>
            <a:ext cx="12695" cy="1141128"/>
          </a:xfrm>
          <a:custGeom>
            <a:avLst/>
            <a:gdLst>
              <a:gd name="connsiteX0" fmla="*/ -64 w 12695"/>
              <a:gd name="connsiteY0" fmla="*/ 1141066 h 1141128"/>
              <a:gd name="connsiteX1" fmla="*/ -64 w 12695"/>
              <a:gd name="connsiteY1" fmla="*/ -63 h 114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95" h="1141128">
                <a:moveTo>
                  <a:pt x="-64" y="1141066"/>
                </a:moveTo>
                <a:lnTo>
                  <a:pt x="-64" y="-63"/>
                </a:ln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295D1E-A517-B80A-92E6-5E85A1CA432E}"/>
              </a:ext>
            </a:extLst>
          </p:cNvPr>
          <p:cNvSpPr/>
          <p:nvPr/>
        </p:nvSpPr>
        <p:spPr>
          <a:xfrm>
            <a:off x="2328525" y="3610368"/>
            <a:ext cx="228361" cy="408913"/>
          </a:xfrm>
          <a:custGeom>
            <a:avLst/>
            <a:gdLst>
              <a:gd name="connsiteX0" fmla="*/ 0 w 228361"/>
              <a:gd name="connsiteY0" fmla="*/ 408913 h 408913"/>
              <a:gd name="connsiteX1" fmla="*/ 0 w 228361"/>
              <a:gd name="connsiteY1" fmla="*/ 0 h 408913"/>
              <a:gd name="connsiteX2" fmla="*/ 228361 w 228361"/>
              <a:gd name="connsiteY2" fmla="*/ 0 h 408913"/>
              <a:gd name="connsiteX3" fmla="*/ 228361 w 228361"/>
              <a:gd name="connsiteY3" fmla="*/ 408913 h 40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361" h="408913">
                <a:moveTo>
                  <a:pt x="0" y="408913"/>
                </a:moveTo>
                <a:lnTo>
                  <a:pt x="0" y="0"/>
                </a:lnTo>
                <a:lnTo>
                  <a:pt x="228361" y="0"/>
                </a:lnTo>
                <a:lnTo>
                  <a:pt x="228361" y="408913"/>
                </a:lnTo>
                <a:close/>
              </a:path>
            </a:pathLst>
          </a:custGeom>
          <a:solidFill>
            <a:srgbClr val="FFFFFF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5E2DEA0-843E-C7CD-2DB7-8B03FABC3D5A}"/>
              </a:ext>
            </a:extLst>
          </p:cNvPr>
          <p:cNvSpPr/>
          <p:nvPr/>
        </p:nvSpPr>
        <p:spPr>
          <a:xfrm>
            <a:off x="2383331" y="3887785"/>
            <a:ext cx="125960" cy="132833"/>
          </a:xfrm>
          <a:custGeom>
            <a:avLst/>
            <a:gdLst>
              <a:gd name="connsiteX0" fmla="*/ 188 w 125960"/>
              <a:gd name="connsiteY0" fmla="*/ 44224 h 132833"/>
              <a:gd name="connsiteX1" fmla="*/ 188 w 125960"/>
              <a:gd name="connsiteY1" fmla="*/ 210 h 132833"/>
              <a:gd name="connsiteX2" fmla="*/ 3560 w 125960"/>
              <a:gd name="connsiteY2" fmla="*/ 210 h 132833"/>
              <a:gd name="connsiteX3" fmla="*/ 3560 w 125960"/>
              <a:gd name="connsiteY3" fmla="*/ 2788 h 132833"/>
              <a:gd name="connsiteX4" fmla="*/ 5742 w 125960"/>
              <a:gd name="connsiteY4" fmla="*/ 9925 h 132833"/>
              <a:gd name="connsiteX5" fmla="*/ 11892 w 125960"/>
              <a:gd name="connsiteY5" fmla="*/ 18252 h 132833"/>
              <a:gd name="connsiteX6" fmla="*/ 24984 w 125960"/>
              <a:gd name="connsiteY6" fmla="*/ 27570 h 132833"/>
              <a:gd name="connsiteX7" fmla="*/ 72789 w 125960"/>
              <a:gd name="connsiteY7" fmla="*/ 57904 h 132833"/>
              <a:gd name="connsiteX8" fmla="*/ 104329 w 125960"/>
              <a:gd name="connsiteY8" fmla="*/ 57904 h 132833"/>
              <a:gd name="connsiteX9" fmla="*/ 118809 w 125960"/>
              <a:gd name="connsiteY9" fmla="*/ 55326 h 132833"/>
              <a:gd name="connsiteX10" fmla="*/ 122776 w 125960"/>
              <a:gd name="connsiteY10" fmla="*/ 44224 h 132833"/>
              <a:gd name="connsiteX11" fmla="*/ 122776 w 125960"/>
              <a:gd name="connsiteY11" fmla="*/ 40060 h 132833"/>
              <a:gd name="connsiteX12" fmla="*/ 126149 w 125960"/>
              <a:gd name="connsiteY12" fmla="*/ 40060 h 132833"/>
              <a:gd name="connsiteX13" fmla="*/ 126149 w 125960"/>
              <a:gd name="connsiteY13" fmla="*/ 93590 h 132833"/>
              <a:gd name="connsiteX14" fmla="*/ 122776 w 125960"/>
              <a:gd name="connsiteY14" fmla="*/ 93590 h 132833"/>
              <a:gd name="connsiteX15" fmla="*/ 122776 w 125960"/>
              <a:gd name="connsiteY15" fmla="*/ 89228 h 132833"/>
              <a:gd name="connsiteX16" fmla="*/ 117817 w 125960"/>
              <a:gd name="connsiteY16" fmla="*/ 77729 h 132833"/>
              <a:gd name="connsiteX17" fmla="*/ 104329 w 125960"/>
              <a:gd name="connsiteY17" fmla="*/ 75747 h 132833"/>
              <a:gd name="connsiteX18" fmla="*/ 74574 w 125960"/>
              <a:gd name="connsiteY18" fmla="*/ 75747 h 132833"/>
              <a:gd name="connsiteX19" fmla="*/ 21810 w 125960"/>
              <a:gd name="connsiteY19" fmla="*/ 110244 h 132833"/>
              <a:gd name="connsiteX20" fmla="*/ 10106 w 125960"/>
              <a:gd name="connsiteY20" fmla="*/ 118571 h 132833"/>
              <a:gd name="connsiteX21" fmla="*/ 4552 w 125960"/>
              <a:gd name="connsiteY21" fmla="*/ 127691 h 132833"/>
              <a:gd name="connsiteX22" fmla="*/ 3560 w 125960"/>
              <a:gd name="connsiteY22" fmla="*/ 133044 h 132833"/>
              <a:gd name="connsiteX23" fmla="*/ 188 w 125960"/>
              <a:gd name="connsiteY23" fmla="*/ 133044 h 132833"/>
              <a:gd name="connsiteX24" fmla="*/ 188 w 125960"/>
              <a:gd name="connsiteY24" fmla="*/ 79316 h 132833"/>
              <a:gd name="connsiteX25" fmla="*/ 3560 w 125960"/>
              <a:gd name="connsiteY25" fmla="*/ 79316 h 132833"/>
              <a:gd name="connsiteX26" fmla="*/ 3560 w 125960"/>
              <a:gd name="connsiteY26" fmla="*/ 82091 h 132833"/>
              <a:gd name="connsiteX27" fmla="*/ 5742 w 125960"/>
              <a:gd name="connsiteY27" fmla="*/ 90220 h 132833"/>
              <a:gd name="connsiteX28" fmla="*/ 11892 w 125960"/>
              <a:gd name="connsiteY28" fmla="*/ 93788 h 132833"/>
              <a:gd name="connsiteX29" fmla="*/ 23793 w 125960"/>
              <a:gd name="connsiteY29" fmla="*/ 88039 h 132833"/>
              <a:gd name="connsiteX30" fmla="*/ 64458 w 125960"/>
              <a:gd name="connsiteY30" fmla="*/ 61671 h 132833"/>
              <a:gd name="connsiteX31" fmla="*/ 25579 w 125960"/>
              <a:gd name="connsiteY31" fmla="*/ 37087 h 132833"/>
              <a:gd name="connsiteX32" fmla="*/ 12685 w 125960"/>
              <a:gd name="connsiteY32" fmla="*/ 31535 h 132833"/>
              <a:gd name="connsiteX33" fmla="*/ 8123 w 125960"/>
              <a:gd name="connsiteY33" fmla="*/ 32923 h 132833"/>
              <a:gd name="connsiteX34" fmla="*/ 4751 w 125960"/>
              <a:gd name="connsiteY34" fmla="*/ 36690 h 132833"/>
              <a:gd name="connsiteX35" fmla="*/ 3560 w 125960"/>
              <a:gd name="connsiteY35" fmla="*/ 44224 h 13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5960" h="132833">
                <a:moveTo>
                  <a:pt x="188" y="44224"/>
                </a:moveTo>
                <a:lnTo>
                  <a:pt x="188" y="210"/>
                </a:lnTo>
                <a:lnTo>
                  <a:pt x="3560" y="210"/>
                </a:lnTo>
                <a:lnTo>
                  <a:pt x="3560" y="2788"/>
                </a:lnTo>
                <a:cubicBezTo>
                  <a:pt x="3560" y="4375"/>
                  <a:pt x="4304" y="6752"/>
                  <a:pt x="5742" y="9925"/>
                </a:cubicBezTo>
                <a:cubicBezTo>
                  <a:pt x="7230" y="12998"/>
                  <a:pt x="9263" y="15774"/>
                  <a:pt x="11892" y="18252"/>
                </a:cubicBezTo>
                <a:cubicBezTo>
                  <a:pt x="14570" y="20780"/>
                  <a:pt x="18934" y="23902"/>
                  <a:pt x="24984" y="27570"/>
                </a:cubicBezTo>
                <a:lnTo>
                  <a:pt x="72789" y="57904"/>
                </a:lnTo>
                <a:lnTo>
                  <a:pt x="104329" y="57904"/>
                </a:lnTo>
                <a:cubicBezTo>
                  <a:pt x="112015" y="57904"/>
                  <a:pt x="116826" y="57061"/>
                  <a:pt x="118809" y="55326"/>
                </a:cubicBezTo>
                <a:cubicBezTo>
                  <a:pt x="121487" y="52947"/>
                  <a:pt x="122776" y="49279"/>
                  <a:pt x="122776" y="44224"/>
                </a:cubicBezTo>
                <a:lnTo>
                  <a:pt x="122776" y="40060"/>
                </a:lnTo>
                <a:lnTo>
                  <a:pt x="126149" y="40060"/>
                </a:lnTo>
                <a:lnTo>
                  <a:pt x="126149" y="93590"/>
                </a:lnTo>
                <a:lnTo>
                  <a:pt x="122776" y="93590"/>
                </a:lnTo>
                <a:lnTo>
                  <a:pt x="122776" y="89228"/>
                </a:lnTo>
                <a:cubicBezTo>
                  <a:pt x="122776" y="83826"/>
                  <a:pt x="121140" y="80009"/>
                  <a:pt x="117817" y="77729"/>
                </a:cubicBezTo>
                <a:cubicBezTo>
                  <a:pt x="115834" y="76441"/>
                  <a:pt x="111371" y="75747"/>
                  <a:pt x="104329" y="75747"/>
                </a:cubicBezTo>
                <a:lnTo>
                  <a:pt x="74574" y="75747"/>
                </a:lnTo>
                <a:lnTo>
                  <a:pt x="21810" y="110244"/>
                </a:lnTo>
                <a:cubicBezTo>
                  <a:pt x="15611" y="114358"/>
                  <a:pt x="11693" y="117133"/>
                  <a:pt x="10106" y="118571"/>
                </a:cubicBezTo>
                <a:cubicBezTo>
                  <a:pt x="8520" y="120058"/>
                  <a:pt x="6685" y="123081"/>
                  <a:pt x="4552" y="127691"/>
                </a:cubicBezTo>
                <a:cubicBezTo>
                  <a:pt x="3907" y="128880"/>
                  <a:pt x="3560" y="130664"/>
                  <a:pt x="3560" y="133044"/>
                </a:cubicBezTo>
                <a:lnTo>
                  <a:pt x="188" y="133044"/>
                </a:lnTo>
                <a:lnTo>
                  <a:pt x="188" y="79316"/>
                </a:lnTo>
                <a:lnTo>
                  <a:pt x="3560" y="79316"/>
                </a:lnTo>
                <a:lnTo>
                  <a:pt x="3560" y="82091"/>
                </a:lnTo>
                <a:cubicBezTo>
                  <a:pt x="3560" y="85015"/>
                  <a:pt x="4304" y="87742"/>
                  <a:pt x="5742" y="90220"/>
                </a:cubicBezTo>
                <a:cubicBezTo>
                  <a:pt x="7081" y="92599"/>
                  <a:pt x="9115" y="93788"/>
                  <a:pt x="11892" y="93788"/>
                </a:cubicBezTo>
                <a:cubicBezTo>
                  <a:pt x="14024" y="93788"/>
                  <a:pt x="17991" y="91905"/>
                  <a:pt x="23793" y="88039"/>
                </a:cubicBezTo>
                <a:lnTo>
                  <a:pt x="64458" y="61671"/>
                </a:lnTo>
                <a:lnTo>
                  <a:pt x="25579" y="37087"/>
                </a:lnTo>
                <a:cubicBezTo>
                  <a:pt x="19776" y="33419"/>
                  <a:pt x="15462" y="31535"/>
                  <a:pt x="12685" y="31535"/>
                </a:cubicBezTo>
                <a:cubicBezTo>
                  <a:pt x="10999" y="31535"/>
                  <a:pt x="9462" y="32031"/>
                  <a:pt x="8123" y="32923"/>
                </a:cubicBezTo>
                <a:cubicBezTo>
                  <a:pt x="6685" y="33716"/>
                  <a:pt x="5544" y="35005"/>
                  <a:pt x="4751" y="36690"/>
                </a:cubicBezTo>
                <a:cubicBezTo>
                  <a:pt x="3957" y="38425"/>
                  <a:pt x="3560" y="40953"/>
                  <a:pt x="3560" y="44224"/>
                </a:cubicBez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aphic 7">
            <a:extLst>
              <a:ext uri="{FF2B5EF4-FFF2-40B4-BE49-F238E27FC236}">
                <a16:creationId xmlns:a16="http://schemas.microsoft.com/office/drawing/2014/main" id="{2E788F8F-9928-EE3F-117A-785F306F5CE8}"/>
              </a:ext>
            </a:extLst>
          </p:cNvPr>
          <p:cNvGrpSpPr/>
          <p:nvPr/>
        </p:nvGrpSpPr>
        <p:grpSpPr>
          <a:xfrm>
            <a:off x="2377183" y="3609895"/>
            <a:ext cx="134687" cy="280096"/>
            <a:chOff x="2377183" y="3609895"/>
            <a:chExt cx="134687" cy="280096"/>
          </a:xfrm>
          <a:solidFill>
            <a:srgbClr val="000000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05711DE-5EFD-8A5C-5A76-D5D3B06E6475}"/>
                </a:ext>
              </a:extLst>
            </p:cNvPr>
            <p:cNvSpPr/>
            <p:nvPr/>
          </p:nvSpPr>
          <p:spPr>
            <a:xfrm>
              <a:off x="2377183" y="3847366"/>
              <a:ext cx="132108" cy="42625"/>
            </a:xfrm>
            <a:custGeom>
              <a:avLst/>
              <a:gdLst>
                <a:gd name="connsiteX0" fmla="*/ 188 w 132108"/>
                <a:gd name="connsiteY0" fmla="*/ 20819 h 42625"/>
                <a:gd name="connsiteX1" fmla="*/ 2965 w 132108"/>
                <a:gd name="connsiteY1" fmla="*/ 14277 h 42625"/>
                <a:gd name="connsiteX2" fmla="*/ 9511 w 132108"/>
                <a:gd name="connsiteY2" fmla="*/ 11501 h 42625"/>
                <a:gd name="connsiteX3" fmla="*/ 16255 w 132108"/>
                <a:gd name="connsiteY3" fmla="*/ 14277 h 42625"/>
                <a:gd name="connsiteX4" fmla="*/ 19032 w 132108"/>
                <a:gd name="connsiteY4" fmla="*/ 20819 h 42625"/>
                <a:gd name="connsiteX5" fmla="*/ 16255 w 132108"/>
                <a:gd name="connsiteY5" fmla="*/ 27560 h 42625"/>
                <a:gd name="connsiteX6" fmla="*/ 9511 w 132108"/>
                <a:gd name="connsiteY6" fmla="*/ 30335 h 42625"/>
                <a:gd name="connsiteX7" fmla="*/ 2965 w 132108"/>
                <a:gd name="connsiteY7" fmla="*/ 27560 h 42625"/>
                <a:gd name="connsiteX8" fmla="*/ 188 w 132108"/>
                <a:gd name="connsiteY8" fmla="*/ 20819 h 42625"/>
                <a:gd name="connsiteX9" fmla="*/ 44621 w 132108"/>
                <a:gd name="connsiteY9" fmla="*/ 13087 h 42625"/>
                <a:gd name="connsiteX10" fmla="*/ 113056 w 132108"/>
                <a:gd name="connsiteY10" fmla="*/ 13087 h 42625"/>
                <a:gd name="connsiteX11" fmla="*/ 123768 w 132108"/>
                <a:gd name="connsiteY11" fmla="*/ 11897 h 42625"/>
                <a:gd name="connsiteX12" fmla="*/ 127735 w 132108"/>
                <a:gd name="connsiteY12" fmla="*/ 8527 h 42625"/>
                <a:gd name="connsiteX13" fmla="*/ 128925 w 132108"/>
                <a:gd name="connsiteY13" fmla="*/ 200 h 42625"/>
                <a:gd name="connsiteX14" fmla="*/ 132297 w 132108"/>
                <a:gd name="connsiteY14" fmla="*/ 200 h 42625"/>
                <a:gd name="connsiteX15" fmla="*/ 132297 w 132108"/>
                <a:gd name="connsiteY15" fmla="*/ 41438 h 42625"/>
                <a:gd name="connsiteX16" fmla="*/ 128925 w 132108"/>
                <a:gd name="connsiteY16" fmla="*/ 41438 h 42625"/>
                <a:gd name="connsiteX17" fmla="*/ 127735 w 132108"/>
                <a:gd name="connsiteY17" fmla="*/ 33111 h 42625"/>
                <a:gd name="connsiteX18" fmla="*/ 123768 w 132108"/>
                <a:gd name="connsiteY18" fmla="*/ 29741 h 42625"/>
                <a:gd name="connsiteX19" fmla="*/ 113056 w 132108"/>
                <a:gd name="connsiteY19" fmla="*/ 28551 h 42625"/>
                <a:gd name="connsiteX20" fmla="*/ 80326 w 132108"/>
                <a:gd name="connsiteY20" fmla="*/ 28551 h 42625"/>
                <a:gd name="connsiteX21" fmla="*/ 62275 w 132108"/>
                <a:gd name="connsiteY21" fmla="*/ 29344 h 42625"/>
                <a:gd name="connsiteX22" fmla="*/ 58308 w 132108"/>
                <a:gd name="connsiteY22" fmla="*/ 31327 h 42625"/>
                <a:gd name="connsiteX23" fmla="*/ 57118 w 132108"/>
                <a:gd name="connsiteY23" fmla="*/ 35292 h 42625"/>
                <a:gd name="connsiteX24" fmla="*/ 58506 w 132108"/>
                <a:gd name="connsiteY24" fmla="*/ 41438 h 42625"/>
                <a:gd name="connsiteX25" fmla="*/ 55134 w 132108"/>
                <a:gd name="connsiteY25" fmla="*/ 42826 h 42625"/>
                <a:gd name="connsiteX26" fmla="*/ 44621 w 132108"/>
                <a:gd name="connsiteY26" fmla="*/ 17250 h 4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2108" h="42625">
                  <a:moveTo>
                    <a:pt x="188" y="20819"/>
                  </a:moveTo>
                  <a:cubicBezTo>
                    <a:pt x="188" y="18192"/>
                    <a:pt x="1130" y="16011"/>
                    <a:pt x="2965" y="14277"/>
                  </a:cubicBezTo>
                  <a:cubicBezTo>
                    <a:pt x="4849" y="12443"/>
                    <a:pt x="7031" y="11501"/>
                    <a:pt x="9511" y="11501"/>
                  </a:cubicBezTo>
                  <a:cubicBezTo>
                    <a:pt x="12188" y="11501"/>
                    <a:pt x="14420" y="12443"/>
                    <a:pt x="16255" y="14277"/>
                  </a:cubicBezTo>
                  <a:cubicBezTo>
                    <a:pt x="18139" y="16011"/>
                    <a:pt x="19032" y="18192"/>
                    <a:pt x="19032" y="20819"/>
                  </a:cubicBezTo>
                  <a:cubicBezTo>
                    <a:pt x="19032" y="23496"/>
                    <a:pt x="18139" y="25726"/>
                    <a:pt x="16255" y="27560"/>
                  </a:cubicBezTo>
                  <a:cubicBezTo>
                    <a:pt x="14420" y="29443"/>
                    <a:pt x="12188" y="30335"/>
                    <a:pt x="9511" y="30335"/>
                  </a:cubicBezTo>
                  <a:cubicBezTo>
                    <a:pt x="7031" y="30335"/>
                    <a:pt x="4849" y="29443"/>
                    <a:pt x="2965" y="27560"/>
                  </a:cubicBezTo>
                  <a:cubicBezTo>
                    <a:pt x="1130" y="25726"/>
                    <a:pt x="188" y="23496"/>
                    <a:pt x="188" y="20819"/>
                  </a:cubicBezTo>
                  <a:close/>
                  <a:moveTo>
                    <a:pt x="44621" y="13087"/>
                  </a:moveTo>
                  <a:lnTo>
                    <a:pt x="113056" y="13087"/>
                  </a:lnTo>
                  <a:cubicBezTo>
                    <a:pt x="118362" y="13087"/>
                    <a:pt x="121933" y="12690"/>
                    <a:pt x="123768" y="11897"/>
                  </a:cubicBezTo>
                  <a:cubicBezTo>
                    <a:pt x="125503" y="11104"/>
                    <a:pt x="126842" y="10014"/>
                    <a:pt x="127735" y="8527"/>
                  </a:cubicBezTo>
                  <a:cubicBezTo>
                    <a:pt x="128528" y="6941"/>
                    <a:pt x="128925" y="4165"/>
                    <a:pt x="128925" y="200"/>
                  </a:cubicBezTo>
                  <a:lnTo>
                    <a:pt x="132297" y="200"/>
                  </a:lnTo>
                  <a:lnTo>
                    <a:pt x="132297" y="41438"/>
                  </a:lnTo>
                  <a:lnTo>
                    <a:pt x="128925" y="41438"/>
                  </a:lnTo>
                  <a:cubicBezTo>
                    <a:pt x="128925" y="37374"/>
                    <a:pt x="128528" y="34598"/>
                    <a:pt x="127735" y="33111"/>
                  </a:cubicBezTo>
                  <a:cubicBezTo>
                    <a:pt x="126941" y="31674"/>
                    <a:pt x="125652" y="30534"/>
                    <a:pt x="123768" y="29741"/>
                  </a:cubicBezTo>
                  <a:cubicBezTo>
                    <a:pt x="121933" y="28948"/>
                    <a:pt x="118362" y="28551"/>
                    <a:pt x="113056" y="28551"/>
                  </a:cubicBezTo>
                  <a:lnTo>
                    <a:pt x="80326" y="28551"/>
                  </a:lnTo>
                  <a:cubicBezTo>
                    <a:pt x="71102" y="28551"/>
                    <a:pt x="65052" y="28849"/>
                    <a:pt x="62275" y="29344"/>
                  </a:cubicBezTo>
                  <a:cubicBezTo>
                    <a:pt x="60291" y="29741"/>
                    <a:pt x="59002" y="30435"/>
                    <a:pt x="58308" y="31327"/>
                  </a:cubicBezTo>
                  <a:cubicBezTo>
                    <a:pt x="57514" y="32269"/>
                    <a:pt x="57118" y="33607"/>
                    <a:pt x="57118" y="35292"/>
                  </a:cubicBezTo>
                  <a:cubicBezTo>
                    <a:pt x="57118" y="37027"/>
                    <a:pt x="57614" y="39059"/>
                    <a:pt x="58506" y="41438"/>
                  </a:cubicBezTo>
                  <a:lnTo>
                    <a:pt x="55134" y="42826"/>
                  </a:lnTo>
                  <a:lnTo>
                    <a:pt x="44621" y="1725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BDEA82-7EE8-38AA-4A3D-293A3BC78F40}"/>
                </a:ext>
              </a:extLst>
            </p:cNvPr>
            <p:cNvSpPr/>
            <p:nvPr/>
          </p:nvSpPr>
          <p:spPr>
            <a:xfrm>
              <a:off x="2421616" y="3763801"/>
              <a:ext cx="90255" cy="71769"/>
            </a:xfrm>
            <a:custGeom>
              <a:avLst/>
              <a:gdLst>
                <a:gd name="connsiteX0" fmla="*/ 34902 w 90255"/>
                <a:gd name="connsiteY0" fmla="*/ 58880 h 71769"/>
                <a:gd name="connsiteX1" fmla="*/ 64458 w 90255"/>
                <a:gd name="connsiteY1" fmla="*/ 49761 h 71769"/>
                <a:gd name="connsiteX2" fmla="*/ 75368 w 90255"/>
                <a:gd name="connsiteY2" fmla="*/ 27952 h 71769"/>
                <a:gd name="connsiteX3" fmla="*/ 70805 w 90255"/>
                <a:gd name="connsiteY3" fmla="*/ 13281 h 71769"/>
                <a:gd name="connsiteX4" fmla="*/ 54936 w 90255"/>
                <a:gd name="connsiteY4" fmla="*/ 2972 h 71769"/>
                <a:gd name="connsiteX5" fmla="*/ 56920 w 90255"/>
                <a:gd name="connsiteY5" fmla="*/ 196 h 71769"/>
                <a:gd name="connsiteX6" fmla="*/ 80128 w 90255"/>
                <a:gd name="connsiteY6" fmla="*/ 11497 h 71769"/>
                <a:gd name="connsiteX7" fmla="*/ 90443 w 90255"/>
                <a:gd name="connsiteY7" fmla="*/ 34891 h 71769"/>
                <a:gd name="connsiteX8" fmla="*/ 78541 w 90255"/>
                <a:gd name="connsiteY8" fmla="*/ 61061 h 71769"/>
                <a:gd name="connsiteX9" fmla="*/ 46407 w 90255"/>
                <a:gd name="connsiteY9" fmla="*/ 71966 h 71769"/>
                <a:gd name="connsiteX10" fmla="*/ 12487 w 90255"/>
                <a:gd name="connsiteY10" fmla="*/ 60863 h 71769"/>
                <a:gd name="connsiteX11" fmla="*/ 188 w 90255"/>
                <a:gd name="connsiteY11" fmla="*/ 32710 h 71769"/>
                <a:gd name="connsiteX12" fmla="*/ 9710 w 90255"/>
                <a:gd name="connsiteY12" fmla="*/ 9316 h 71769"/>
                <a:gd name="connsiteX13" fmla="*/ 34902 w 90255"/>
                <a:gd name="connsiteY13" fmla="*/ 196 h 71769"/>
                <a:gd name="connsiteX14" fmla="*/ 29347 w 90255"/>
                <a:gd name="connsiteY14" fmla="*/ 58880 h 71769"/>
                <a:gd name="connsiteX15" fmla="*/ 29347 w 90255"/>
                <a:gd name="connsiteY15" fmla="*/ 19427 h 71769"/>
                <a:gd name="connsiteX16" fmla="*/ 17843 w 90255"/>
                <a:gd name="connsiteY16" fmla="*/ 21410 h 71769"/>
                <a:gd name="connsiteX17" fmla="*/ 9710 w 90255"/>
                <a:gd name="connsiteY17" fmla="*/ 28349 h 71769"/>
                <a:gd name="connsiteX18" fmla="*/ 6734 w 90255"/>
                <a:gd name="connsiteY18" fmla="*/ 38063 h 71769"/>
                <a:gd name="connsiteX19" fmla="*/ 12883 w 90255"/>
                <a:gd name="connsiteY19" fmla="*/ 51743 h 71769"/>
                <a:gd name="connsiteX20" fmla="*/ 29347 w 90255"/>
                <a:gd name="connsiteY20" fmla="*/ 58880 h 7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255" h="71769">
                  <a:moveTo>
                    <a:pt x="34902" y="58880"/>
                  </a:moveTo>
                  <a:cubicBezTo>
                    <a:pt x="47498" y="58880"/>
                    <a:pt x="57317" y="55857"/>
                    <a:pt x="64458" y="49761"/>
                  </a:cubicBezTo>
                  <a:cubicBezTo>
                    <a:pt x="71748" y="43565"/>
                    <a:pt x="75368" y="36279"/>
                    <a:pt x="75368" y="27952"/>
                  </a:cubicBezTo>
                  <a:cubicBezTo>
                    <a:pt x="75368" y="22302"/>
                    <a:pt x="73880" y="17395"/>
                    <a:pt x="70805" y="13281"/>
                  </a:cubicBezTo>
                  <a:cubicBezTo>
                    <a:pt x="67632" y="9217"/>
                    <a:pt x="62375" y="5747"/>
                    <a:pt x="54936" y="2972"/>
                  </a:cubicBezTo>
                  <a:lnTo>
                    <a:pt x="56920" y="196"/>
                  </a:lnTo>
                  <a:cubicBezTo>
                    <a:pt x="65400" y="1386"/>
                    <a:pt x="73136" y="5152"/>
                    <a:pt x="80128" y="11497"/>
                  </a:cubicBezTo>
                  <a:cubicBezTo>
                    <a:pt x="87021" y="17742"/>
                    <a:pt x="90443" y="25523"/>
                    <a:pt x="90443" y="34891"/>
                  </a:cubicBezTo>
                  <a:cubicBezTo>
                    <a:pt x="90443" y="45101"/>
                    <a:pt x="86476" y="53825"/>
                    <a:pt x="78541" y="61061"/>
                  </a:cubicBezTo>
                  <a:cubicBezTo>
                    <a:pt x="70607" y="68347"/>
                    <a:pt x="59895" y="71966"/>
                    <a:pt x="46407" y="71966"/>
                  </a:cubicBezTo>
                  <a:cubicBezTo>
                    <a:pt x="31877" y="71966"/>
                    <a:pt x="20570" y="68298"/>
                    <a:pt x="12487" y="60863"/>
                  </a:cubicBezTo>
                  <a:cubicBezTo>
                    <a:pt x="4304" y="53478"/>
                    <a:pt x="188" y="44110"/>
                    <a:pt x="188" y="32710"/>
                  </a:cubicBezTo>
                  <a:cubicBezTo>
                    <a:pt x="188" y="23194"/>
                    <a:pt x="3362" y="15412"/>
                    <a:pt x="9710" y="9316"/>
                  </a:cubicBezTo>
                  <a:cubicBezTo>
                    <a:pt x="15958" y="3269"/>
                    <a:pt x="24339" y="196"/>
                    <a:pt x="34902" y="196"/>
                  </a:cubicBezTo>
                  <a:close/>
                  <a:moveTo>
                    <a:pt x="29347" y="58880"/>
                  </a:moveTo>
                  <a:lnTo>
                    <a:pt x="29347" y="19427"/>
                  </a:lnTo>
                  <a:cubicBezTo>
                    <a:pt x="23942" y="19823"/>
                    <a:pt x="20124" y="20517"/>
                    <a:pt x="17843" y="21410"/>
                  </a:cubicBezTo>
                  <a:cubicBezTo>
                    <a:pt x="14421" y="22996"/>
                    <a:pt x="11693" y="25325"/>
                    <a:pt x="9710" y="28349"/>
                  </a:cubicBezTo>
                  <a:cubicBezTo>
                    <a:pt x="7726" y="31422"/>
                    <a:pt x="6734" y="34643"/>
                    <a:pt x="6734" y="38063"/>
                  </a:cubicBezTo>
                  <a:cubicBezTo>
                    <a:pt x="6734" y="43119"/>
                    <a:pt x="8817" y="47679"/>
                    <a:pt x="12883" y="51743"/>
                  </a:cubicBezTo>
                  <a:cubicBezTo>
                    <a:pt x="16851" y="55857"/>
                    <a:pt x="22355" y="58236"/>
                    <a:pt x="29347" y="5888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25ADBE-A862-A47A-DCB0-8FAEEB61CC5D}"/>
                </a:ext>
              </a:extLst>
            </p:cNvPr>
            <p:cNvSpPr/>
            <p:nvPr/>
          </p:nvSpPr>
          <p:spPr>
            <a:xfrm>
              <a:off x="2377183" y="3709321"/>
              <a:ext cx="132108" cy="43220"/>
            </a:xfrm>
            <a:custGeom>
              <a:avLst/>
              <a:gdLst>
                <a:gd name="connsiteX0" fmla="*/ 188 w 132108"/>
                <a:gd name="connsiteY0" fmla="*/ 14068 h 43220"/>
                <a:gd name="connsiteX1" fmla="*/ 113056 w 132108"/>
                <a:gd name="connsiteY1" fmla="*/ 14068 h 43220"/>
                <a:gd name="connsiteX2" fmla="*/ 123768 w 132108"/>
                <a:gd name="connsiteY2" fmla="*/ 12878 h 43220"/>
                <a:gd name="connsiteX3" fmla="*/ 127735 w 132108"/>
                <a:gd name="connsiteY3" fmla="*/ 9309 h 43220"/>
                <a:gd name="connsiteX4" fmla="*/ 128925 w 132108"/>
                <a:gd name="connsiteY4" fmla="*/ 189 h 43220"/>
                <a:gd name="connsiteX5" fmla="*/ 132297 w 132108"/>
                <a:gd name="connsiteY5" fmla="*/ 189 h 43220"/>
                <a:gd name="connsiteX6" fmla="*/ 132297 w 132108"/>
                <a:gd name="connsiteY6" fmla="*/ 41824 h 43220"/>
                <a:gd name="connsiteX7" fmla="*/ 128925 w 132108"/>
                <a:gd name="connsiteY7" fmla="*/ 41824 h 43220"/>
                <a:gd name="connsiteX8" fmla="*/ 127735 w 132108"/>
                <a:gd name="connsiteY8" fmla="*/ 33893 h 43220"/>
                <a:gd name="connsiteX9" fmla="*/ 123768 w 132108"/>
                <a:gd name="connsiteY9" fmla="*/ 30523 h 43220"/>
                <a:gd name="connsiteX10" fmla="*/ 113056 w 132108"/>
                <a:gd name="connsiteY10" fmla="*/ 29333 h 43220"/>
                <a:gd name="connsiteX11" fmla="*/ 35694 w 132108"/>
                <a:gd name="connsiteY11" fmla="*/ 29333 h 43220"/>
                <a:gd name="connsiteX12" fmla="*/ 18238 w 132108"/>
                <a:gd name="connsiteY12" fmla="*/ 30126 h 43220"/>
                <a:gd name="connsiteX13" fmla="*/ 13676 w 132108"/>
                <a:gd name="connsiteY13" fmla="*/ 32109 h 43220"/>
                <a:gd name="connsiteX14" fmla="*/ 12288 w 132108"/>
                <a:gd name="connsiteY14" fmla="*/ 35876 h 43220"/>
                <a:gd name="connsiteX15" fmla="*/ 13875 w 132108"/>
                <a:gd name="connsiteY15" fmla="*/ 41824 h 43220"/>
                <a:gd name="connsiteX16" fmla="*/ 10701 w 132108"/>
                <a:gd name="connsiteY16" fmla="*/ 43410 h 43220"/>
                <a:gd name="connsiteX17" fmla="*/ 188 w 132108"/>
                <a:gd name="connsiteY17" fmla="*/ 18231 h 4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108" h="43220">
                  <a:moveTo>
                    <a:pt x="188" y="14068"/>
                  </a:moveTo>
                  <a:lnTo>
                    <a:pt x="113056" y="14068"/>
                  </a:lnTo>
                  <a:cubicBezTo>
                    <a:pt x="118362" y="14068"/>
                    <a:pt x="121933" y="13671"/>
                    <a:pt x="123768" y="12878"/>
                  </a:cubicBezTo>
                  <a:cubicBezTo>
                    <a:pt x="125503" y="12085"/>
                    <a:pt x="126842" y="10895"/>
                    <a:pt x="127735" y="9309"/>
                  </a:cubicBezTo>
                  <a:cubicBezTo>
                    <a:pt x="128528" y="7624"/>
                    <a:pt x="128925" y="4551"/>
                    <a:pt x="128925" y="189"/>
                  </a:cubicBezTo>
                  <a:lnTo>
                    <a:pt x="132297" y="189"/>
                  </a:lnTo>
                  <a:lnTo>
                    <a:pt x="132297" y="41824"/>
                  </a:lnTo>
                  <a:lnTo>
                    <a:pt x="128925" y="41824"/>
                  </a:lnTo>
                  <a:cubicBezTo>
                    <a:pt x="128925" y="38007"/>
                    <a:pt x="128528" y="35380"/>
                    <a:pt x="127735" y="33893"/>
                  </a:cubicBezTo>
                  <a:cubicBezTo>
                    <a:pt x="126941" y="32456"/>
                    <a:pt x="125652" y="31316"/>
                    <a:pt x="123768" y="30523"/>
                  </a:cubicBezTo>
                  <a:cubicBezTo>
                    <a:pt x="121933" y="29730"/>
                    <a:pt x="118362" y="29333"/>
                    <a:pt x="113056" y="29333"/>
                  </a:cubicBezTo>
                  <a:lnTo>
                    <a:pt x="35694" y="29333"/>
                  </a:lnTo>
                  <a:cubicBezTo>
                    <a:pt x="26173" y="29333"/>
                    <a:pt x="20371" y="29631"/>
                    <a:pt x="18238" y="30126"/>
                  </a:cubicBezTo>
                  <a:cubicBezTo>
                    <a:pt x="16007" y="30523"/>
                    <a:pt x="14470" y="31217"/>
                    <a:pt x="13676" y="32109"/>
                  </a:cubicBezTo>
                  <a:cubicBezTo>
                    <a:pt x="12784" y="33051"/>
                    <a:pt x="12288" y="34290"/>
                    <a:pt x="12288" y="35876"/>
                  </a:cubicBezTo>
                  <a:cubicBezTo>
                    <a:pt x="12288" y="37462"/>
                    <a:pt x="12833" y="39445"/>
                    <a:pt x="13875" y="41824"/>
                  </a:cubicBezTo>
                  <a:lnTo>
                    <a:pt x="10701" y="43410"/>
                  </a:lnTo>
                  <a:lnTo>
                    <a:pt x="188" y="18231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7A28BB-24C9-C765-AE3D-1A8A12A583F6}"/>
                </a:ext>
              </a:extLst>
            </p:cNvPr>
            <p:cNvSpPr/>
            <p:nvPr/>
          </p:nvSpPr>
          <p:spPr>
            <a:xfrm>
              <a:off x="2377183" y="3609895"/>
              <a:ext cx="134687" cy="89216"/>
            </a:xfrm>
            <a:custGeom>
              <a:avLst/>
              <a:gdLst>
                <a:gd name="connsiteX0" fmla="*/ 122776 w 134687"/>
                <a:gd name="connsiteY0" fmla="*/ 29726 h 89216"/>
                <a:gd name="connsiteX1" fmla="*/ 132099 w 134687"/>
                <a:gd name="connsiteY1" fmla="*/ 41819 h 89216"/>
                <a:gd name="connsiteX2" fmla="*/ 134876 w 134687"/>
                <a:gd name="connsiteY2" fmla="*/ 54706 h 89216"/>
                <a:gd name="connsiteX3" fmla="*/ 123371 w 134687"/>
                <a:gd name="connsiteY3" fmla="*/ 79092 h 89216"/>
                <a:gd name="connsiteX4" fmla="*/ 93220 w 134687"/>
                <a:gd name="connsiteY4" fmla="*/ 89401 h 89216"/>
                <a:gd name="connsiteX5" fmla="*/ 59895 w 134687"/>
                <a:gd name="connsiteY5" fmla="*/ 77902 h 89216"/>
                <a:gd name="connsiteX6" fmla="*/ 44621 w 134687"/>
                <a:gd name="connsiteY6" fmla="*/ 48362 h 89216"/>
                <a:gd name="connsiteX7" fmla="*/ 51762 w 134687"/>
                <a:gd name="connsiteY7" fmla="*/ 29726 h 89216"/>
                <a:gd name="connsiteX8" fmla="*/ 36091 w 134687"/>
                <a:gd name="connsiteY8" fmla="*/ 29726 h 89216"/>
                <a:gd name="connsiteX9" fmla="*/ 18238 w 134687"/>
                <a:gd name="connsiteY9" fmla="*/ 30519 h 89216"/>
                <a:gd name="connsiteX10" fmla="*/ 13676 w 134687"/>
                <a:gd name="connsiteY10" fmla="*/ 32700 h 89216"/>
                <a:gd name="connsiteX11" fmla="*/ 12288 w 134687"/>
                <a:gd name="connsiteY11" fmla="*/ 36268 h 89216"/>
                <a:gd name="connsiteX12" fmla="*/ 13875 w 134687"/>
                <a:gd name="connsiteY12" fmla="*/ 42811 h 89216"/>
                <a:gd name="connsiteX13" fmla="*/ 10701 w 134687"/>
                <a:gd name="connsiteY13" fmla="*/ 44000 h 89216"/>
                <a:gd name="connsiteX14" fmla="*/ 188 w 134687"/>
                <a:gd name="connsiteY14" fmla="*/ 18623 h 89216"/>
                <a:gd name="connsiteX15" fmla="*/ 188 w 134687"/>
                <a:gd name="connsiteY15" fmla="*/ 14460 h 89216"/>
                <a:gd name="connsiteX16" fmla="*/ 98575 w 134687"/>
                <a:gd name="connsiteY16" fmla="*/ 14460 h 89216"/>
                <a:gd name="connsiteX17" fmla="*/ 116825 w 134687"/>
                <a:gd name="connsiteY17" fmla="*/ 13865 h 89216"/>
                <a:gd name="connsiteX18" fmla="*/ 121586 w 134687"/>
                <a:gd name="connsiteY18" fmla="*/ 11486 h 89216"/>
                <a:gd name="connsiteX19" fmla="*/ 122776 w 134687"/>
                <a:gd name="connsiteY19" fmla="*/ 7917 h 89216"/>
                <a:gd name="connsiteX20" fmla="*/ 121189 w 134687"/>
                <a:gd name="connsiteY20" fmla="*/ 1177 h 89216"/>
                <a:gd name="connsiteX21" fmla="*/ 124363 w 134687"/>
                <a:gd name="connsiteY21" fmla="*/ 185 h 89216"/>
                <a:gd name="connsiteX22" fmla="*/ 134876 w 134687"/>
                <a:gd name="connsiteY22" fmla="*/ 25562 h 89216"/>
                <a:gd name="connsiteX23" fmla="*/ 134876 w 134687"/>
                <a:gd name="connsiteY23" fmla="*/ 29726 h 89216"/>
                <a:gd name="connsiteX24" fmla="*/ 116230 w 134687"/>
                <a:gd name="connsiteY24" fmla="*/ 29726 h 89216"/>
                <a:gd name="connsiteX25" fmla="*/ 72392 w 134687"/>
                <a:gd name="connsiteY25" fmla="*/ 29726 h 89216"/>
                <a:gd name="connsiteX26" fmla="*/ 60887 w 134687"/>
                <a:gd name="connsiteY26" fmla="*/ 33096 h 89216"/>
                <a:gd name="connsiteX27" fmla="*/ 53150 w 134687"/>
                <a:gd name="connsiteY27" fmla="*/ 40432 h 89216"/>
                <a:gd name="connsiteX28" fmla="*/ 50373 w 134687"/>
                <a:gd name="connsiteY28" fmla="*/ 49353 h 89216"/>
                <a:gd name="connsiteX29" fmla="*/ 57713 w 134687"/>
                <a:gd name="connsiteY29" fmla="*/ 64024 h 89216"/>
                <a:gd name="connsiteX30" fmla="*/ 85880 w 134687"/>
                <a:gd name="connsiteY30" fmla="*/ 72351 h 89216"/>
                <a:gd name="connsiteX31" fmla="*/ 114841 w 134687"/>
                <a:gd name="connsiteY31" fmla="*/ 64223 h 89216"/>
                <a:gd name="connsiteX32" fmla="*/ 124759 w 134687"/>
                <a:gd name="connsiteY32" fmla="*/ 45983 h 89216"/>
                <a:gd name="connsiteX33" fmla="*/ 116230 w 134687"/>
                <a:gd name="connsiteY33" fmla="*/ 29726 h 8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4687" h="89216">
                  <a:moveTo>
                    <a:pt x="122776" y="29726"/>
                  </a:moveTo>
                  <a:cubicBezTo>
                    <a:pt x="127140" y="33839"/>
                    <a:pt x="130264" y="37854"/>
                    <a:pt x="132099" y="41819"/>
                  </a:cubicBezTo>
                  <a:cubicBezTo>
                    <a:pt x="133934" y="45785"/>
                    <a:pt x="134876" y="50097"/>
                    <a:pt x="134876" y="54706"/>
                  </a:cubicBezTo>
                  <a:cubicBezTo>
                    <a:pt x="134876" y="63975"/>
                    <a:pt x="131057" y="72103"/>
                    <a:pt x="123371" y="79092"/>
                  </a:cubicBezTo>
                  <a:cubicBezTo>
                    <a:pt x="115585" y="85981"/>
                    <a:pt x="105518" y="89401"/>
                    <a:pt x="93220" y="89401"/>
                  </a:cubicBezTo>
                  <a:cubicBezTo>
                    <a:pt x="81070" y="89401"/>
                    <a:pt x="69962" y="85585"/>
                    <a:pt x="59895" y="77902"/>
                  </a:cubicBezTo>
                  <a:cubicBezTo>
                    <a:pt x="49729" y="70270"/>
                    <a:pt x="44621" y="60406"/>
                    <a:pt x="44621" y="48362"/>
                  </a:cubicBezTo>
                  <a:cubicBezTo>
                    <a:pt x="44621" y="40828"/>
                    <a:pt x="47001" y="34633"/>
                    <a:pt x="51762" y="29726"/>
                  </a:cubicBezTo>
                  <a:lnTo>
                    <a:pt x="36091" y="29726"/>
                  </a:lnTo>
                  <a:cubicBezTo>
                    <a:pt x="26322" y="29726"/>
                    <a:pt x="20371" y="30023"/>
                    <a:pt x="18238" y="30519"/>
                  </a:cubicBezTo>
                  <a:cubicBezTo>
                    <a:pt x="16007" y="30915"/>
                    <a:pt x="14470" y="31659"/>
                    <a:pt x="13676" y="32700"/>
                  </a:cubicBezTo>
                  <a:cubicBezTo>
                    <a:pt x="12784" y="33641"/>
                    <a:pt x="12288" y="34831"/>
                    <a:pt x="12288" y="36268"/>
                  </a:cubicBezTo>
                  <a:cubicBezTo>
                    <a:pt x="12288" y="37854"/>
                    <a:pt x="12833" y="40035"/>
                    <a:pt x="13875" y="42811"/>
                  </a:cubicBezTo>
                  <a:lnTo>
                    <a:pt x="10701" y="44000"/>
                  </a:lnTo>
                  <a:lnTo>
                    <a:pt x="188" y="18623"/>
                  </a:lnTo>
                  <a:lnTo>
                    <a:pt x="188" y="14460"/>
                  </a:lnTo>
                  <a:lnTo>
                    <a:pt x="98575" y="14460"/>
                  </a:lnTo>
                  <a:cubicBezTo>
                    <a:pt x="108494" y="14460"/>
                    <a:pt x="114593" y="14261"/>
                    <a:pt x="116825" y="13865"/>
                  </a:cubicBezTo>
                  <a:cubicBezTo>
                    <a:pt x="119106" y="13369"/>
                    <a:pt x="120693" y="12576"/>
                    <a:pt x="121586" y="11486"/>
                  </a:cubicBezTo>
                  <a:cubicBezTo>
                    <a:pt x="122379" y="10445"/>
                    <a:pt x="122776" y="9255"/>
                    <a:pt x="122776" y="7917"/>
                  </a:cubicBezTo>
                  <a:cubicBezTo>
                    <a:pt x="122776" y="6232"/>
                    <a:pt x="122280" y="3952"/>
                    <a:pt x="121189" y="1177"/>
                  </a:cubicBezTo>
                  <a:lnTo>
                    <a:pt x="124363" y="185"/>
                  </a:lnTo>
                  <a:lnTo>
                    <a:pt x="134876" y="25562"/>
                  </a:lnTo>
                  <a:lnTo>
                    <a:pt x="134876" y="29726"/>
                  </a:lnTo>
                  <a:close/>
                  <a:moveTo>
                    <a:pt x="116230" y="29726"/>
                  </a:moveTo>
                  <a:lnTo>
                    <a:pt x="72392" y="29726"/>
                  </a:lnTo>
                  <a:cubicBezTo>
                    <a:pt x="68176" y="30122"/>
                    <a:pt x="64358" y="31262"/>
                    <a:pt x="60887" y="33096"/>
                  </a:cubicBezTo>
                  <a:cubicBezTo>
                    <a:pt x="57465" y="34980"/>
                    <a:pt x="54886" y="37408"/>
                    <a:pt x="53150" y="40432"/>
                  </a:cubicBezTo>
                  <a:cubicBezTo>
                    <a:pt x="51315" y="43505"/>
                    <a:pt x="50373" y="46479"/>
                    <a:pt x="50373" y="49353"/>
                  </a:cubicBezTo>
                  <a:cubicBezTo>
                    <a:pt x="50373" y="54904"/>
                    <a:pt x="52853" y="59811"/>
                    <a:pt x="57713" y="64024"/>
                  </a:cubicBezTo>
                  <a:cubicBezTo>
                    <a:pt x="64209" y="69576"/>
                    <a:pt x="73582" y="72351"/>
                    <a:pt x="85880" y="72351"/>
                  </a:cubicBezTo>
                  <a:cubicBezTo>
                    <a:pt x="98476" y="72351"/>
                    <a:pt x="108097" y="69675"/>
                    <a:pt x="114841" y="64223"/>
                  </a:cubicBezTo>
                  <a:cubicBezTo>
                    <a:pt x="121486" y="58820"/>
                    <a:pt x="124759" y="52724"/>
                    <a:pt x="124759" y="45983"/>
                  </a:cubicBezTo>
                  <a:cubicBezTo>
                    <a:pt x="124759" y="40432"/>
                    <a:pt x="121933" y="35029"/>
                    <a:pt x="116230" y="2972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4086961-CA67-A9C3-DFF1-45B463B471B0}"/>
              </a:ext>
            </a:extLst>
          </p:cNvPr>
          <p:cNvSpPr/>
          <p:nvPr/>
        </p:nvSpPr>
        <p:spPr>
          <a:xfrm>
            <a:off x="2571121" y="4318253"/>
            <a:ext cx="1522289" cy="12688"/>
          </a:xfrm>
          <a:custGeom>
            <a:avLst/>
            <a:gdLst>
              <a:gd name="connsiteX0" fmla="*/ 1522206 w 1522289"/>
              <a:gd name="connsiteY0" fmla="*/ -78 h 12688"/>
              <a:gd name="connsiteX1" fmla="*/ -84 w 1522289"/>
              <a:gd name="connsiteY1" fmla="*/ -78 h 1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2289" h="12688">
                <a:moveTo>
                  <a:pt x="1522206" y="-78"/>
                </a:moveTo>
                <a:lnTo>
                  <a:pt x="-84" y="-78"/>
                </a:ln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6AC057F-87FD-C3A1-435D-E0CB3368B71D}"/>
              </a:ext>
            </a:extLst>
          </p:cNvPr>
          <p:cNvSpPr/>
          <p:nvPr/>
        </p:nvSpPr>
        <p:spPr>
          <a:xfrm>
            <a:off x="2375535" y="4380055"/>
            <a:ext cx="1912369" cy="456444"/>
          </a:xfrm>
          <a:custGeom>
            <a:avLst/>
            <a:gdLst>
              <a:gd name="connsiteX0" fmla="*/ 0 w 1912369"/>
              <a:gd name="connsiteY0" fmla="*/ 0 h 456444"/>
              <a:gd name="connsiteX1" fmla="*/ 1912370 w 1912369"/>
              <a:gd name="connsiteY1" fmla="*/ 0 h 456444"/>
              <a:gd name="connsiteX2" fmla="*/ 1912370 w 1912369"/>
              <a:gd name="connsiteY2" fmla="*/ 456445 h 456444"/>
              <a:gd name="connsiteX3" fmla="*/ 0 w 1912369"/>
              <a:gd name="connsiteY3" fmla="*/ 456445 h 45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2369" h="456444">
                <a:moveTo>
                  <a:pt x="0" y="0"/>
                </a:moveTo>
                <a:lnTo>
                  <a:pt x="1912370" y="0"/>
                </a:lnTo>
                <a:lnTo>
                  <a:pt x="1912370" y="456445"/>
                </a:lnTo>
                <a:lnTo>
                  <a:pt x="0" y="456445"/>
                </a:lnTo>
                <a:close/>
              </a:path>
            </a:pathLst>
          </a:custGeom>
          <a:solidFill>
            <a:srgbClr val="FFFFFF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" name="Graphic 7">
            <a:extLst>
              <a:ext uri="{FF2B5EF4-FFF2-40B4-BE49-F238E27FC236}">
                <a16:creationId xmlns:a16="http://schemas.microsoft.com/office/drawing/2014/main" id="{6040D85C-41FE-5888-7B32-14917A32430E}"/>
              </a:ext>
            </a:extLst>
          </p:cNvPr>
          <p:cNvGrpSpPr/>
          <p:nvPr/>
        </p:nvGrpSpPr>
        <p:grpSpPr>
          <a:xfrm>
            <a:off x="2565862" y="4428700"/>
            <a:ext cx="1533877" cy="173079"/>
            <a:chOff x="2565862" y="4428700"/>
            <a:chExt cx="1533877" cy="173079"/>
          </a:xfrm>
          <a:solidFill>
            <a:srgbClr val="000000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9F700DD-5FBC-DF34-B677-17859BD718E7}"/>
                </a:ext>
              </a:extLst>
            </p:cNvPr>
            <p:cNvSpPr/>
            <p:nvPr/>
          </p:nvSpPr>
          <p:spPr>
            <a:xfrm>
              <a:off x="2565862" y="4434845"/>
              <a:ext cx="96007" cy="125894"/>
            </a:xfrm>
            <a:custGeom>
              <a:avLst/>
              <a:gdLst>
                <a:gd name="connsiteX0" fmla="*/ 36096 w 96007"/>
                <a:gd name="connsiteY0" fmla="*/ 67264 h 125894"/>
                <a:gd name="connsiteX1" fmla="*/ 36096 w 96007"/>
                <a:gd name="connsiteY1" fmla="*/ 103942 h 125894"/>
                <a:gd name="connsiteX2" fmla="*/ 38675 w 96007"/>
                <a:gd name="connsiteY2" fmla="*/ 118613 h 125894"/>
                <a:gd name="connsiteX3" fmla="*/ 49386 w 96007"/>
                <a:gd name="connsiteY3" fmla="*/ 122776 h 125894"/>
                <a:gd name="connsiteX4" fmla="*/ 54147 w 96007"/>
                <a:gd name="connsiteY4" fmla="*/ 122776 h 125894"/>
                <a:gd name="connsiteX5" fmla="*/ 54147 w 96007"/>
                <a:gd name="connsiteY5" fmla="*/ 126147 h 125894"/>
                <a:gd name="connsiteX6" fmla="*/ 192 w 96007"/>
                <a:gd name="connsiteY6" fmla="*/ 126147 h 125894"/>
                <a:gd name="connsiteX7" fmla="*/ 192 w 96007"/>
                <a:gd name="connsiteY7" fmla="*/ 122776 h 125894"/>
                <a:gd name="connsiteX8" fmla="*/ 4953 w 96007"/>
                <a:gd name="connsiteY8" fmla="*/ 122776 h 125894"/>
                <a:gd name="connsiteX9" fmla="*/ 16260 w 96007"/>
                <a:gd name="connsiteY9" fmla="*/ 117423 h 125894"/>
                <a:gd name="connsiteX10" fmla="*/ 18243 w 96007"/>
                <a:gd name="connsiteY10" fmla="*/ 103942 h 125894"/>
                <a:gd name="connsiteX11" fmla="*/ 18243 w 96007"/>
                <a:gd name="connsiteY11" fmla="*/ 22458 h 125894"/>
                <a:gd name="connsiteX12" fmla="*/ 15665 w 96007"/>
                <a:gd name="connsiteY12" fmla="*/ 7787 h 125894"/>
                <a:gd name="connsiteX13" fmla="*/ 4953 w 96007"/>
                <a:gd name="connsiteY13" fmla="*/ 3623 h 125894"/>
                <a:gd name="connsiteX14" fmla="*/ 192 w 96007"/>
                <a:gd name="connsiteY14" fmla="*/ 3623 h 125894"/>
                <a:gd name="connsiteX15" fmla="*/ 192 w 96007"/>
                <a:gd name="connsiteY15" fmla="*/ 253 h 125894"/>
                <a:gd name="connsiteX16" fmla="*/ 46411 w 96007"/>
                <a:gd name="connsiteY16" fmla="*/ 253 h 125894"/>
                <a:gd name="connsiteX17" fmla="*/ 72992 w 96007"/>
                <a:gd name="connsiteY17" fmla="*/ 3821 h 125894"/>
                <a:gd name="connsiteX18" fmla="*/ 89456 w 96007"/>
                <a:gd name="connsiteY18" fmla="*/ 15519 h 125894"/>
                <a:gd name="connsiteX19" fmla="*/ 96200 w 96007"/>
                <a:gd name="connsiteY19" fmla="*/ 35146 h 125894"/>
                <a:gd name="connsiteX20" fmla="*/ 85885 w 96007"/>
                <a:gd name="connsiteY20" fmla="*/ 60127 h 125894"/>
                <a:gd name="connsiteX21" fmla="*/ 57123 w 96007"/>
                <a:gd name="connsiteY21" fmla="*/ 69841 h 125894"/>
                <a:gd name="connsiteX22" fmla="*/ 47204 w 96007"/>
                <a:gd name="connsiteY22" fmla="*/ 69246 h 125894"/>
                <a:gd name="connsiteX23" fmla="*/ 36096 w 96007"/>
                <a:gd name="connsiteY23" fmla="*/ 67264 h 125894"/>
                <a:gd name="connsiteX24" fmla="*/ 36096 w 96007"/>
                <a:gd name="connsiteY24" fmla="*/ 61911 h 125894"/>
                <a:gd name="connsiteX25" fmla="*/ 44626 w 96007"/>
                <a:gd name="connsiteY25" fmla="*/ 63299 h 125894"/>
                <a:gd name="connsiteX26" fmla="*/ 51172 w 96007"/>
                <a:gd name="connsiteY26" fmla="*/ 63695 h 125894"/>
                <a:gd name="connsiteX27" fmla="*/ 67834 w 96007"/>
                <a:gd name="connsiteY27" fmla="*/ 56360 h 125894"/>
                <a:gd name="connsiteX28" fmla="*/ 74975 w 96007"/>
                <a:gd name="connsiteY28" fmla="*/ 36930 h 125894"/>
                <a:gd name="connsiteX29" fmla="*/ 71603 w 96007"/>
                <a:gd name="connsiteY29" fmla="*/ 21863 h 125894"/>
                <a:gd name="connsiteX30" fmla="*/ 62082 w 96007"/>
                <a:gd name="connsiteY30" fmla="*/ 11355 h 125894"/>
                <a:gd name="connsiteX31" fmla="*/ 48196 w 96007"/>
                <a:gd name="connsiteY31" fmla="*/ 7787 h 125894"/>
                <a:gd name="connsiteX32" fmla="*/ 36096 w 96007"/>
                <a:gd name="connsiteY32" fmla="*/ 9571 h 12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6007" h="125894">
                  <a:moveTo>
                    <a:pt x="36096" y="67264"/>
                  </a:moveTo>
                  <a:lnTo>
                    <a:pt x="36096" y="103942"/>
                  </a:lnTo>
                  <a:cubicBezTo>
                    <a:pt x="36096" y="111872"/>
                    <a:pt x="36939" y="116779"/>
                    <a:pt x="38675" y="118613"/>
                  </a:cubicBezTo>
                  <a:cubicBezTo>
                    <a:pt x="41055" y="121389"/>
                    <a:pt x="44626" y="122776"/>
                    <a:pt x="49386" y="122776"/>
                  </a:cubicBezTo>
                  <a:lnTo>
                    <a:pt x="54147" y="122776"/>
                  </a:lnTo>
                  <a:lnTo>
                    <a:pt x="54147" y="126147"/>
                  </a:lnTo>
                  <a:lnTo>
                    <a:pt x="192" y="126147"/>
                  </a:lnTo>
                  <a:lnTo>
                    <a:pt x="192" y="122776"/>
                  </a:lnTo>
                  <a:lnTo>
                    <a:pt x="4953" y="122776"/>
                  </a:lnTo>
                  <a:cubicBezTo>
                    <a:pt x="10210" y="122776"/>
                    <a:pt x="13979" y="120992"/>
                    <a:pt x="16260" y="117423"/>
                  </a:cubicBezTo>
                  <a:cubicBezTo>
                    <a:pt x="17549" y="115589"/>
                    <a:pt x="18243" y="111079"/>
                    <a:pt x="18243" y="103942"/>
                  </a:cubicBezTo>
                  <a:lnTo>
                    <a:pt x="18243" y="22458"/>
                  </a:lnTo>
                  <a:cubicBezTo>
                    <a:pt x="18243" y="14527"/>
                    <a:pt x="17351" y="9670"/>
                    <a:pt x="15665" y="7787"/>
                  </a:cubicBezTo>
                  <a:cubicBezTo>
                    <a:pt x="13284" y="5011"/>
                    <a:pt x="9714" y="3623"/>
                    <a:pt x="4953" y="3623"/>
                  </a:cubicBezTo>
                  <a:lnTo>
                    <a:pt x="192" y="3623"/>
                  </a:lnTo>
                  <a:lnTo>
                    <a:pt x="192" y="253"/>
                  </a:lnTo>
                  <a:lnTo>
                    <a:pt x="46411" y="253"/>
                  </a:lnTo>
                  <a:cubicBezTo>
                    <a:pt x="57618" y="253"/>
                    <a:pt x="66495" y="1442"/>
                    <a:pt x="72992" y="3821"/>
                  </a:cubicBezTo>
                  <a:cubicBezTo>
                    <a:pt x="79438" y="6101"/>
                    <a:pt x="84943" y="9967"/>
                    <a:pt x="89456" y="15519"/>
                  </a:cubicBezTo>
                  <a:cubicBezTo>
                    <a:pt x="93919" y="21070"/>
                    <a:pt x="96200" y="27612"/>
                    <a:pt x="96200" y="35146"/>
                  </a:cubicBezTo>
                  <a:cubicBezTo>
                    <a:pt x="96200" y="45356"/>
                    <a:pt x="92729" y="53683"/>
                    <a:pt x="85885" y="60127"/>
                  </a:cubicBezTo>
                  <a:cubicBezTo>
                    <a:pt x="79141" y="66620"/>
                    <a:pt x="69520" y="69841"/>
                    <a:pt x="57123" y="69841"/>
                  </a:cubicBezTo>
                  <a:cubicBezTo>
                    <a:pt x="54048" y="69841"/>
                    <a:pt x="50775" y="69643"/>
                    <a:pt x="47204" y="69246"/>
                  </a:cubicBezTo>
                  <a:cubicBezTo>
                    <a:pt x="43733" y="68751"/>
                    <a:pt x="40063" y="68057"/>
                    <a:pt x="36096" y="67264"/>
                  </a:cubicBezTo>
                  <a:close/>
                  <a:moveTo>
                    <a:pt x="36096" y="61911"/>
                  </a:moveTo>
                  <a:cubicBezTo>
                    <a:pt x="39270" y="62605"/>
                    <a:pt x="42096" y="63051"/>
                    <a:pt x="44626" y="63299"/>
                  </a:cubicBezTo>
                  <a:cubicBezTo>
                    <a:pt x="47254" y="63596"/>
                    <a:pt x="49436" y="63695"/>
                    <a:pt x="51172" y="63695"/>
                  </a:cubicBezTo>
                  <a:cubicBezTo>
                    <a:pt x="57618" y="63695"/>
                    <a:pt x="63173" y="61267"/>
                    <a:pt x="67834" y="56360"/>
                  </a:cubicBezTo>
                  <a:cubicBezTo>
                    <a:pt x="72595" y="51354"/>
                    <a:pt x="74975" y="44861"/>
                    <a:pt x="74975" y="36930"/>
                  </a:cubicBezTo>
                  <a:cubicBezTo>
                    <a:pt x="74975" y="31528"/>
                    <a:pt x="73835" y="26522"/>
                    <a:pt x="71603" y="21863"/>
                  </a:cubicBezTo>
                  <a:cubicBezTo>
                    <a:pt x="69322" y="17105"/>
                    <a:pt x="66148" y="13635"/>
                    <a:pt x="62082" y="11355"/>
                  </a:cubicBezTo>
                  <a:cubicBezTo>
                    <a:pt x="57966" y="8976"/>
                    <a:pt x="53354" y="7787"/>
                    <a:pt x="48196" y="7787"/>
                  </a:cubicBezTo>
                  <a:cubicBezTo>
                    <a:pt x="45022" y="7787"/>
                    <a:pt x="40956" y="8381"/>
                    <a:pt x="36096" y="957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B27C165-FEB0-4F49-009D-67103FDFF35D}"/>
                </a:ext>
              </a:extLst>
            </p:cNvPr>
            <p:cNvSpPr/>
            <p:nvPr/>
          </p:nvSpPr>
          <p:spPr>
            <a:xfrm>
              <a:off x="2674863" y="4473109"/>
              <a:ext cx="82122" cy="90207"/>
            </a:xfrm>
            <a:custGeom>
              <a:avLst/>
              <a:gdLst>
                <a:gd name="connsiteX0" fmla="*/ 41460 w 82122"/>
                <a:gd name="connsiteY0" fmla="*/ 253 h 90207"/>
                <a:gd name="connsiteX1" fmla="*/ 72405 w 82122"/>
                <a:gd name="connsiteY1" fmla="*/ 14924 h 90207"/>
                <a:gd name="connsiteX2" fmla="*/ 82323 w 82122"/>
                <a:gd name="connsiteY2" fmla="*/ 43869 h 90207"/>
                <a:gd name="connsiteX3" fmla="*/ 76769 w 82122"/>
                <a:gd name="connsiteY3" fmla="*/ 66867 h 90207"/>
                <a:gd name="connsiteX4" fmla="*/ 61693 w 82122"/>
                <a:gd name="connsiteY4" fmla="*/ 84512 h 90207"/>
                <a:gd name="connsiteX5" fmla="*/ 40468 w 82122"/>
                <a:gd name="connsiteY5" fmla="*/ 90460 h 90207"/>
                <a:gd name="connsiteX6" fmla="*/ 9920 w 82122"/>
                <a:gd name="connsiteY6" fmla="*/ 75194 h 90207"/>
                <a:gd name="connsiteX7" fmla="*/ 201 w 82122"/>
                <a:gd name="connsiteY7" fmla="*/ 46249 h 90207"/>
                <a:gd name="connsiteX8" fmla="*/ 5953 w 82122"/>
                <a:gd name="connsiteY8" fmla="*/ 23052 h 90207"/>
                <a:gd name="connsiteX9" fmla="*/ 21227 w 82122"/>
                <a:gd name="connsiteY9" fmla="*/ 5804 h 90207"/>
                <a:gd name="connsiteX10" fmla="*/ 41460 w 82122"/>
                <a:gd name="connsiteY10" fmla="*/ 253 h 90207"/>
                <a:gd name="connsiteX11" fmla="*/ 38485 w 82122"/>
                <a:gd name="connsiteY11" fmla="*/ 6399 h 90207"/>
                <a:gd name="connsiteX12" fmla="*/ 28567 w 82122"/>
                <a:gd name="connsiteY12" fmla="*/ 9372 h 90207"/>
                <a:gd name="connsiteX13" fmla="*/ 20434 w 82122"/>
                <a:gd name="connsiteY13" fmla="*/ 19484 h 90207"/>
                <a:gd name="connsiteX14" fmla="*/ 17458 w 82122"/>
                <a:gd name="connsiteY14" fmla="*/ 38318 h 90207"/>
                <a:gd name="connsiteX15" fmla="*/ 24798 w 82122"/>
                <a:gd name="connsiteY15" fmla="*/ 70436 h 90207"/>
                <a:gd name="connsiteX16" fmla="*/ 44436 w 82122"/>
                <a:gd name="connsiteY16" fmla="*/ 83918 h 90207"/>
                <a:gd name="connsiteX17" fmla="*/ 59114 w 82122"/>
                <a:gd name="connsiteY17" fmla="*/ 76582 h 90207"/>
                <a:gd name="connsiteX18" fmla="*/ 65065 w 82122"/>
                <a:gd name="connsiteY18" fmla="*/ 51007 h 90207"/>
                <a:gd name="connsiteX19" fmla="*/ 55346 w 82122"/>
                <a:gd name="connsiteY19" fmla="*/ 15320 h 90207"/>
                <a:gd name="connsiteX20" fmla="*/ 38485 w 82122"/>
                <a:gd name="connsiteY20" fmla="*/ 6399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460" y="253"/>
                  </a:moveTo>
                  <a:cubicBezTo>
                    <a:pt x="54255" y="253"/>
                    <a:pt x="64569" y="5159"/>
                    <a:pt x="72405" y="14924"/>
                  </a:cubicBezTo>
                  <a:cubicBezTo>
                    <a:pt x="79000" y="23399"/>
                    <a:pt x="82323" y="33064"/>
                    <a:pt x="82323" y="43869"/>
                  </a:cubicBezTo>
                  <a:cubicBezTo>
                    <a:pt x="82323" y="51403"/>
                    <a:pt x="80438" y="59086"/>
                    <a:pt x="76769" y="66867"/>
                  </a:cubicBezTo>
                  <a:cubicBezTo>
                    <a:pt x="73198" y="74699"/>
                    <a:pt x="68140" y="80547"/>
                    <a:pt x="61693" y="84512"/>
                  </a:cubicBezTo>
                  <a:cubicBezTo>
                    <a:pt x="55346" y="88478"/>
                    <a:pt x="48254" y="90460"/>
                    <a:pt x="40468" y="90460"/>
                  </a:cubicBezTo>
                  <a:cubicBezTo>
                    <a:pt x="27624" y="90460"/>
                    <a:pt x="17458" y="85405"/>
                    <a:pt x="9920" y="75194"/>
                  </a:cubicBezTo>
                  <a:cubicBezTo>
                    <a:pt x="3424" y="66620"/>
                    <a:pt x="201" y="56954"/>
                    <a:pt x="201" y="46249"/>
                  </a:cubicBezTo>
                  <a:cubicBezTo>
                    <a:pt x="201" y="38467"/>
                    <a:pt x="2085" y="30735"/>
                    <a:pt x="5953" y="23052"/>
                  </a:cubicBezTo>
                  <a:cubicBezTo>
                    <a:pt x="9920" y="15271"/>
                    <a:pt x="14979" y="9521"/>
                    <a:pt x="21227" y="5804"/>
                  </a:cubicBezTo>
                  <a:cubicBezTo>
                    <a:pt x="27575" y="2136"/>
                    <a:pt x="34319" y="253"/>
                    <a:pt x="41460" y="253"/>
                  </a:cubicBezTo>
                  <a:close/>
                  <a:moveTo>
                    <a:pt x="38485" y="6399"/>
                  </a:moveTo>
                  <a:cubicBezTo>
                    <a:pt x="35162" y="6399"/>
                    <a:pt x="31840" y="7390"/>
                    <a:pt x="28567" y="9372"/>
                  </a:cubicBezTo>
                  <a:cubicBezTo>
                    <a:pt x="25244" y="11256"/>
                    <a:pt x="22516" y="14626"/>
                    <a:pt x="20434" y="19484"/>
                  </a:cubicBezTo>
                  <a:cubicBezTo>
                    <a:pt x="18450" y="24390"/>
                    <a:pt x="17458" y="30685"/>
                    <a:pt x="17458" y="38318"/>
                  </a:cubicBezTo>
                  <a:cubicBezTo>
                    <a:pt x="17458" y="50759"/>
                    <a:pt x="19888" y="61465"/>
                    <a:pt x="24798" y="70436"/>
                  </a:cubicBezTo>
                  <a:cubicBezTo>
                    <a:pt x="29806" y="79457"/>
                    <a:pt x="36352" y="83918"/>
                    <a:pt x="44436" y="83918"/>
                  </a:cubicBezTo>
                  <a:cubicBezTo>
                    <a:pt x="50386" y="83918"/>
                    <a:pt x="55246" y="81489"/>
                    <a:pt x="59114" y="76582"/>
                  </a:cubicBezTo>
                  <a:cubicBezTo>
                    <a:pt x="63082" y="71576"/>
                    <a:pt x="65065" y="63051"/>
                    <a:pt x="65065" y="51007"/>
                  </a:cubicBezTo>
                  <a:cubicBezTo>
                    <a:pt x="65065" y="35840"/>
                    <a:pt x="61792" y="23944"/>
                    <a:pt x="55346" y="15320"/>
                  </a:cubicBezTo>
                  <a:cubicBezTo>
                    <a:pt x="50982" y="9372"/>
                    <a:pt x="45328" y="6399"/>
                    <a:pt x="38485" y="6399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957C80B-4289-9435-0BFF-C387C1A78C86}"/>
                </a:ext>
              </a:extLst>
            </p:cNvPr>
            <p:cNvSpPr/>
            <p:nvPr/>
          </p:nvSpPr>
          <p:spPr>
            <a:xfrm>
              <a:off x="2769406" y="4428700"/>
              <a:ext cx="43243" cy="132039"/>
            </a:xfrm>
            <a:custGeom>
              <a:avLst/>
              <a:gdLst>
                <a:gd name="connsiteX0" fmla="*/ 29566 w 43243"/>
                <a:gd name="connsiteY0" fmla="*/ 253 h 132039"/>
                <a:gd name="connsiteX1" fmla="*/ 29566 w 43243"/>
                <a:gd name="connsiteY1" fmla="*/ 113061 h 132039"/>
                <a:gd name="connsiteX2" fmla="*/ 30756 w 43243"/>
                <a:gd name="connsiteY2" fmla="*/ 123767 h 132039"/>
                <a:gd name="connsiteX3" fmla="*/ 34327 w 43243"/>
                <a:gd name="connsiteY3" fmla="*/ 127732 h 132039"/>
                <a:gd name="connsiteX4" fmla="*/ 43451 w 43243"/>
                <a:gd name="connsiteY4" fmla="*/ 128922 h 132039"/>
                <a:gd name="connsiteX5" fmla="*/ 43451 w 43243"/>
                <a:gd name="connsiteY5" fmla="*/ 132292 h 132039"/>
                <a:gd name="connsiteX6" fmla="*/ 1795 w 43243"/>
                <a:gd name="connsiteY6" fmla="*/ 132292 h 132039"/>
                <a:gd name="connsiteX7" fmla="*/ 1795 w 43243"/>
                <a:gd name="connsiteY7" fmla="*/ 128922 h 132039"/>
                <a:gd name="connsiteX8" fmla="*/ 9730 w 43243"/>
                <a:gd name="connsiteY8" fmla="*/ 127732 h 132039"/>
                <a:gd name="connsiteX9" fmla="*/ 13102 w 43243"/>
                <a:gd name="connsiteY9" fmla="*/ 123767 h 132039"/>
                <a:gd name="connsiteX10" fmla="*/ 14292 w 43243"/>
                <a:gd name="connsiteY10" fmla="*/ 113061 h 132039"/>
                <a:gd name="connsiteX11" fmla="*/ 14292 w 43243"/>
                <a:gd name="connsiteY11" fmla="*/ 35740 h 132039"/>
                <a:gd name="connsiteX12" fmla="*/ 13498 w 43243"/>
                <a:gd name="connsiteY12" fmla="*/ 18293 h 132039"/>
                <a:gd name="connsiteX13" fmla="*/ 11515 w 43243"/>
                <a:gd name="connsiteY13" fmla="*/ 13734 h 132039"/>
                <a:gd name="connsiteX14" fmla="*/ 7746 w 43243"/>
                <a:gd name="connsiteY14" fmla="*/ 12346 h 132039"/>
                <a:gd name="connsiteX15" fmla="*/ 1795 w 43243"/>
                <a:gd name="connsiteY15" fmla="*/ 13932 h 132039"/>
                <a:gd name="connsiteX16" fmla="*/ 208 w 43243"/>
                <a:gd name="connsiteY16" fmla="*/ 10760 h 132039"/>
                <a:gd name="connsiteX17" fmla="*/ 25400 w 43243"/>
                <a:gd name="connsiteY17" fmla="*/ 253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566" y="253"/>
                  </a:moveTo>
                  <a:lnTo>
                    <a:pt x="29566" y="113061"/>
                  </a:lnTo>
                  <a:cubicBezTo>
                    <a:pt x="29566" y="118364"/>
                    <a:pt x="29963" y="121933"/>
                    <a:pt x="30756" y="123767"/>
                  </a:cubicBezTo>
                  <a:cubicBezTo>
                    <a:pt x="31550" y="125502"/>
                    <a:pt x="32740" y="126840"/>
                    <a:pt x="34327" y="127732"/>
                  </a:cubicBezTo>
                  <a:cubicBezTo>
                    <a:pt x="36013" y="128525"/>
                    <a:pt x="39087" y="128922"/>
                    <a:pt x="43451" y="128922"/>
                  </a:cubicBezTo>
                  <a:lnTo>
                    <a:pt x="43451" y="132292"/>
                  </a:lnTo>
                  <a:lnTo>
                    <a:pt x="1795" y="132292"/>
                  </a:lnTo>
                  <a:lnTo>
                    <a:pt x="1795" y="128922"/>
                  </a:lnTo>
                  <a:cubicBezTo>
                    <a:pt x="5614" y="128922"/>
                    <a:pt x="8242" y="128525"/>
                    <a:pt x="9730" y="127732"/>
                  </a:cubicBezTo>
                  <a:cubicBezTo>
                    <a:pt x="11168" y="126939"/>
                    <a:pt x="12308" y="125650"/>
                    <a:pt x="13102" y="123767"/>
                  </a:cubicBezTo>
                  <a:cubicBezTo>
                    <a:pt x="13895" y="121933"/>
                    <a:pt x="14292" y="118364"/>
                    <a:pt x="14292" y="113061"/>
                  </a:cubicBezTo>
                  <a:lnTo>
                    <a:pt x="14292" y="35740"/>
                  </a:lnTo>
                  <a:cubicBezTo>
                    <a:pt x="14292" y="26224"/>
                    <a:pt x="13994" y="20425"/>
                    <a:pt x="13498" y="18293"/>
                  </a:cubicBezTo>
                  <a:cubicBezTo>
                    <a:pt x="13102" y="16063"/>
                    <a:pt x="12407" y="14527"/>
                    <a:pt x="11515" y="13734"/>
                  </a:cubicBezTo>
                  <a:cubicBezTo>
                    <a:pt x="10573" y="12841"/>
                    <a:pt x="9333" y="12346"/>
                    <a:pt x="7746" y="12346"/>
                  </a:cubicBezTo>
                  <a:cubicBezTo>
                    <a:pt x="6159" y="12346"/>
                    <a:pt x="4175" y="12891"/>
                    <a:pt x="1795" y="13932"/>
                  </a:cubicBezTo>
                  <a:lnTo>
                    <a:pt x="208" y="10760"/>
                  </a:lnTo>
                  <a:lnTo>
                    <a:pt x="25400" y="253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1A8F36-9B80-5B32-B9A9-932F198A9F29}"/>
                </a:ext>
              </a:extLst>
            </p:cNvPr>
            <p:cNvSpPr/>
            <p:nvPr/>
          </p:nvSpPr>
          <p:spPr>
            <a:xfrm>
              <a:off x="2822281" y="4428700"/>
              <a:ext cx="43243" cy="132039"/>
            </a:xfrm>
            <a:custGeom>
              <a:avLst/>
              <a:gdLst>
                <a:gd name="connsiteX0" fmla="*/ 29570 w 43243"/>
                <a:gd name="connsiteY0" fmla="*/ 253 h 132039"/>
                <a:gd name="connsiteX1" fmla="*/ 29570 w 43243"/>
                <a:gd name="connsiteY1" fmla="*/ 113061 h 132039"/>
                <a:gd name="connsiteX2" fmla="*/ 30760 w 43243"/>
                <a:gd name="connsiteY2" fmla="*/ 123767 h 132039"/>
                <a:gd name="connsiteX3" fmla="*/ 34331 w 43243"/>
                <a:gd name="connsiteY3" fmla="*/ 127732 h 132039"/>
                <a:gd name="connsiteX4" fmla="*/ 43456 w 43243"/>
                <a:gd name="connsiteY4" fmla="*/ 128922 h 132039"/>
                <a:gd name="connsiteX5" fmla="*/ 43456 w 43243"/>
                <a:gd name="connsiteY5" fmla="*/ 132292 h 132039"/>
                <a:gd name="connsiteX6" fmla="*/ 1799 w 43243"/>
                <a:gd name="connsiteY6" fmla="*/ 132292 h 132039"/>
                <a:gd name="connsiteX7" fmla="*/ 1799 w 43243"/>
                <a:gd name="connsiteY7" fmla="*/ 128922 h 132039"/>
                <a:gd name="connsiteX8" fmla="*/ 9734 w 43243"/>
                <a:gd name="connsiteY8" fmla="*/ 127732 h 132039"/>
                <a:gd name="connsiteX9" fmla="*/ 13106 w 43243"/>
                <a:gd name="connsiteY9" fmla="*/ 123767 h 132039"/>
                <a:gd name="connsiteX10" fmla="*/ 14296 w 43243"/>
                <a:gd name="connsiteY10" fmla="*/ 113061 h 132039"/>
                <a:gd name="connsiteX11" fmla="*/ 14296 w 43243"/>
                <a:gd name="connsiteY11" fmla="*/ 35740 h 132039"/>
                <a:gd name="connsiteX12" fmla="*/ 13503 w 43243"/>
                <a:gd name="connsiteY12" fmla="*/ 18293 h 132039"/>
                <a:gd name="connsiteX13" fmla="*/ 11519 w 43243"/>
                <a:gd name="connsiteY13" fmla="*/ 13734 h 132039"/>
                <a:gd name="connsiteX14" fmla="*/ 7750 w 43243"/>
                <a:gd name="connsiteY14" fmla="*/ 12346 h 132039"/>
                <a:gd name="connsiteX15" fmla="*/ 1799 w 43243"/>
                <a:gd name="connsiteY15" fmla="*/ 13932 h 132039"/>
                <a:gd name="connsiteX16" fmla="*/ 212 w 43243"/>
                <a:gd name="connsiteY16" fmla="*/ 10760 h 132039"/>
                <a:gd name="connsiteX17" fmla="*/ 25404 w 43243"/>
                <a:gd name="connsiteY17" fmla="*/ 253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570" y="253"/>
                  </a:moveTo>
                  <a:lnTo>
                    <a:pt x="29570" y="113061"/>
                  </a:lnTo>
                  <a:cubicBezTo>
                    <a:pt x="29570" y="118364"/>
                    <a:pt x="29967" y="121933"/>
                    <a:pt x="30760" y="123767"/>
                  </a:cubicBezTo>
                  <a:cubicBezTo>
                    <a:pt x="31554" y="125502"/>
                    <a:pt x="32744" y="126840"/>
                    <a:pt x="34331" y="127732"/>
                  </a:cubicBezTo>
                  <a:cubicBezTo>
                    <a:pt x="36017" y="128525"/>
                    <a:pt x="39091" y="128922"/>
                    <a:pt x="43456" y="128922"/>
                  </a:cubicBezTo>
                  <a:lnTo>
                    <a:pt x="43456" y="132292"/>
                  </a:lnTo>
                  <a:lnTo>
                    <a:pt x="1799" y="132292"/>
                  </a:lnTo>
                  <a:lnTo>
                    <a:pt x="1799" y="128922"/>
                  </a:lnTo>
                  <a:cubicBezTo>
                    <a:pt x="5618" y="128922"/>
                    <a:pt x="8246" y="128525"/>
                    <a:pt x="9734" y="127732"/>
                  </a:cubicBezTo>
                  <a:cubicBezTo>
                    <a:pt x="11172" y="126939"/>
                    <a:pt x="12312" y="125650"/>
                    <a:pt x="13106" y="123767"/>
                  </a:cubicBezTo>
                  <a:cubicBezTo>
                    <a:pt x="13899" y="121933"/>
                    <a:pt x="14296" y="118364"/>
                    <a:pt x="14296" y="113061"/>
                  </a:cubicBezTo>
                  <a:lnTo>
                    <a:pt x="14296" y="35740"/>
                  </a:lnTo>
                  <a:cubicBezTo>
                    <a:pt x="14296" y="26224"/>
                    <a:pt x="13999" y="20425"/>
                    <a:pt x="13503" y="18293"/>
                  </a:cubicBezTo>
                  <a:cubicBezTo>
                    <a:pt x="13106" y="16063"/>
                    <a:pt x="12412" y="14527"/>
                    <a:pt x="11519" y="13734"/>
                  </a:cubicBezTo>
                  <a:cubicBezTo>
                    <a:pt x="10577" y="12841"/>
                    <a:pt x="9337" y="12346"/>
                    <a:pt x="7750" y="12346"/>
                  </a:cubicBezTo>
                  <a:cubicBezTo>
                    <a:pt x="6163" y="12346"/>
                    <a:pt x="4180" y="12891"/>
                    <a:pt x="1799" y="13932"/>
                  </a:cubicBezTo>
                  <a:lnTo>
                    <a:pt x="212" y="10760"/>
                  </a:lnTo>
                  <a:lnTo>
                    <a:pt x="25404" y="253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F3CFD18-3F49-BEC2-BA09-570FAD16CE91}"/>
                </a:ext>
              </a:extLst>
            </p:cNvPr>
            <p:cNvSpPr/>
            <p:nvPr/>
          </p:nvSpPr>
          <p:spPr>
            <a:xfrm>
              <a:off x="2874946" y="4428700"/>
              <a:ext cx="42648" cy="132039"/>
            </a:xfrm>
            <a:custGeom>
              <a:avLst/>
              <a:gdLst>
                <a:gd name="connsiteX0" fmla="*/ 22235 w 42648"/>
                <a:gd name="connsiteY0" fmla="*/ 253 h 132039"/>
                <a:gd name="connsiteX1" fmla="*/ 28781 w 42648"/>
                <a:gd name="connsiteY1" fmla="*/ 3028 h 132039"/>
                <a:gd name="connsiteX2" fmla="*/ 31558 w 42648"/>
                <a:gd name="connsiteY2" fmla="*/ 9570 h 132039"/>
                <a:gd name="connsiteX3" fmla="*/ 28781 w 42648"/>
                <a:gd name="connsiteY3" fmla="*/ 16311 h 132039"/>
                <a:gd name="connsiteX4" fmla="*/ 22235 w 42648"/>
                <a:gd name="connsiteY4" fmla="*/ 19086 h 132039"/>
                <a:gd name="connsiteX5" fmla="*/ 15490 w 42648"/>
                <a:gd name="connsiteY5" fmla="*/ 16311 h 132039"/>
                <a:gd name="connsiteX6" fmla="*/ 12713 w 42648"/>
                <a:gd name="connsiteY6" fmla="*/ 9570 h 132039"/>
                <a:gd name="connsiteX7" fmla="*/ 15490 w 42648"/>
                <a:gd name="connsiteY7" fmla="*/ 3028 h 132039"/>
                <a:gd name="connsiteX8" fmla="*/ 22235 w 42648"/>
                <a:gd name="connsiteY8" fmla="*/ 253 h 132039"/>
                <a:gd name="connsiteX9" fmla="*/ 29971 w 42648"/>
                <a:gd name="connsiteY9" fmla="*/ 44662 h 132039"/>
                <a:gd name="connsiteX10" fmla="*/ 29971 w 42648"/>
                <a:gd name="connsiteY10" fmla="*/ 113061 h 132039"/>
                <a:gd name="connsiteX11" fmla="*/ 31161 w 42648"/>
                <a:gd name="connsiteY11" fmla="*/ 123767 h 132039"/>
                <a:gd name="connsiteX12" fmla="*/ 34533 w 42648"/>
                <a:gd name="connsiteY12" fmla="*/ 127732 h 132039"/>
                <a:gd name="connsiteX13" fmla="*/ 42865 w 42648"/>
                <a:gd name="connsiteY13" fmla="*/ 128922 h 132039"/>
                <a:gd name="connsiteX14" fmla="*/ 42865 w 42648"/>
                <a:gd name="connsiteY14" fmla="*/ 132292 h 132039"/>
                <a:gd name="connsiteX15" fmla="*/ 1605 w 42648"/>
                <a:gd name="connsiteY15" fmla="*/ 132292 h 132039"/>
                <a:gd name="connsiteX16" fmla="*/ 1605 w 42648"/>
                <a:gd name="connsiteY16" fmla="*/ 128922 h 132039"/>
                <a:gd name="connsiteX17" fmla="*/ 9936 w 42648"/>
                <a:gd name="connsiteY17" fmla="*/ 127732 h 132039"/>
                <a:gd name="connsiteX18" fmla="*/ 13308 w 42648"/>
                <a:gd name="connsiteY18" fmla="*/ 123767 h 132039"/>
                <a:gd name="connsiteX19" fmla="*/ 14499 w 42648"/>
                <a:gd name="connsiteY19" fmla="*/ 113061 h 132039"/>
                <a:gd name="connsiteX20" fmla="*/ 14499 w 42648"/>
                <a:gd name="connsiteY20" fmla="*/ 80348 h 132039"/>
                <a:gd name="connsiteX21" fmla="*/ 13705 w 42648"/>
                <a:gd name="connsiteY21" fmla="*/ 62307 h 132039"/>
                <a:gd name="connsiteX22" fmla="*/ 11722 w 42648"/>
                <a:gd name="connsiteY22" fmla="*/ 58342 h 132039"/>
                <a:gd name="connsiteX23" fmla="*/ 7754 w 42648"/>
                <a:gd name="connsiteY23" fmla="*/ 57152 h 132039"/>
                <a:gd name="connsiteX24" fmla="*/ 1605 w 42648"/>
                <a:gd name="connsiteY24" fmla="*/ 58540 h 132039"/>
                <a:gd name="connsiteX25" fmla="*/ 217 w 42648"/>
                <a:gd name="connsiteY25" fmla="*/ 55170 h 132039"/>
                <a:gd name="connsiteX26" fmla="*/ 25805 w 42648"/>
                <a:gd name="connsiteY26" fmla="*/ 44662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235" y="253"/>
                  </a:moveTo>
                  <a:cubicBezTo>
                    <a:pt x="24863" y="253"/>
                    <a:pt x="27045" y="1194"/>
                    <a:pt x="28781" y="3028"/>
                  </a:cubicBezTo>
                  <a:cubicBezTo>
                    <a:pt x="30616" y="4911"/>
                    <a:pt x="31558" y="7092"/>
                    <a:pt x="31558" y="9570"/>
                  </a:cubicBezTo>
                  <a:cubicBezTo>
                    <a:pt x="31558" y="12247"/>
                    <a:pt x="30616" y="14477"/>
                    <a:pt x="28781" y="16311"/>
                  </a:cubicBezTo>
                  <a:cubicBezTo>
                    <a:pt x="27045" y="18194"/>
                    <a:pt x="24863" y="19086"/>
                    <a:pt x="22235" y="19086"/>
                  </a:cubicBezTo>
                  <a:cubicBezTo>
                    <a:pt x="19557" y="19086"/>
                    <a:pt x="17325" y="18194"/>
                    <a:pt x="15490" y="16311"/>
                  </a:cubicBezTo>
                  <a:cubicBezTo>
                    <a:pt x="13606" y="14477"/>
                    <a:pt x="12713" y="12247"/>
                    <a:pt x="12713" y="9570"/>
                  </a:cubicBezTo>
                  <a:cubicBezTo>
                    <a:pt x="12713" y="7092"/>
                    <a:pt x="13606" y="4911"/>
                    <a:pt x="15490" y="3028"/>
                  </a:cubicBezTo>
                  <a:cubicBezTo>
                    <a:pt x="17325" y="1194"/>
                    <a:pt x="19557" y="253"/>
                    <a:pt x="22235" y="253"/>
                  </a:cubicBezTo>
                  <a:close/>
                  <a:moveTo>
                    <a:pt x="29971" y="44662"/>
                  </a:moveTo>
                  <a:lnTo>
                    <a:pt x="29971" y="113061"/>
                  </a:lnTo>
                  <a:cubicBezTo>
                    <a:pt x="29971" y="118364"/>
                    <a:pt x="30368" y="121933"/>
                    <a:pt x="31161" y="123767"/>
                  </a:cubicBezTo>
                  <a:cubicBezTo>
                    <a:pt x="31955" y="125502"/>
                    <a:pt x="33046" y="126840"/>
                    <a:pt x="34533" y="127732"/>
                  </a:cubicBezTo>
                  <a:cubicBezTo>
                    <a:pt x="36120" y="128525"/>
                    <a:pt x="38897" y="128922"/>
                    <a:pt x="42865" y="128922"/>
                  </a:cubicBezTo>
                  <a:lnTo>
                    <a:pt x="42865" y="132292"/>
                  </a:lnTo>
                  <a:lnTo>
                    <a:pt x="1605" y="132292"/>
                  </a:lnTo>
                  <a:lnTo>
                    <a:pt x="1605" y="128922"/>
                  </a:lnTo>
                  <a:cubicBezTo>
                    <a:pt x="5672" y="128922"/>
                    <a:pt x="8449" y="128525"/>
                    <a:pt x="9936" y="127732"/>
                  </a:cubicBezTo>
                  <a:cubicBezTo>
                    <a:pt x="11374" y="126939"/>
                    <a:pt x="12515" y="125650"/>
                    <a:pt x="13308" y="123767"/>
                  </a:cubicBezTo>
                  <a:cubicBezTo>
                    <a:pt x="14102" y="121933"/>
                    <a:pt x="14499" y="118364"/>
                    <a:pt x="14499" y="113061"/>
                  </a:cubicBezTo>
                  <a:lnTo>
                    <a:pt x="14499" y="80348"/>
                  </a:lnTo>
                  <a:cubicBezTo>
                    <a:pt x="14499" y="71129"/>
                    <a:pt x="14201" y="65082"/>
                    <a:pt x="13705" y="62307"/>
                  </a:cubicBezTo>
                  <a:cubicBezTo>
                    <a:pt x="13308" y="60324"/>
                    <a:pt x="12614" y="59036"/>
                    <a:pt x="11722" y="58342"/>
                  </a:cubicBezTo>
                  <a:cubicBezTo>
                    <a:pt x="10779" y="57549"/>
                    <a:pt x="9440" y="57152"/>
                    <a:pt x="7754" y="57152"/>
                  </a:cubicBezTo>
                  <a:cubicBezTo>
                    <a:pt x="6019" y="57152"/>
                    <a:pt x="3985" y="57648"/>
                    <a:pt x="1605" y="58540"/>
                  </a:cubicBezTo>
                  <a:lnTo>
                    <a:pt x="217" y="55170"/>
                  </a:lnTo>
                  <a:lnTo>
                    <a:pt x="25805" y="44662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F3F9659-1DD7-8AC4-AA78-FBFD0A9BEC2D}"/>
                </a:ext>
              </a:extLst>
            </p:cNvPr>
            <p:cNvSpPr/>
            <p:nvPr/>
          </p:nvSpPr>
          <p:spPr>
            <a:xfrm>
              <a:off x="2923445" y="4473109"/>
              <a:ext cx="93032" cy="87630"/>
            </a:xfrm>
            <a:custGeom>
              <a:avLst/>
              <a:gdLst>
                <a:gd name="connsiteX0" fmla="*/ 29777 w 93032"/>
                <a:gd name="connsiteY0" fmla="*/ 18294 h 87630"/>
                <a:gd name="connsiteX1" fmla="*/ 58341 w 93032"/>
                <a:gd name="connsiteY1" fmla="*/ 253 h 87630"/>
                <a:gd name="connsiteX2" fmla="*/ 70243 w 93032"/>
                <a:gd name="connsiteY2" fmla="*/ 3821 h 87630"/>
                <a:gd name="connsiteX3" fmla="*/ 78177 w 93032"/>
                <a:gd name="connsiteY3" fmla="*/ 15320 h 87630"/>
                <a:gd name="connsiteX4" fmla="*/ 80359 w 93032"/>
                <a:gd name="connsiteY4" fmla="*/ 32370 h 87630"/>
                <a:gd name="connsiteX5" fmla="*/ 80359 w 93032"/>
                <a:gd name="connsiteY5" fmla="*/ 68652 h 87630"/>
                <a:gd name="connsiteX6" fmla="*/ 81549 w 93032"/>
                <a:gd name="connsiteY6" fmla="*/ 79556 h 87630"/>
                <a:gd name="connsiteX7" fmla="*/ 84723 w 93032"/>
                <a:gd name="connsiteY7" fmla="*/ 83323 h 87630"/>
                <a:gd name="connsiteX8" fmla="*/ 93253 w 93032"/>
                <a:gd name="connsiteY8" fmla="*/ 84512 h 87630"/>
                <a:gd name="connsiteX9" fmla="*/ 93253 w 93032"/>
                <a:gd name="connsiteY9" fmla="*/ 87883 h 87630"/>
                <a:gd name="connsiteX10" fmla="*/ 51200 w 93032"/>
                <a:gd name="connsiteY10" fmla="*/ 87883 h 87630"/>
                <a:gd name="connsiteX11" fmla="*/ 51200 w 93032"/>
                <a:gd name="connsiteY11" fmla="*/ 84512 h 87630"/>
                <a:gd name="connsiteX12" fmla="*/ 52985 w 93032"/>
                <a:gd name="connsiteY12" fmla="*/ 84512 h 87630"/>
                <a:gd name="connsiteX13" fmla="*/ 61316 w 93032"/>
                <a:gd name="connsiteY13" fmla="*/ 82728 h 87630"/>
                <a:gd name="connsiteX14" fmla="*/ 64689 w 93032"/>
                <a:gd name="connsiteY14" fmla="*/ 77375 h 87630"/>
                <a:gd name="connsiteX15" fmla="*/ 64887 w 93032"/>
                <a:gd name="connsiteY15" fmla="*/ 68652 h 87630"/>
                <a:gd name="connsiteX16" fmla="*/ 64887 w 93032"/>
                <a:gd name="connsiteY16" fmla="*/ 33758 h 87630"/>
                <a:gd name="connsiteX17" fmla="*/ 61911 w 93032"/>
                <a:gd name="connsiteY17" fmla="*/ 17105 h 87630"/>
                <a:gd name="connsiteX18" fmla="*/ 51795 w 93032"/>
                <a:gd name="connsiteY18" fmla="*/ 11752 h 87630"/>
                <a:gd name="connsiteX19" fmla="*/ 29777 w 93032"/>
                <a:gd name="connsiteY19" fmla="*/ 23845 h 87630"/>
                <a:gd name="connsiteX20" fmla="*/ 29777 w 93032"/>
                <a:gd name="connsiteY20" fmla="*/ 68652 h 87630"/>
                <a:gd name="connsiteX21" fmla="*/ 30769 w 93032"/>
                <a:gd name="connsiteY21" fmla="*/ 79358 h 87630"/>
                <a:gd name="connsiteX22" fmla="*/ 34339 w 93032"/>
                <a:gd name="connsiteY22" fmla="*/ 83323 h 87630"/>
                <a:gd name="connsiteX23" fmla="*/ 43662 w 93032"/>
                <a:gd name="connsiteY23" fmla="*/ 84512 h 87630"/>
                <a:gd name="connsiteX24" fmla="*/ 43662 w 93032"/>
                <a:gd name="connsiteY24" fmla="*/ 87883 h 87630"/>
                <a:gd name="connsiteX25" fmla="*/ 1609 w 93032"/>
                <a:gd name="connsiteY25" fmla="*/ 87883 h 87630"/>
                <a:gd name="connsiteX26" fmla="*/ 1609 w 93032"/>
                <a:gd name="connsiteY26" fmla="*/ 84512 h 87630"/>
                <a:gd name="connsiteX27" fmla="*/ 3394 w 93032"/>
                <a:gd name="connsiteY27" fmla="*/ 84512 h 87630"/>
                <a:gd name="connsiteX28" fmla="*/ 12122 w 93032"/>
                <a:gd name="connsiteY28" fmla="*/ 81340 h 87630"/>
                <a:gd name="connsiteX29" fmla="*/ 14503 w 93032"/>
                <a:gd name="connsiteY29" fmla="*/ 68652 h 87630"/>
                <a:gd name="connsiteX30" fmla="*/ 14503 w 93032"/>
                <a:gd name="connsiteY30" fmla="*/ 37129 h 87630"/>
                <a:gd name="connsiteX31" fmla="*/ 13709 w 93032"/>
                <a:gd name="connsiteY31" fmla="*/ 18492 h 87630"/>
                <a:gd name="connsiteX32" fmla="*/ 11527 w 93032"/>
                <a:gd name="connsiteY32" fmla="*/ 13932 h 87630"/>
                <a:gd name="connsiteX33" fmla="*/ 7758 w 93032"/>
                <a:gd name="connsiteY33" fmla="*/ 12743 h 87630"/>
                <a:gd name="connsiteX34" fmla="*/ 1609 w 93032"/>
                <a:gd name="connsiteY34" fmla="*/ 14131 h 87630"/>
                <a:gd name="connsiteX35" fmla="*/ 221 w 93032"/>
                <a:gd name="connsiteY35" fmla="*/ 10760 h 87630"/>
                <a:gd name="connsiteX36" fmla="*/ 25810 w 93032"/>
                <a:gd name="connsiteY36" fmla="*/ 253 h 87630"/>
                <a:gd name="connsiteX37" fmla="*/ 29777 w 93032"/>
                <a:gd name="connsiteY37" fmla="*/ 253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29777" y="18294"/>
                  </a:moveTo>
                  <a:cubicBezTo>
                    <a:pt x="39695" y="6299"/>
                    <a:pt x="49216" y="253"/>
                    <a:pt x="58341" y="253"/>
                  </a:cubicBezTo>
                  <a:cubicBezTo>
                    <a:pt x="62953" y="253"/>
                    <a:pt x="66920" y="1442"/>
                    <a:pt x="70243" y="3821"/>
                  </a:cubicBezTo>
                  <a:cubicBezTo>
                    <a:pt x="73516" y="6200"/>
                    <a:pt x="76194" y="10066"/>
                    <a:pt x="78177" y="15320"/>
                  </a:cubicBezTo>
                  <a:cubicBezTo>
                    <a:pt x="79615" y="19038"/>
                    <a:pt x="80359" y="24738"/>
                    <a:pt x="80359" y="32370"/>
                  </a:cubicBezTo>
                  <a:lnTo>
                    <a:pt x="80359" y="68652"/>
                  </a:lnTo>
                  <a:cubicBezTo>
                    <a:pt x="80359" y="74104"/>
                    <a:pt x="80756" y="77722"/>
                    <a:pt x="81549" y="79556"/>
                  </a:cubicBezTo>
                  <a:cubicBezTo>
                    <a:pt x="82194" y="81142"/>
                    <a:pt x="83235" y="82431"/>
                    <a:pt x="84723" y="83323"/>
                  </a:cubicBezTo>
                  <a:cubicBezTo>
                    <a:pt x="86310" y="84116"/>
                    <a:pt x="89137" y="84512"/>
                    <a:pt x="93253" y="84512"/>
                  </a:cubicBezTo>
                  <a:lnTo>
                    <a:pt x="93253" y="87883"/>
                  </a:lnTo>
                  <a:lnTo>
                    <a:pt x="51200" y="87883"/>
                  </a:lnTo>
                  <a:lnTo>
                    <a:pt x="51200" y="84512"/>
                  </a:lnTo>
                  <a:lnTo>
                    <a:pt x="52985" y="84512"/>
                  </a:lnTo>
                  <a:cubicBezTo>
                    <a:pt x="56952" y="84512"/>
                    <a:pt x="59730" y="83918"/>
                    <a:pt x="61316" y="82728"/>
                  </a:cubicBezTo>
                  <a:cubicBezTo>
                    <a:pt x="62903" y="81539"/>
                    <a:pt x="63994" y="79754"/>
                    <a:pt x="64689" y="77375"/>
                  </a:cubicBezTo>
                  <a:cubicBezTo>
                    <a:pt x="64788" y="76483"/>
                    <a:pt x="64887" y="73559"/>
                    <a:pt x="64887" y="68652"/>
                  </a:cubicBezTo>
                  <a:lnTo>
                    <a:pt x="64887" y="33758"/>
                  </a:lnTo>
                  <a:cubicBezTo>
                    <a:pt x="64887" y="26125"/>
                    <a:pt x="63895" y="20574"/>
                    <a:pt x="61911" y="17105"/>
                  </a:cubicBezTo>
                  <a:cubicBezTo>
                    <a:pt x="59928" y="13536"/>
                    <a:pt x="56556" y="11752"/>
                    <a:pt x="51795" y="11752"/>
                  </a:cubicBezTo>
                  <a:cubicBezTo>
                    <a:pt x="44356" y="11752"/>
                    <a:pt x="37017" y="15816"/>
                    <a:pt x="29777" y="23845"/>
                  </a:cubicBezTo>
                  <a:lnTo>
                    <a:pt x="29777" y="68652"/>
                  </a:lnTo>
                  <a:cubicBezTo>
                    <a:pt x="29777" y="74500"/>
                    <a:pt x="30074" y="78069"/>
                    <a:pt x="30769" y="79358"/>
                  </a:cubicBezTo>
                  <a:cubicBezTo>
                    <a:pt x="31661" y="81092"/>
                    <a:pt x="32851" y="82431"/>
                    <a:pt x="34339" y="83323"/>
                  </a:cubicBezTo>
                  <a:cubicBezTo>
                    <a:pt x="35926" y="84116"/>
                    <a:pt x="39001" y="84512"/>
                    <a:pt x="43662" y="84512"/>
                  </a:cubicBezTo>
                  <a:lnTo>
                    <a:pt x="43662" y="87883"/>
                  </a:lnTo>
                  <a:lnTo>
                    <a:pt x="1609" y="87883"/>
                  </a:lnTo>
                  <a:lnTo>
                    <a:pt x="1609" y="84512"/>
                  </a:lnTo>
                  <a:lnTo>
                    <a:pt x="3394" y="84512"/>
                  </a:lnTo>
                  <a:cubicBezTo>
                    <a:pt x="7758" y="84512"/>
                    <a:pt x="10635" y="83472"/>
                    <a:pt x="12122" y="81340"/>
                  </a:cubicBezTo>
                  <a:cubicBezTo>
                    <a:pt x="13709" y="79110"/>
                    <a:pt x="14503" y="74897"/>
                    <a:pt x="14503" y="68652"/>
                  </a:cubicBezTo>
                  <a:lnTo>
                    <a:pt x="14503" y="37129"/>
                  </a:lnTo>
                  <a:cubicBezTo>
                    <a:pt x="14503" y="26968"/>
                    <a:pt x="14205" y="20772"/>
                    <a:pt x="13709" y="18492"/>
                  </a:cubicBezTo>
                  <a:cubicBezTo>
                    <a:pt x="13313" y="16262"/>
                    <a:pt x="12569" y="14725"/>
                    <a:pt x="11527" y="13932"/>
                  </a:cubicBezTo>
                  <a:cubicBezTo>
                    <a:pt x="10585" y="13139"/>
                    <a:pt x="9345" y="12743"/>
                    <a:pt x="7758" y="12743"/>
                  </a:cubicBezTo>
                  <a:cubicBezTo>
                    <a:pt x="6023" y="12743"/>
                    <a:pt x="3990" y="13239"/>
                    <a:pt x="1609" y="14131"/>
                  </a:cubicBezTo>
                  <a:lnTo>
                    <a:pt x="221" y="10760"/>
                  </a:lnTo>
                  <a:lnTo>
                    <a:pt x="25810" y="253"/>
                  </a:lnTo>
                  <a:lnTo>
                    <a:pt x="29777" y="253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F5FBBE6-A8AF-E87A-B68F-0485E76566E9}"/>
                </a:ext>
              </a:extLst>
            </p:cNvPr>
            <p:cNvSpPr/>
            <p:nvPr/>
          </p:nvSpPr>
          <p:spPr>
            <a:xfrm>
              <a:off x="3024150" y="4473109"/>
              <a:ext cx="77361" cy="89414"/>
            </a:xfrm>
            <a:custGeom>
              <a:avLst/>
              <a:gdLst>
                <a:gd name="connsiteX0" fmla="*/ 47637 w 77361"/>
                <a:gd name="connsiteY0" fmla="*/ 75591 h 89414"/>
                <a:gd name="connsiteX1" fmla="*/ 31173 w 77361"/>
                <a:gd name="connsiteY1" fmla="*/ 87288 h 89414"/>
                <a:gd name="connsiteX2" fmla="*/ 20461 w 77361"/>
                <a:gd name="connsiteY2" fmla="*/ 89667 h 89414"/>
                <a:gd name="connsiteX3" fmla="*/ 5981 w 77361"/>
                <a:gd name="connsiteY3" fmla="*/ 83719 h 89414"/>
                <a:gd name="connsiteX4" fmla="*/ 228 w 77361"/>
                <a:gd name="connsiteY4" fmla="*/ 67660 h 89414"/>
                <a:gd name="connsiteX5" fmla="*/ 3005 w 77361"/>
                <a:gd name="connsiteY5" fmla="*/ 56954 h 89414"/>
                <a:gd name="connsiteX6" fmla="*/ 16097 w 77361"/>
                <a:gd name="connsiteY6" fmla="*/ 45059 h 89414"/>
                <a:gd name="connsiteX7" fmla="*/ 47637 w 77361"/>
                <a:gd name="connsiteY7" fmla="*/ 31577 h 89414"/>
                <a:gd name="connsiteX8" fmla="*/ 47637 w 77361"/>
                <a:gd name="connsiteY8" fmla="*/ 28207 h 89414"/>
                <a:gd name="connsiteX9" fmla="*/ 43471 w 77361"/>
                <a:gd name="connsiteY9" fmla="*/ 10760 h 89414"/>
                <a:gd name="connsiteX10" fmla="*/ 31768 w 77361"/>
                <a:gd name="connsiteY10" fmla="*/ 6002 h 89414"/>
                <a:gd name="connsiteX11" fmla="*/ 22643 w 77361"/>
                <a:gd name="connsiteY11" fmla="*/ 9174 h 89414"/>
                <a:gd name="connsiteX12" fmla="*/ 19073 w 77361"/>
                <a:gd name="connsiteY12" fmla="*/ 16312 h 89414"/>
                <a:gd name="connsiteX13" fmla="*/ 19271 w 77361"/>
                <a:gd name="connsiteY13" fmla="*/ 21863 h 89414"/>
                <a:gd name="connsiteX14" fmla="*/ 17089 w 77361"/>
                <a:gd name="connsiteY14" fmla="*/ 28405 h 89414"/>
                <a:gd name="connsiteX15" fmla="*/ 11336 w 77361"/>
                <a:gd name="connsiteY15" fmla="*/ 30784 h 89414"/>
                <a:gd name="connsiteX16" fmla="*/ 5782 w 77361"/>
                <a:gd name="connsiteY16" fmla="*/ 28405 h 89414"/>
                <a:gd name="connsiteX17" fmla="*/ 3600 w 77361"/>
                <a:gd name="connsiteY17" fmla="*/ 21664 h 89414"/>
                <a:gd name="connsiteX18" fmla="*/ 11733 w 77361"/>
                <a:gd name="connsiteY18" fmla="*/ 6993 h 89414"/>
                <a:gd name="connsiteX19" fmla="*/ 34545 w 77361"/>
                <a:gd name="connsiteY19" fmla="*/ 253 h 89414"/>
                <a:gd name="connsiteX20" fmla="*/ 53191 w 77361"/>
                <a:gd name="connsiteY20" fmla="*/ 4218 h 89414"/>
                <a:gd name="connsiteX21" fmla="*/ 61324 w 77361"/>
                <a:gd name="connsiteY21" fmla="*/ 13139 h 89414"/>
                <a:gd name="connsiteX22" fmla="*/ 62911 w 77361"/>
                <a:gd name="connsiteY22" fmla="*/ 29396 h 89414"/>
                <a:gd name="connsiteX23" fmla="*/ 62911 w 77361"/>
                <a:gd name="connsiteY23" fmla="*/ 58342 h 89414"/>
                <a:gd name="connsiteX24" fmla="*/ 63308 w 77361"/>
                <a:gd name="connsiteY24" fmla="*/ 73212 h 89414"/>
                <a:gd name="connsiteX25" fmla="*/ 64894 w 77361"/>
                <a:gd name="connsiteY25" fmla="*/ 76979 h 89414"/>
                <a:gd name="connsiteX26" fmla="*/ 67473 w 77361"/>
                <a:gd name="connsiteY26" fmla="*/ 77772 h 89414"/>
                <a:gd name="connsiteX27" fmla="*/ 70052 w 77361"/>
                <a:gd name="connsiteY27" fmla="*/ 77177 h 89414"/>
                <a:gd name="connsiteX28" fmla="*/ 77590 w 77361"/>
                <a:gd name="connsiteY28" fmla="*/ 70436 h 89414"/>
                <a:gd name="connsiteX29" fmla="*/ 77590 w 77361"/>
                <a:gd name="connsiteY29" fmla="*/ 75591 h 89414"/>
                <a:gd name="connsiteX30" fmla="*/ 57753 w 77361"/>
                <a:gd name="connsiteY30" fmla="*/ 89469 h 89414"/>
                <a:gd name="connsiteX31" fmla="*/ 50414 w 77361"/>
                <a:gd name="connsiteY31" fmla="*/ 86495 h 89414"/>
                <a:gd name="connsiteX32" fmla="*/ 47637 w 77361"/>
                <a:gd name="connsiteY32" fmla="*/ 75591 h 89414"/>
                <a:gd name="connsiteX33" fmla="*/ 47637 w 77361"/>
                <a:gd name="connsiteY33" fmla="*/ 69643 h 89414"/>
                <a:gd name="connsiteX34" fmla="*/ 47637 w 77361"/>
                <a:gd name="connsiteY34" fmla="*/ 37129 h 89414"/>
                <a:gd name="connsiteX35" fmla="*/ 29586 w 77361"/>
                <a:gd name="connsiteY35" fmla="*/ 45059 h 89414"/>
                <a:gd name="connsiteX36" fmla="*/ 19073 w 77361"/>
                <a:gd name="connsiteY36" fmla="*/ 53782 h 89414"/>
                <a:gd name="connsiteX37" fmla="*/ 15899 w 77361"/>
                <a:gd name="connsiteY37" fmla="*/ 63299 h 89414"/>
                <a:gd name="connsiteX38" fmla="*/ 19866 w 77361"/>
                <a:gd name="connsiteY38" fmla="*/ 74599 h 89414"/>
                <a:gd name="connsiteX39" fmla="*/ 28991 w 77361"/>
                <a:gd name="connsiteY39" fmla="*/ 78961 h 89414"/>
                <a:gd name="connsiteX40" fmla="*/ 47637 w 77361"/>
                <a:gd name="connsiteY40" fmla="*/ 69643 h 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361" h="89414">
                  <a:moveTo>
                    <a:pt x="47637" y="75591"/>
                  </a:moveTo>
                  <a:cubicBezTo>
                    <a:pt x="38909" y="82332"/>
                    <a:pt x="33404" y="86247"/>
                    <a:pt x="31173" y="87288"/>
                  </a:cubicBezTo>
                  <a:cubicBezTo>
                    <a:pt x="27850" y="88874"/>
                    <a:pt x="24280" y="89667"/>
                    <a:pt x="20461" y="89667"/>
                  </a:cubicBezTo>
                  <a:cubicBezTo>
                    <a:pt x="14609" y="89667"/>
                    <a:pt x="9799" y="87685"/>
                    <a:pt x="5981" y="83719"/>
                  </a:cubicBezTo>
                  <a:cubicBezTo>
                    <a:pt x="2113" y="79655"/>
                    <a:pt x="228" y="74302"/>
                    <a:pt x="228" y="67660"/>
                  </a:cubicBezTo>
                  <a:cubicBezTo>
                    <a:pt x="228" y="63596"/>
                    <a:pt x="1121" y="60028"/>
                    <a:pt x="3005" y="56954"/>
                  </a:cubicBezTo>
                  <a:cubicBezTo>
                    <a:pt x="5485" y="52741"/>
                    <a:pt x="9849" y="48776"/>
                    <a:pt x="16097" y="45059"/>
                  </a:cubicBezTo>
                  <a:cubicBezTo>
                    <a:pt x="22445" y="41391"/>
                    <a:pt x="32958" y="36881"/>
                    <a:pt x="47637" y="31577"/>
                  </a:cubicBezTo>
                  <a:lnTo>
                    <a:pt x="47637" y="28207"/>
                  </a:lnTo>
                  <a:cubicBezTo>
                    <a:pt x="47637" y="19781"/>
                    <a:pt x="46248" y="13932"/>
                    <a:pt x="43471" y="10760"/>
                  </a:cubicBezTo>
                  <a:cubicBezTo>
                    <a:pt x="40793" y="7588"/>
                    <a:pt x="36925" y="6002"/>
                    <a:pt x="31768" y="6002"/>
                  </a:cubicBezTo>
                  <a:cubicBezTo>
                    <a:pt x="27900" y="6002"/>
                    <a:pt x="24875" y="7092"/>
                    <a:pt x="22643" y="9174"/>
                  </a:cubicBezTo>
                  <a:cubicBezTo>
                    <a:pt x="20263" y="11305"/>
                    <a:pt x="19073" y="13685"/>
                    <a:pt x="19073" y="16312"/>
                  </a:cubicBezTo>
                  <a:lnTo>
                    <a:pt x="19271" y="21863"/>
                  </a:lnTo>
                  <a:cubicBezTo>
                    <a:pt x="19271" y="24638"/>
                    <a:pt x="18527" y="26819"/>
                    <a:pt x="17089" y="28405"/>
                  </a:cubicBezTo>
                  <a:cubicBezTo>
                    <a:pt x="15601" y="29991"/>
                    <a:pt x="13717" y="30784"/>
                    <a:pt x="11336" y="30784"/>
                  </a:cubicBezTo>
                  <a:cubicBezTo>
                    <a:pt x="9055" y="30784"/>
                    <a:pt x="7220" y="29991"/>
                    <a:pt x="5782" y="28405"/>
                  </a:cubicBezTo>
                  <a:cubicBezTo>
                    <a:pt x="4295" y="26720"/>
                    <a:pt x="3600" y="24440"/>
                    <a:pt x="3600" y="21664"/>
                  </a:cubicBezTo>
                  <a:cubicBezTo>
                    <a:pt x="3600" y="16411"/>
                    <a:pt x="6278" y="11504"/>
                    <a:pt x="11733" y="6993"/>
                  </a:cubicBezTo>
                  <a:cubicBezTo>
                    <a:pt x="17139" y="2533"/>
                    <a:pt x="24726" y="253"/>
                    <a:pt x="34545" y="253"/>
                  </a:cubicBezTo>
                  <a:cubicBezTo>
                    <a:pt x="42182" y="253"/>
                    <a:pt x="48430" y="1591"/>
                    <a:pt x="53191" y="4218"/>
                  </a:cubicBezTo>
                  <a:cubicBezTo>
                    <a:pt x="56861" y="6101"/>
                    <a:pt x="59588" y="9075"/>
                    <a:pt x="61324" y="13139"/>
                  </a:cubicBezTo>
                  <a:cubicBezTo>
                    <a:pt x="62365" y="15816"/>
                    <a:pt x="62911" y="21218"/>
                    <a:pt x="62911" y="29396"/>
                  </a:cubicBezTo>
                  <a:lnTo>
                    <a:pt x="62911" y="58342"/>
                  </a:lnTo>
                  <a:cubicBezTo>
                    <a:pt x="62911" y="66421"/>
                    <a:pt x="63010" y="71378"/>
                    <a:pt x="63308" y="73212"/>
                  </a:cubicBezTo>
                  <a:cubicBezTo>
                    <a:pt x="63704" y="75095"/>
                    <a:pt x="64200" y="76334"/>
                    <a:pt x="64894" y="76979"/>
                  </a:cubicBezTo>
                  <a:cubicBezTo>
                    <a:pt x="65688" y="77524"/>
                    <a:pt x="66531" y="77772"/>
                    <a:pt x="67473" y="77772"/>
                  </a:cubicBezTo>
                  <a:cubicBezTo>
                    <a:pt x="68366" y="77772"/>
                    <a:pt x="69258" y="77573"/>
                    <a:pt x="70052" y="77177"/>
                  </a:cubicBezTo>
                  <a:cubicBezTo>
                    <a:pt x="71341" y="76384"/>
                    <a:pt x="73870" y="74153"/>
                    <a:pt x="77590" y="70436"/>
                  </a:cubicBezTo>
                  <a:lnTo>
                    <a:pt x="77590" y="75591"/>
                  </a:lnTo>
                  <a:cubicBezTo>
                    <a:pt x="70548" y="84859"/>
                    <a:pt x="63952" y="89469"/>
                    <a:pt x="57753" y="89469"/>
                  </a:cubicBezTo>
                  <a:cubicBezTo>
                    <a:pt x="54679" y="89469"/>
                    <a:pt x="52249" y="88478"/>
                    <a:pt x="50414" y="86495"/>
                  </a:cubicBezTo>
                  <a:cubicBezTo>
                    <a:pt x="48530" y="84413"/>
                    <a:pt x="47637" y="80745"/>
                    <a:pt x="47637" y="75591"/>
                  </a:cubicBezTo>
                  <a:close/>
                  <a:moveTo>
                    <a:pt x="47637" y="69643"/>
                  </a:moveTo>
                  <a:lnTo>
                    <a:pt x="47637" y="37129"/>
                  </a:lnTo>
                  <a:cubicBezTo>
                    <a:pt x="38215" y="40846"/>
                    <a:pt x="32214" y="43473"/>
                    <a:pt x="29586" y="45059"/>
                  </a:cubicBezTo>
                  <a:cubicBezTo>
                    <a:pt x="24676" y="47835"/>
                    <a:pt x="21155" y="50759"/>
                    <a:pt x="19073" y="53782"/>
                  </a:cubicBezTo>
                  <a:cubicBezTo>
                    <a:pt x="16940" y="56707"/>
                    <a:pt x="15899" y="59879"/>
                    <a:pt x="15899" y="63299"/>
                  </a:cubicBezTo>
                  <a:cubicBezTo>
                    <a:pt x="15899" y="67809"/>
                    <a:pt x="17188" y="71576"/>
                    <a:pt x="19866" y="74599"/>
                  </a:cubicBezTo>
                  <a:cubicBezTo>
                    <a:pt x="22494" y="77524"/>
                    <a:pt x="25519" y="78961"/>
                    <a:pt x="28991" y="78961"/>
                  </a:cubicBezTo>
                  <a:cubicBezTo>
                    <a:pt x="33752" y="78961"/>
                    <a:pt x="39950" y="75888"/>
                    <a:pt x="47637" y="6964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4C6C72B-9B05-4B7F-F315-DBDCAFF27A9E}"/>
                </a:ext>
              </a:extLst>
            </p:cNvPr>
            <p:cNvSpPr/>
            <p:nvPr/>
          </p:nvSpPr>
          <p:spPr>
            <a:xfrm>
              <a:off x="3103639" y="4447732"/>
              <a:ext cx="51375" cy="114395"/>
            </a:xfrm>
            <a:custGeom>
              <a:avLst/>
              <a:gdLst>
                <a:gd name="connsiteX0" fmla="*/ 29196 w 51375"/>
                <a:gd name="connsiteY0" fmla="*/ 253 h 114395"/>
                <a:gd name="connsiteX1" fmla="*/ 29196 w 51375"/>
                <a:gd name="connsiteY1" fmla="*/ 28207 h 114395"/>
                <a:gd name="connsiteX2" fmla="*/ 49032 w 51375"/>
                <a:gd name="connsiteY2" fmla="*/ 28207 h 114395"/>
                <a:gd name="connsiteX3" fmla="*/ 49032 w 51375"/>
                <a:gd name="connsiteY3" fmla="*/ 34750 h 114395"/>
                <a:gd name="connsiteX4" fmla="*/ 29196 w 51375"/>
                <a:gd name="connsiteY4" fmla="*/ 34750 h 114395"/>
                <a:gd name="connsiteX5" fmla="*/ 29196 w 51375"/>
                <a:gd name="connsiteY5" fmla="*/ 89865 h 114395"/>
                <a:gd name="connsiteX6" fmla="*/ 31378 w 51375"/>
                <a:gd name="connsiteY6" fmla="*/ 101166 h 114395"/>
                <a:gd name="connsiteX7" fmla="*/ 37527 w 51375"/>
                <a:gd name="connsiteY7" fmla="*/ 103942 h 114395"/>
                <a:gd name="connsiteX8" fmla="*/ 43478 w 51375"/>
                <a:gd name="connsiteY8" fmla="*/ 102157 h 114395"/>
                <a:gd name="connsiteX9" fmla="*/ 48040 w 51375"/>
                <a:gd name="connsiteY9" fmla="*/ 96408 h 114395"/>
                <a:gd name="connsiteX10" fmla="*/ 51611 w 51375"/>
                <a:gd name="connsiteY10" fmla="*/ 96408 h 114395"/>
                <a:gd name="connsiteX11" fmla="*/ 42288 w 51375"/>
                <a:gd name="connsiteY11" fmla="*/ 110088 h 114395"/>
                <a:gd name="connsiteX12" fmla="*/ 30188 w 51375"/>
                <a:gd name="connsiteY12" fmla="*/ 114648 h 114395"/>
                <a:gd name="connsiteX13" fmla="*/ 21658 w 51375"/>
                <a:gd name="connsiteY13" fmla="*/ 112269 h 114395"/>
                <a:gd name="connsiteX14" fmla="*/ 15707 w 51375"/>
                <a:gd name="connsiteY14" fmla="*/ 105528 h 114395"/>
                <a:gd name="connsiteX15" fmla="*/ 13723 w 51375"/>
                <a:gd name="connsiteY15" fmla="*/ 91848 h 114395"/>
                <a:gd name="connsiteX16" fmla="*/ 13723 w 51375"/>
                <a:gd name="connsiteY16" fmla="*/ 34750 h 114395"/>
                <a:gd name="connsiteX17" fmla="*/ 235 w 51375"/>
                <a:gd name="connsiteY17" fmla="*/ 34750 h 114395"/>
                <a:gd name="connsiteX18" fmla="*/ 235 w 51375"/>
                <a:gd name="connsiteY18" fmla="*/ 31577 h 114395"/>
                <a:gd name="connsiteX19" fmla="*/ 10748 w 51375"/>
                <a:gd name="connsiteY19" fmla="*/ 24837 h 114395"/>
                <a:gd name="connsiteX20" fmla="*/ 20269 w 51375"/>
                <a:gd name="connsiteY20" fmla="*/ 13139 h 114395"/>
                <a:gd name="connsiteX21" fmla="*/ 26220 w 51375"/>
                <a:gd name="connsiteY21" fmla="*/ 253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196" y="253"/>
                  </a:moveTo>
                  <a:lnTo>
                    <a:pt x="29196" y="28207"/>
                  </a:lnTo>
                  <a:lnTo>
                    <a:pt x="49032" y="28207"/>
                  </a:lnTo>
                  <a:lnTo>
                    <a:pt x="49032" y="34750"/>
                  </a:lnTo>
                  <a:lnTo>
                    <a:pt x="29196" y="34750"/>
                  </a:lnTo>
                  <a:lnTo>
                    <a:pt x="29196" y="89865"/>
                  </a:lnTo>
                  <a:cubicBezTo>
                    <a:pt x="29196" y="95417"/>
                    <a:pt x="29890" y="99183"/>
                    <a:pt x="31378" y="101166"/>
                  </a:cubicBezTo>
                  <a:cubicBezTo>
                    <a:pt x="32965" y="103050"/>
                    <a:pt x="34998" y="103942"/>
                    <a:pt x="37527" y="103942"/>
                  </a:cubicBezTo>
                  <a:cubicBezTo>
                    <a:pt x="39610" y="103942"/>
                    <a:pt x="41594" y="103347"/>
                    <a:pt x="43478" y="102157"/>
                  </a:cubicBezTo>
                  <a:cubicBezTo>
                    <a:pt x="45461" y="100869"/>
                    <a:pt x="46949" y="98936"/>
                    <a:pt x="48040" y="96408"/>
                  </a:cubicBezTo>
                  <a:lnTo>
                    <a:pt x="51611" y="96408"/>
                  </a:lnTo>
                  <a:cubicBezTo>
                    <a:pt x="49330" y="102504"/>
                    <a:pt x="46255" y="107064"/>
                    <a:pt x="42288" y="110088"/>
                  </a:cubicBezTo>
                  <a:cubicBezTo>
                    <a:pt x="38420" y="113161"/>
                    <a:pt x="34403" y="114648"/>
                    <a:pt x="30188" y="114648"/>
                  </a:cubicBezTo>
                  <a:cubicBezTo>
                    <a:pt x="27262" y="114648"/>
                    <a:pt x="24435" y="113855"/>
                    <a:pt x="21658" y="112269"/>
                  </a:cubicBezTo>
                  <a:cubicBezTo>
                    <a:pt x="18980" y="110682"/>
                    <a:pt x="16997" y="108452"/>
                    <a:pt x="15707" y="105528"/>
                  </a:cubicBezTo>
                  <a:cubicBezTo>
                    <a:pt x="14368" y="102653"/>
                    <a:pt x="13723" y="98093"/>
                    <a:pt x="13723" y="91848"/>
                  </a:cubicBezTo>
                  <a:lnTo>
                    <a:pt x="13723" y="34750"/>
                  </a:lnTo>
                  <a:lnTo>
                    <a:pt x="235" y="34750"/>
                  </a:lnTo>
                  <a:lnTo>
                    <a:pt x="235" y="31577"/>
                  </a:lnTo>
                  <a:cubicBezTo>
                    <a:pt x="3657" y="30289"/>
                    <a:pt x="7178" y="28009"/>
                    <a:pt x="10748" y="24837"/>
                  </a:cubicBezTo>
                  <a:cubicBezTo>
                    <a:pt x="14319" y="21565"/>
                    <a:pt x="17492" y="17650"/>
                    <a:pt x="20269" y="13139"/>
                  </a:cubicBezTo>
                  <a:cubicBezTo>
                    <a:pt x="21708" y="10760"/>
                    <a:pt x="23691" y="6498"/>
                    <a:pt x="26220" y="25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3ADD6AC-D923-7956-3465-69769D7C8DB7}"/>
                </a:ext>
              </a:extLst>
            </p:cNvPr>
            <p:cNvSpPr/>
            <p:nvPr/>
          </p:nvSpPr>
          <p:spPr>
            <a:xfrm>
              <a:off x="3160284" y="4428700"/>
              <a:ext cx="42648" cy="132039"/>
            </a:xfrm>
            <a:custGeom>
              <a:avLst/>
              <a:gdLst>
                <a:gd name="connsiteX0" fmla="*/ 22257 w 42648"/>
                <a:gd name="connsiteY0" fmla="*/ 253 h 132039"/>
                <a:gd name="connsiteX1" fmla="*/ 28803 w 42648"/>
                <a:gd name="connsiteY1" fmla="*/ 3028 h 132039"/>
                <a:gd name="connsiteX2" fmla="*/ 31580 w 42648"/>
                <a:gd name="connsiteY2" fmla="*/ 9570 h 132039"/>
                <a:gd name="connsiteX3" fmla="*/ 28803 w 42648"/>
                <a:gd name="connsiteY3" fmla="*/ 16311 h 132039"/>
                <a:gd name="connsiteX4" fmla="*/ 22257 w 42648"/>
                <a:gd name="connsiteY4" fmla="*/ 19086 h 132039"/>
                <a:gd name="connsiteX5" fmla="*/ 15513 w 42648"/>
                <a:gd name="connsiteY5" fmla="*/ 16311 h 132039"/>
                <a:gd name="connsiteX6" fmla="*/ 12736 w 42648"/>
                <a:gd name="connsiteY6" fmla="*/ 9570 h 132039"/>
                <a:gd name="connsiteX7" fmla="*/ 15513 w 42648"/>
                <a:gd name="connsiteY7" fmla="*/ 3028 h 132039"/>
                <a:gd name="connsiteX8" fmla="*/ 22257 w 42648"/>
                <a:gd name="connsiteY8" fmla="*/ 253 h 132039"/>
                <a:gd name="connsiteX9" fmla="*/ 29993 w 42648"/>
                <a:gd name="connsiteY9" fmla="*/ 44662 h 132039"/>
                <a:gd name="connsiteX10" fmla="*/ 29993 w 42648"/>
                <a:gd name="connsiteY10" fmla="*/ 113061 h 132039"/>
                <a:gd name="connsiteX11" fmla="*/ 31184 w 42648"/>
                <a:gd name="connsiteY11" fmla="*/ 123767 h 132039"/>
                <a:gd name="connsiteX12" fmla="*/ 34556 w 42648"/>
                <a:gd name="connsiteY12" fmla="*/ 127732 h 132039"/>
                <a:gd name="connsiteX13" fmla="*/ 42887 w 42648"/>
                <a:gd name="connsiteY13" fmla="*/ 128922 h 132039"/>
                <a:gd name="connsiteX14" fmla="*/ 42887 w 42648"/>
                <a:gd name="connsiteY14" fmla="*/ 132292 h 132039"/>
                <a:gd name="connsiteX15" fmla="*/ 1628 w 42648"/>
                <a:gd name="connsiteY15" fmla="*/ 132292 h 132039"/>
                <a:gd name="connsiteX16" fmla="*/ 1628 w 42648"/>
                <a:gd name="connsiteY16" fmla="*/ 128922 h 132039"/>
                <a:gd name="connsiteX17" fmla="*/ 9959 w 42648"/>
                <a:gd name="connsiteY17" fmla="*/ 127732 h 132039"/>
                <a:gd name="connsiteX18" fmla="*/ 13331 w 42648"/>
                <a:gd name="connsiteY18" fmla="*/ 123767 h 132039"/>
                <a:gd name="connsiteX19" fmla="*/ 14521 w 42648"/>
                <a:gd name="connsiteY19" fmla="*/ 113061 h 132039"/>
                <a:gd name="connsiteX20" fmla="*/ 14521 w 42648"/>
                <a:gd name="connsiteY20" fmla="*/ 80348 h 132039"/>
                <a:gd name="connsiteX21" fmla="*/ 13728 w 42648"/>
                <a:gd name="connsiteY21" fmla="*/ 62307 h 132039"/>
                <a:gd name="connsiteX22" fmla="*/ 11744 w 42648"/>
                <a:gd name="connsiteY22" fmla="*/ 58342 h 132039"/>
                <a:gd name="connsiteX23" fmla="*/ 7777 w 42648"/>
                <a:gd name="connsiteY23" fmla="*/ 57152 h 132039"/>
                <a:gd name="connsiteX24" fmla="*/ 1628 w 42648"/>
                <a:gd name="connsiteY24" fmla="*/ 58540 h 132039"/>
                <a:gd name="connsiteX25" fmla="*/ 239 w 42648"/>
                <a:gd name="connsiteY25" fmla="*/ 55170 h 132039"/>
                <a:gd name="connsiteX26" fmla="*/ 25828 w 42648"/>
                <a:gd name="connsiteY26" fmla="*/ 44662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257" y="253"/>
                  </a:moveTo>
                  <a:cubicBezTo>
                    <a:pt x="24886" y="253"/>
                    <a:pt x="27068" y="1194"/>
                    <a:pt x="28803" y="3028"/>
                  </a:cubicBezTo>
                  <a:cubicBezTo>
                    <a:pt x="30638" y="4911"/>
                    <a:pt x="31580" y="7092"/>
                    <a:pt x="31580" y="9570"/>
                  </a:cubicBezTo>
                  <a:cubicBezTo>
                    <a:pt x="31580" y="12247"/>
                    <a:pt x="30638" y="14477"/>
                    <a:pt x="28803" y="16311"/>
                  </a:cubicBezTo>
                  <a:cubicBezTo>
                    <a:pt x="27068" y="18194"/>
                    <a:pt x="24886" y="19086"/>
                    <a:pt x="22257" y="19086"/>
                  </a:cubicBezTo>
                  <a:cubicBezTo>
                    <a:pt x="19579" y="19086"/>
                    <a:pt x="17348" y="18194"/>
                    <a:pt x="15513" y="16311"/>
                  </a:cubicBezTo>
                  <a:cubicBezTo>
                    <a:pt x="13629" y="14477"/>
                    <a:pt x="12736" y="12247"/>
                    <a:pt x="12736" y="9570"/>
                  </a:cubicBezTo>
                  <a:cubicBezTo>
                    <a:pt x="12736" y="7092"/>
                    <a:pt x="13629" y="4911"/>
                    <a:pt x="15513" y="3028"/>
                  </a:cubicBezTo>
                  <a:cubicBezTo>
                    <a:pt x="17348" y="1194"/>
                    <a:pt x="19579" y="253"/>
                    <a:pt x="22257" y="253"/>
                  </a:cubicBezTo>
                  <a:close/>
                  <a:moveTo>
                    <a:pt x="29993" y="44662"/>
                  </a:moveTo>
                  <a:lnTo>
                    <a:pt x="29993" y="113061"/>
                  </a:lnTo>
                  <a:cubicBezTo>
                    <a:pt x="29993" y="118364"/>
                    <a:pt x="30390" y="121933"/>
                    <a:pt x="31184" y="123767"/>
                  </a:cubicBezTo>
                  <a:cubicBezTo>
                    <a:pt x="31977" y="125502"/>
                    <a:pt x="33068" y="126840"/>
                    <a:pt x="34556" y="127732"/>
                  </a:cubicBezTo>
                  <a:cubicBezTo>
                    <a:pt x="36143" y="128525"/>
                    <a:pt x="38920" y="128922"/>
                    <a:pt x="42887" y="128922"/>
                  </a:cubicBezTo>
                  <a:lnTo>
                    <a:pt x="42887" y="132292"/>
                  </a:lnTo>
                  <a:lnTo>
                    <a:pt x="1628" y="132292"/>
                  </a:lnTo>
                  <a:lnTo>
                    <a:pt x="1628" y="128922"/>
                  </a:lnTo>
                  <a:cubicBezTo>
                    <a:pt x="5694" y="128922"/>
                    <a:pt x="8471" y="128525"/>
                    <a:pt x="9959" y="127732"/>
                  </a:cubicBezTo>
                  <a:cubicBezTo>
                    <a:pt x="11397" y="126939"/>
                    <a:pt x="12537" y="125650"/>
                    <a:pt x="13331" y="123767"/>
                  </a:cubicBezTo>
                  <a:cubicBezTo>
                    <a:pt x="14124" y="121933"/>
                    <a:pt x="14521" y="118364"/>
                    <a:pt x="14521" y="113061"/>
                  </a:cubicBezTo>
                  <a:lnTo>
                    <a:pt x="14521" y="80348"/>
                  </a:lnTo>
                  <a:cubicBezTo>
                    <a:pt x="14521" y="71129"/>
                    <a:pt x="14224" y="65082"/>
                    <a:pt x="13728" y="62307"/>
                  </a:cubicBezTo>
                  <a:cubicBezTo>
                    <a:pt x="13331" y="60324"/>
                    <a:pt x="12637" y="59036"/>
                    <a:pt x="11744" y="58342"/>
                  </a:cubicBezTo>
                  <a:cubicBezTo>
                    <a:pt x="10802" y="57549"/>
                    <a:pt x="9463" y="57152"/>
                    <a:pt x="7777" y="57152"/>
                  </a:cubicBezTo>
                  <a:cubicBezTo>
                    <a:pt x="6041" y="57152"/>
                    <a:pt x="4008" y="57648"/>
                    <a:pt x="1628" y="58540"/>
                  </a:cubicBezTo>
                  <a:lnTo>
                    <a:pt x="239" y="55170"/>
                  </a:lnTo>
                  <a:lnTo>
                    <a:pt x="25828" y="44662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D2A766B-3F22-FBA8-2D2F-55576AE585FA}"/>
                </a:ext>
              </a:extLst>
            </p:cNvPr>
            <p:cNvSpPr/>
            <p:nvPr/>
          </p:nvSpPr>
          <p:spPr>
            <a:xfrm>
              <a:off x="3213940" y="4473109"/>
              <a:ext cx="82122" cy="90207"/>
            </a:xfrm>
            <a:custGeom>
              <a:avLst/>
              <a:gdLst>
                <a:gd name="connsiteX0" fmla="*/ 41503 w 82122"/>
                <a:gd name="connsiteY0" fmla="*/ 253 h 90207"/>
                <a:gd name="connsiteX1" fmla="*/ 72447 w 82122"/>
                <a:gd name="connsiteY1" fmla="*/ 14924 h 90207"/>
                <a:gd name="connsiteX2" fmla="*/ 82365 w 82122"/>
                <a:gd name="connsiteY2" fmla="*/ 43869 h 90207"/>
                <a:gd name="connsiteX3" fmla="*/ 76811 w 82122"/>
                <a:gd name="connsiteY3" fmla="*/ 66867 h 90207"/>
                <a:gd name="connsiteX4" fmla="*/ 61736 w 82122"/>
                <a:gd name="connsiteY4" fmla="*/ 84512 h 90207"/>
                <a:gd name="connsiteX5" fmla="*/ 40511 w 82122"/>
                <a:gd name="connsiteY5" fmla="*/ 90460 h 90207"/>
                <a:gd name="connsiteX6" fmla="*/ 9963 w 82122"/>
                <a:gd name="connsiteY6" fmla="*/ 75194 h 90207"/>
                <a:gd name="connsiteX7" fmla="*/ 243 w 82122"/>
                <a:gd name="connsiteY7" fmla="*/ 46249 h 90207"/>
                <a:gd name="connsiteX8" fmla="*/ 5996 w 82122"/>
                <a:gd name="connsiteY8" fmla="*/ 23052 h 90207"/>
                <a:gd name="connsiteX9" fmla="*/ 21270 w 82122"/>
                <a:gd name="connsiteY9" fmla="*/ 5804 h 90207"/>
                <a:gd name="connsiteX10" fmla="*/ 41503 w 82122"/>
                <a:gd name="connsiteY10" fmla="*/ 253 h 90207"/>
                <a:gd name="connsiteX11" fmla="*/ 38527 w 82122"/>
                <a:gd name="connsiteY11" fmla="*/ 6399 h 90207"/>
                <a:gd name="connsiteX12" fmla="*/ 28609 w 82122"/>
                <a:gd name="connsiteY12" fmla="*/ 9372 h 90207"/>
                <a:gd name="connsiteX13" fmla="*/ 20476 w 82122"/>
                <a:gd name="connsiteY13" fmla="*/ 19484 h 90207"/>
                <a:gd name="connsiteX14" fmla="*/ 17501 w 82122"/>
                <a:gd name="connsiteY14" fmla="*/ 38318 h 90207"/>
                <a:gd name="connsiteX15" fmla="*/ 24840 w 82122"/>
                <a:gd name="connsiteY15" fmla="*/ 70436 h 90207"/>
                <a:gd name="connsiteX16" fmla="*/ 44478 w 82122"/>
                <a:gd name="connsiteY16" fmla="*/ 83918 h 90207"/>
                <a:gd name="connsiteX17" fmla="*/ 59157 w 82122"/>
                <a:gd name="connsiteY17" fmla="*/ 76582 h 90207"/>
                <a:gd name="connsiteX18" fmla="*/ 65108 w 82122"/>
                <a:gd name="connsiteY18" fmla="*/ 51007 h 90207"/>
                <a:gd name="connsiteX19" fmla="*/ 55388 w 82122"/>
                <a:gd name="connsiteY19" fmla="*/ 15320 h 90207"/>
                <a:gd name="connsiteX20" fmla="*/ 38527 w 82122"/>
                <a:gd name="connsiteY20" fmla="*/ 6399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503" y="253"/>
                  </a:moveTo>
                  <a:cubicBezTo>
                    <a:pt x="54297" y="253"/>
                    <a:pt x="64612" y="5159"/>
                    <a:pt x="72447" y="14924"/>
                  </a:cubicBezTo>
                  <a:cubicBezTo>
                    <a:pt x="79043" y="23399"/>
                    <a:pt x="82365" y="33064"/>
                    <a:pt x="82365" y="43869"/>
                  </a:cubicBezTo>
                  <a:cubicBezTo>
                    <a:pt x="82365" y="51403"/>
                    <a:pt x="80481" y="59086"/>
                    <a:pt x="76811" y="66867"/>
                  </a:cubicBezTo>
                  <a:cubicBezTo>
                    <a:pt x="73241" y="74699"/>
                    <a:pt x="68182" y="80547"/>
                    <a:pt x="61736" y="84512"/>
                  </a:cubicBezTo>
                  <a:cubicBezTo>
                    <a:pt x="55388" y="88478"/>
                    <a:pt x="48297" y="90460"/>
                    <a:pt x="40511" y="90460"/>
                  </a:cubicBezTo>
                  <a:cubicBezTo>
                    <a:pt x="27667" y="90460"/>
                    <a:pt x="17501" y="85405"/>
                    <a:pt x="9963" y="75194"/>
                  </a:cubicBezTo>
                  <a:cubicBezTo>
                    <a:pt x="3467" y="66620"/>
                    <a:pt x="243" y="56954"/>
                    <a:pt x="243" y="46249"/>
                  </a:cubicBezTo>
                  <a:cubicBezTo>
                    <a:pt x="243" y="38467"/>
                    <a:pt x="2128" y="30735"/>
                    <a:pt x="5996" y="23052"/>
                  </a:cubicBezTo>
                  <a:cubicBezTo>
                    <a:pt x="9963" y="15271"/>
                    <a:pt x="15021" y="9521"/>
                    <a:pt x="21270" y="5804"/>
                  </a:cubicBezTo>
                  <a:cubicBezTo>
                    <a:pt x="27617" y="2136"/>
                    <a:pt x="34362" y="253"/>
                    <a:pt x="41503" y="253"/>
                  </a:cubicBezTo>
                  <a:close/>
                  <a:moveTo>
                    <a:pt x="38527" y="6399"/>
                  </a:moveTo>
                  <a:cubicBezTo>
                    <a:pt x="35205" y="6399"/>
                    <a:pt x="31882" y="7390"/>
                    <a:pt x="28609" y="9372"/>
                  </a:cubicBezTo>
                  <a:cubicBezTo>
                    <a:pt x="25287" y="11256"/>
                    <a:pt x="22559" y="14626"/>
                    <a:pt x="20476" y="19484"/>
                  </a:cubicBezTo>
                  <a:cubicBezTo>
                    <a:pt x="18493" y="24390"/>
                    <a:pt x="17501" y="30685"/>
                    <a:pt x="17501" y="38318"/>
                  </a:cubicBezTo>
                  <a:cubicBezTo>
                    <a:pt x="17501" y="50759"/>
                    <a:pt x="19931" y="61465"/>
                    <a:pt x="24840" y="70436"/>
                  </a:cubicBezTo>
                  <a:cubicBezTo>
                    <a:pt x="29849" y="79457"/>
                    <a:pt x="36395" y="83918"/>
                    <a:pt x="44478" y="83918"/>
                  </a:cubicBezTo>
                  <a:cubicBezTo>
                    <a:pt x="50429" y="83918"/>
                    <a:pt x="55289" y="81489"/>
                    <a:pt x="59157" y="76582"/>
                  </a:cubicBezTo>
                  <a:cubicBezTo>
                    <a:pt x="63124" y="71576"/>
                    <a:pt x="65108" y="63051"/>
                    <a:pt x="65108" y="51007"/>
                  </a:cubicBezTo>
                  <a:cubicBezTo>
                    <a:pt x="65108" y="35840"/>
                    <a:pt x="61835" y="23944"/>
                    <a:pt x="55388" y="15320"/>
                  </a:cubicBezTo>
                  <a:cubicBezTo>
                    <a:pt x="51024" y="9372"/>
                    <a:pt x="45371" y="6399"/>
                    <a:pt x="38527" y="6399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096D7D4-F689-F3F3-DA83-BDAE510B273F}"/>
                </a:ext>
              </a:extLst>
            </p:cNvPr>
            <p:cNvSpPr/>
            <p:nvPr/>
          </p:nvSpPr>
          <p:spPr>
            <a:xfrm>
              <a:off x="3303933" y="4473109"/>
              <a:ext cx="93032" cy="87630"/>
            </a:xfrm>
            <a:custGeom>
              <a:avLst/>
              <a:gdLst>
                <a:gd name="connsiteX0" fmla="*/ 29807 w 93032"/>
                <a:gd name="connsiteY0" fmla="*/ 18294 h 87630"/>
                <a:gd name="connsiteX1" fmla="*/ 58371 w 93032"/>
                <a:gd name="connsiteY1" fmla="*/ 253 h 87630"/>
                <a:gd name="connsiteX2" fmla="*/ 70273 w 93032"/>
                <a:gd name="connsiteY2" fmla="*/ 3821 h 87630"/>
                <a:gd name="connsiteX3" fmla="*/ 78207 w 93032"/>
                <a:gd name="connsiteY3" fmla="*/ 15320 h 87630"/>
                <a:gd name="connsiteX4" fmla="*/ 80389 w 93032"/>
                <a:gd name="connsiteY4" fmla="*/ 32370 h 87630"/>
                <a:gd name="connsiteX5" fmla="*/ 80389 w 93032"/>
                <a:gd name="connsiteY5" fmla="*/ 68652 h 87630"/>
                <a:gd name="connsiteX6" fmla="*/ 81579 w 93032"/>
                <a:gd name="connsiteY6" fmla="*/ 79556 h 87630"/>
                <a:gd name="connsiteX7" fmla="*/ 84753 w 93032"/>
                <a:gd name="connsiteY7" fmla="*/ 83323 h 87630"/>
                <a:gd name="connsiteX8" fmla="*/ 93283 w 93032"/>
                <a:gd name="connsiteY8" fmla="*/ 84512 h 87630"/>
                <a:gd name="connsiteX9" fmla="*/ 93283 w 93032"/>
                <a:gd name="connsiteY9" fmla="*/ 87883 h 87630"/>
                <a:gd name="connsiteX10" fmla="*/ 51230 w 93032"/>
                <a:gd name="connsiteY10" fmla="*/ 87883 h 87630"/>
                <a:gd name="connsiteX11" fmla="*/ 51230 w 93032"/>
                <a:gd name="connsiteY11" fmla="*/ 84512 h 87630"/>
                <a:gd name="connsiteX12" fmla="*/ 53015 w 93032"/>
                <a:gd name="connsiteY12" fmla="*/ 84512 h 87630"/>
                <a:gd name="connsiteX13" fmla="*/ 61346 w 93032"/>
                <a:gd name="connsiteY13" fmla="*/ 82728 h 87630"/>
                <a:gd name="connsiteX14" fmla="*/ 64719 w 93032"/>
                <a:gd name="connsiteY14" fmla="*/ 77375 h 87630"/>
                <a:gd name="connsiteX15" fmla="*/ 64917 w 93032"/>
                <a:gd name="connsiteY15" fmla="*/ 68652 h 87630"/>
                <a:gd name="connsiteX16" fmla="*/ 64917 w 93032"/>
                <a:gd name="connsiteY16" fmla="*/ 33758 h 87630"/>
                <a:gd name="connsiteX17" fmla="*/ 61941 w 93032"/>
                <a:gd name="connsiteY17" fmla="*/ 17105 h 87630"/>
                <a:gd name="connsiteX18" fmla="*/ 51825 w 93032"/>
                <a:gd name="connsiteY18" fmla="*/ 11752 h 87630"/>
                <a:gd name="connsiteX19" fmla="*/ 29807 w 93032"/>
                <a:gd name="connsiteY19" fmla="*/ 23845 h 87630"/>
                <a:gd name="connsiteX20" fmla="*/ 29807 w 93032"/>
                <a:gd name="connsiteY20" fmla="*/ 68652 h 87630"/>
                <a:gd name="connsiteX21" fmla="*/ 30799 w 93032"/>
                <a:gd name="connsiteY21" fmla="*/ 79358 h 87630"/>
                <a:gd name="connsiteX22" fmla="*/ 34369 w 93032"/>
                <a:gd name="connsiteY22" fmla="*/ 83323 h 87630"/>
                <a:gd name="connsiteX23" fmla="*/ 43692 w 93032"/>
                <a:gd name="connsiteY23" fmla="*/ 84512 h 87630"/>
                <a:gd name="connsiteX24" fmla="*/ 43692 w 93032"/>
                <a:gd name="connsiteY24" fmla="*/ 87883 h 87630"/>
                <a:gd name="connsiteX25" fmla="*/ 1639 w 93032"/>
                <a:gd name="connsiteY25" fmla="*/ 87883 h 87630"/>
                <a:gd name="connsiteX26" fmla="*/ 1639 w 93032"/>
                <a:gd name="connsiteY26" fmla="*/ 84512 h 87630"/>
                <a:gd name="connsiteX27" fmla="*/ 3424 w 93032"/>
                <a:gd name="connsiteY27" fmla="*/ 84512 h 87630"/>
                <a:gd name="connsiteX28" fmla="*/ 12152 w 93032"/>
                <a:gd name="connsiteY28" fmla="*/ 81340 h 87630"/>
                <a:gd name="connsiteX29" fmla="*/ 14533 w 93032"/>
                <a:gd name="connsiteY29" fmla="*/ 68652 h 87630"/>
                <a:gd name="connsiteX30" fmla="*/ 14533 w 93032"/>
                <a:gd name="connsiteY30" fmla="*/ 37129 h 87630"/>
                <a:gd name="connsiteX31" fmla="*/ 13739 w 93032"/>
                <a:gd name="connsiteY31" fmla="*/ 18492 h 87630"/>
                <a:gd name="connsiteX32" fmla="*/ 11557 w 93032"/>
                <a:gd name="connsiteY32" fmla="*/ 13932 h 87630"/>
                <a:gd name="connsiteX33" fmla="*/ 7788 w 93032"/>
                <a:gd name="connsiteY33" fmla="*/ 12743 h 87630"/>
                <a:gd name="connsiteX34" fmla="*/ 1639 w 93032"/>
                <a:gd name="connsiteY34" fmla="*/ 14131 h 87630"/>
                <a:gd name="connsiteX35" fmla="*/ 251 w 93032"/>
                <a:gd name="connsiteY35" fmla="*/ 10760 h 87630"/>
                <a:gd name="connsiteX36" fmla="*/ 25840 w 93032"/>
                <a:gd name="connsiteY36" fmla="*/ 253 h 87630"/>
                <a:gd name="connsiteX37" fmla="*/ 29807 w 93032"/>
                <a:gd name="connsiteY37" fmla="*/ 253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29807" y="18294"/>
                  </a:moveTo>
                  <a:cubicBezTo>
                    <a:pt x="39725" y="6299"/>
                    <a:pt x="49246" y="253"/>
                    <a:pt x="58371" y="253"/>
                  </a:cubicBezTo>
                  <a:cubicBezTo>
                    <a:pt x="62983" y="253"/>
                    <a:pt x="66950" y="1442"/>
                    <a:pt x="70273" y="3821"/>
                  </a:cubicBezTo>
                  <a:cubicBezTo>
                    <a:pt x="73546" y="6200"/>
                    <a:pt x="76224" y="10066"/>
                    <a:pt x="78207" y="15320"/>
                  </a:cubicBezTo>
                  <a:cubicBezTo>
                    <a:pt x="79645" y="19038"/>
                    <a:pt x="80389" y="24738"/>
                    <a:pt x="80389" y="32370"/>
                  </a:cubicBezTo>
                  <a:lnTo>
                    <a:pt x="80389" y="68652"/>
                  </a:lnTo>
                  <a:cubicBezTo>
                    <a:pt x="80389" y="74104"/>
                    <a:pt x="80786" y="77722"/>
                    <a:pt x="81579" y="79556"/>
                  </a:cubicBezTo>
                  <a:cubicBezTo>
                    <a:pt x="82224" y="81142"/>
                    <a:pt x="83265" y="82431"/>
                    <a:pt x="84753" y="83323"/>
                  </a:cubicBezTo>
                  <a:cubicBezTo>
                    <a:pt x="86340" y="84116"/>
                    <a:pt x="89167" y="84512"/>
                    <a:pt x="93283" y="84512"/>
                  </a:cubicBezTo>
                  <a:lnTo>
                    <a:pt x="93283" y="87883"/>
                  </a:lnTo>
                  <a:lnTo>
                    <a:pt x="51230" y="87883"/>
                  </a:lnTo>
                  <a:lnTo>
                    <a:pt x="51230" y="84512"/>
                  </a:lnTo>
                  <a:lnTo>
                    <a:pt x="53015" y="84512"/>
                  </a:lnTo>
                  <a:cubicBezTo>
                    <a:pt x="56982" y="84512"/>
                    <a:pt x="59759" y="83918"/>
                    <a:pt x="61346" y="82728"/>
                  </a:cubicBezTo>
                  <a:cubicBezTo>
                    <a:pt x="62933" y="81539"/>
                    <a:pt x="64024" y="79754"/>
                    <a:pt x="64719" y="77375"/>
                  </a:cubicBezTo>
                  <a:cubicBezTo>
                    <a:pt x="64818" y="76483"/>
                    <a:pt x="64917" y="73559"/>
                    <a:pt x="64917" y="68652"/>
                  </a:cubicBezTo>
                  <a:lnTo>
                    <a:pt x="64917" y="33758"/>
                  </a:lnTo>
                  <a:cubicBezTo>
                    <a:pt x="64917" y="26125"/>
                    <a:pt x="63925" y="20574"/>
                    <a:pt x="61941" y="17105"/>
                  </a:cubicBezTo>
                  <a:cubicBezTo>
                    <a:pt x="59958" y="13536"/>
                    <a:pt x="56586" y="11752"/>
                    <a:pt x="51825" y="11752"/>
                  </a:cubicBezTo>
                  <a:cubicBezTo>
                    <a:pt x="44386" y="11752"/>
                    <a:pt x="37047" y="15816"/>
                    <a:pt x="29807" y="23845"/>
                  </a:cubicBezTo>
                  <a:lnTo>
                    <a:pt x="29807" y="68652"/>
                  </a:lnTo>
                  <a:cubicBezTo>
                    <a:pt x="29807" y="74500"/>
                    <a:pt x="30104" y="78069"/>
                    <a:pt x="30799" y="79358"/>
                  </a:cubicBezTo>
                  <a:cubicBezTo>
                    <a:pt x="31691" y="81092"/>
                    <a:pt x="32881" y="82431"/>
                    <a:pt x="34369" y="83323"/>
                  </a:cubicBezTo>
                  <a:cubicBezTo>
                    <a:pt x="35956" y="84116"/>
                    <a:pt x="39031" y="84512"/>
                    <a:pt x="43692" y="84512"/>
                  </a:cubicBezTo>
                  <a:lnTo>
                    <a:pt x="43692" y="87883"/>
                  </a:lnTo>
                  <a:lnTo>
                    <a:pt x="1639" y="87883"/>
                  </a:lnTo>
                  <a:lnTo>
                    <a:pt x="1639" y="84512"/>
                  </a:lnTo>
                  <a:lnTo>
                    <a:pt x="3424" y="84512"/>
                  </a:lnTo>
                  <a:cubicBezTo>
                    <a:pt x="7788" y="84512"/>
                    <a:pt x="10665" y="83472"/>
                    <a:pt x="12152" y="81340"/>
                  </a:cubicBezTo>
                  <a:cubicBezTo>
                    <a:pt x="13739" y="79110"/>
                    <a:pt x="14533" y="74897"/>
                    <a:pt x="14533" y="68652"/>
                  </a:cubicBezTo>
                  <a:lnTo>
                    <a:pt x="14533" y="37129"/>
                  </a:lnTo>
                  <a:cubicBezTo>
                    <a:pt x="14533" y="26968"/>
                    <a:pt x="14235" y="20772"/>
                    <a:pt x="13739" y="18492"/>
                  </a:cubicBezTo>
                  <a:cubicBezTo>
                    <a:pt x="13343" y="16262"/>
                    <a:pt x="12599" y="14725"/>
                    <a:pt x="11557" y="13932"/>
                  </a:cubicBezTo>
                  <a:cubicBezTo>
                    <a:pt x="10615" y="13139"/>
                    <a:pt x="9375" y="12743"/>
                    <a:pt x="7788" y="12743"/>
                  </a:cubicBezTo>
                  <a:cubicBezTo>
                    <a:pt x="6053" y="12743"/>
                    <a:pt x="4020" y="13239"/>
                    <a:pt x="1639" y="14131"/>
                  </a:cubicBezTo>
                  <a:lnTo>
                    <a:pt x="251" y="10760"/>
                  </a:lnTo>
                  <a:lnTo>
                    <a:pt x="25840" y="253"/>
                  </a:lnTo>
                  <a:lnTo>
                    <a:pt x="29807" y="253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8849D79-69F0-7456-294A-55ECA893A497}"/>
                </a:ext>
              </a:extLst>
            </p:cNvPr>
            <p:cNvSpPr/>
            <p:nvPr/>
          </p:nvSpPr>
          <p:spPr>
            <a:xfrm>
              <a:off x="3451004" y="4428700"/>
              <a:ext cx="42648" cy="132039"/>
            </a:xfrm>
            <a:custGeom>
              <a:avLst/>
              <a:gdLst>
                <a:gd name="connsiteX0" fmla="*/ 22280 w 42648"/>
                <a:gd name="connsiteY0" fmla="*/ 253 h 132039"/>
                <a:gd name="connsiteX1" fmla="*/ 28826 w 42648"/>
                <a:gd name="connsiteY1" fmla="*/ 3028 h 132039"/>
                <a:gd name="connsiteX2" fmla="*/ 31603 w 42648"/>
                <a:gd name="connsiteY2" fmla="*/ 9570 h 132039"/>
                <a:gd name="connsiteX3" fmla="*/ 28826 w 42648"/>
                <a:gd name="connsiteY3" fmla="*/ 16311 h 132039"/>
                <a:gd name="connsiteX4" fmla="*/ 22280 w 42648"/>
                <a:gd name="connsiteY4" fmla="*/ 19086 h 132039"/>
                <a:gd name="connsiteX5" fmla="*/ 15536 w 42648"/>
                <a:gd name="connsiteY5" fmla="*/ 16311 h 132039"/>
                <a:gd name="connsiteX6" fmla="*/ 12759 w 42648"/>
                <a:gd name="connsiteY6" fmla="*/ 9570 h 132039"/>
                <a:gd name="connsiteX7" fmla="*/ 15536 w 42648"/>
                <a:gd name="connsiteY7" fmla="*/ 3028 h 132039"/>
                <a:gd name="connsiteX8" fmla="*/ 22280 w 42648"/>
                <a:gd name="connsiteY8" fmla="*/ 253 h 132039"/>
                <a:gd name="connsiteX9" fmla="*/ 30016 w 42648"/>
                <a:gd name="connsiteY9" fmla="*/ 44662 h 132039"/>
                <a:gd name="connsiteX10" fmla="*/ 30016 w 42648"/>
                <a:gd name="connsiteY10" fmla="*/ 113061 h 132039"/>
                <a:gd name="connsiteX11" fmla="*/ 31206 w 42648"/>
                <a:gd name="connsiteY11" fmla="*/ 123767 h 132039"/>
                <a:gd name="connsiteX12" fmla="*/ 34579 w 42648"/>
                <a:gd name="connsiteY12" fmla="*/ 127732 h 132039"/>
                <a:gd name="connsiteX13" fmla="*/ 42910 w 42648"/>
                <a:gd name="connsiteY13" fmla="*/ 128922 h 132039"/>
                <a:gd name="connsiteX14" fmla="*/ 42910 w 42648"/>
                <a:gd name="connsiteY14" fmla="*/ 132292 h 132039"/>
                <a:gd name="connsiteX15" fmla="*/ 1650 w 42648"/>
                <a:gd name="connsiteY15" fmla="*/ 132292 h 132039"/>
                <a:gd name="connsiteX16" fmla="*/ 1650 w 42648"/>
                <a:gd name="connsiteY16" fmla="*/ 128922 h 132039"/>
                <a:gd name="connsiteX17" fmla="*/ 9982 w 42648"/>
                <a:gd name="connsiteY17" fmla="*/ 127732 h 132039"/>
                <a:gd name="connsiteX18" fmla="*/ 13354 w 42648"/>
                <a:gd name="connsiteY18" fmla="*/ 123767 h 132039"/>
                <a:gd name="connsiteX19" fmla="*/ 14544 w 42648"/>
                <a:gd name="connsiteY19" fmla="*/ 113061 h 132039"/>
                <a:gd name="connsiteX20" fmla="*/ 14544 w 42648"/>
                <a:gd name="connsiteY20" fmla="*/ 80348 h 132039"/>
                <a:gd name="connsiteX21" fmla="*/ 13751 w 42648"/>
                <a:gd name="connsiteY21" fmla="*/ 62307 h 132039"/>
                <a:gd name="connsiteX22" fmla="*/ 11767 w 42648"/>
                <a:gd name="connsiteY22" fmla="*/ 58342 h 132039"/>
                <a:gd name="connsiteX23" fmla="*/ 7800 w 42648"/>
                <a:gd name="connsiteY23" fmla="*/ 57152 h 132039"/>
                <a:gd name="connsiteX24" fmla="*/ 1650 w 42648"/>
                <a:gd name="connsiteY24" fmla="*/ 58540 h 132039"/>
                <a:gd name="connsiteX25" fmla="*/ 262 w 42648"/>
                <a:gd name="connsiteY25" fmla="*/ 55170 h 132039"/>
                <a:gd name="connsiteX26" fmla="*/ 25851 w 42648"/>
                <a:gd name="connsiteY26" fmla="*/ 44662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280" y="253"/>
                  </a:moveTo>
                  <a:cubicBezTo>
                    <a:pt x="24909" y="253"/>
                    <a:pt x="27090" y="1194"/>
                    <a:pt x="28826" y="3028"/>
                  </a:cubicBezTo>
                  <a:cubicBezTo>
                    <a:pt x="30661" y="4911"/>
                    <a:pt x="31603" y="7092"/>
                    <a:pt x="31603" y="9570"/>
                  </a:cubicBezTo>
                  <a:cubicBezTo>
                    <a:pt x="31603" y="12247"/>
                    <a:pt x="30661" y="14477"/>
                    <a:pt x="28826" y="16311"/>
                  </a:cubicBezTo>
                  <a:cubicBezTo>
                    <a:pt x="27090" y="18194"/>
                    <a:pt x="24909" y="19086"/>
                    <a:pt x="22280" y="19086"/>
                  </a:cubicBezTo>
                  <a:cubicBezTo>
                    <a:pt x="19602" y="19086"/>
                    <a:pt x="17371" y="18194"/>
                    <a:pt x="15536" y="16311"/>
                  </a:cubicBezTo>
                  <a:cubicBezTo>
                    <a:pt x="13651" y="14477"/>
                    <a:pt x="12759" y="12247"/>
                    <a:pt x="12759" y="9570"/>
                  </a:cubicBezTo>
                  <a:cubicBezTo>
                    <a:pt x="12759" y="7092"/>
                    <a:pt x="13651" y="4911"/>
                    <a:pt x="15536" y="3028"/>
                  </a:cubicBezTo>
                  <a:cubicBezTo>
                    <a:pt x="17371" y="1194"/>
                    <a:pt x="19602" y="253"/>
                    <a:pt x="22280" y="253"/>
                  </a:cubicBezTo>
                  <a:close/>
                  <a:moveTo>
                    <a:pt x="30016" y="44662"/>
                  </a:moveTo>
                  <a:lnTo>
                    <a:pt x="30016" y="113061"/>
                  </a:lnTo>
                  <a:cubicBezTo>
                    <a:pt x="30016" y="118364"/>
                    <a:pt x="30413" y="121933"/>
                    <a:pt x="31206" y="123767"/>
                  </a:cubicBezTo>
                  <a:cubicBezTo>
                    <a:pt x="32000" y="125502"/>
                    <a:pt x="33091" y="126840"/>
                    <a:pt x="34579" y="127732"/>
                  </a:cubicBezTo>
                  <a:cubicBezTo>
                    <a:pt x="36165" y="128525"/>
                    <a:pt x="38943" y="128922"/>
                    <a:pt x="42910" y="128922"/>
                  </a:cubicBezTo>
                  <a:lnTo>
                    <a:pt x="42910" y="132292"/>
                  </a:lnTo>
                  <a:lnTo>
                    <a:pt x="1650" y="132292"/>
                  </a:lnTo>
                  <a:lnTo>
                    <a:pt x="1650" y="128922"/>
                  </a:lnTo>
                  <a:cubicBezTo>
                    <a:pt x="5717" y="128922"/>
                    <a:pt x="8494" y="128525"/>
                    <a:pt x="9982" y="127732"/>
                  </a:cubicBezTo>
                  <a:cubicBezTo>
                    <a:pt x="11420" y="126939"/>
                    <a:pt x="12560" y="125650"/>
                    <a:pt x="13354" y="123767"/>
                  </a:cubicBezTo>
                  <a:cubicBezTo>
                    <a:pt x="14147" y="121933"/>
                    <a:pt x="14544" y="118364"/>
                    <a:pt x="14544" y="113061"/>
                  </a:cubicBezTo>
                  <a:lnTo>
                    <a:pt x="14544" y="80348"/>
                  </a:lnTo>
                  <a:cubicBezTo>
                    <a:pt x="14544" y="71129"/>
                    <a:pt x="14246" y="65082"/>
                    <a:pt x="13751" y="62307"/>
                  </a:cubicBezTo>
                  <a:cubicBezTo>
                    <a:pt x="13354" y="60324"/>
                    <a:pt x="12660" y="59036"/>
                    <a:pt x="11767" y="58342"/>
                  </a:cubicBezTo>
                  <a:cubicBezTo>
                    <a:pt x="10825" y="57549"/>
                    <a:pt x="9486" y="57152"/>
                    <a:pt x="7800" y="57152"/>
                  </a:cubicBezTo>
                  <a:cubicBezTo>
                    <a:pt x="6064" y="57152"/>
                    <a:pt x="4031" y="57648"/>
                    <a:pt x="1650" y="58540"/>
                  </a:cubicBezTo>
                  <a:lnTo>
                    <a:pt x="262" y="55170"/>
                  </a:lnTo>
                  <a:lnTo>
                    <a:pt x="25851" y="44662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C498AB-C5E0-4D36-23B1-93A063D274A0}"/>
                </a:ext>
              </a:extLst>
            </p:cNvPr>
            <p:cNvSpPr/>
            <p:nvPr/>
          </p:nvSpPr>
          <p:spPr>
            <a:xfrm>
              <a:off x="3499503" y="4473109"/>
              <a:ext cx="93032" cy="87630"/>
            </a:xfrm>
            <a:custGeom>
              <a:avLst/>
              <a:gdLst>
                <a:gd name="connsiteX0" fmla="*/ 29822 w 93032"/>
                <a:gd name="connsiteY0" fmla="*/ 18294 h 87630"/>
                <a:gd name="connsiteX1" fmla="*/ 58386 w 93032"/>
                <a:gd name="connsiteY1" fmla="*/ 253 h 87630"/>
                <a:gd name="connsiteX2" fmla="*/ 70288 w 93032"/>
                <a:gd name="connsiteY2" fmla="*/ 3821 h 87630"/>
                <a:gd name="connsiteX3" fmla="*/ 78223 w 93032"/>
                <a:gd name="connsiteY3" fmla="*/ 15320 h 87630"/>
                <a:gd name="connsiteX4" fmla="*/ 80405 w 93032"/>
                <a:gd name="connsiteY4" fmla="*/ 32370 h 87630"/>
                <a:gd name="connsiteX5" fmla="*/ 80405 w 93032"/>
                <a:gd name="connsiteY5" fmla="*/ 68652 h 87630"/>
                <a:gd name="connsiteX6" fmla="*/ 81595 w 93032"/>
                <a:gd name="connsiteY6" fmla="*/ 79556 h 87630"/>
                <a:gd name="connsiteX7" fmla="*/ 84769 w 93032"/>
                <a:gd name="connsiteY7" fmla="*/ 83323 h 87630"/>
                <a:gd name="connsiteX8" fmla="*/ 93298 w 93032"/>
                <a:gd name="connsiteY8" fmla="*/ 84512 h 87630"/>
                <a:gd name="connsiteX9" fmla="*/ 93298 w 93032"/>
                <a:gd name="connsiteY9" fmla="*/ 87883 h 87630"/>
                <a:gd name="connsiteX10" fmla="*/ 51245 w 93032"/>
                <a:gd name="connsiteY10" fmla="*/ 87883 h 87630"/>
                <a:gd name="connsiteX11" fmla="*/ 51245 w 93032"/>
                <a:gd name="connsiteY11" fmla="*/ 84512 h 87630"/>
                <a:gd name="connsiteX12" fmla="*/ 53031 w 93032"/>
                <a:gd name="connsiteY12" fmla="*/ 84512 h 87630"/>
                <a:gd name="connsiteX13" fmla="*/ 61362 w 93032"/>
                <a:gd name="connsiteY13" fmla="*/ 82728 h 87630"/>
                <a:gd name="connsiteX14" fmla="*/ 64734 w 93032"/>
                <a:gd name="connsiteY14" fmla="*/ 77375 h 87630"/>
                <a:gd name="connsiteX15" fmla="*/ 64932 w 93032"/>
                <a:gd name="connsiteY15" fmla="*/ 68652 h 87630"/>
                <a:gd name="connsiteX16" fmla="*/ 64932 w 93032"/>
                <a:gd name="connsiteY16" fmla="*/ 33758 h 87630"/>
                <a:gd name="connsiteX17" fmla="*/ 61957 w 93032"/>
                <a:gd name="connsiteY17" fmla="*/ 17105 h 87630"/>
                <a:gd name="connsiteX18" fmla="*/ 51840 w 93032"/>
                <a:gd name="connsiteY18" fmla="*/ 11752 h 87630"/>
                <a:gd name="connsiteX19" fmla="*/ 29822 w 93032"/>
                <a:gd name="connsiteY19" fmla="*/ 23845 h 87630"/>
                <a:gd name="connsiteX20" fmla="*/ 29822 w 93032"/>
                <a:gd name="connsiteY20" fmla="*/ 68652 h 87630"/>
                <a:gd name="connsiteX21" fmla="*/ 30814 w 93032"/>
                <a:gd name="connsiteY21" fmla="*/ 79358 h 87630"/>
                <a:gd name="connsiteX22" fmla="*/ 34384 w 93032"/>
                <a:gd name="connsiteY22" fmla="*/ 83323 h 87630"/>
                <a:gd name="connsiteX23" fmla="*/ 43707 w 93032"/>
                <a:gd name="connsiteY23" fmla="*/ 84512 h 87630"/>
                <a:gd name="connsiteX24" fmla="*/ 43707 w 93032"/>
                <a:gd name="connsiteY24" fmla="*/ 87883 h 87630"/>
                <a:gd name="connsiteX25" fmla="*/ 1655 w 93032"/>
                <a:gd name="connsiteY25" fmla="*/ 87883 h 87630"/>
                <a:gd name="connsiteX26" fmla="*/ 1655 w 93032"/>
                <a:gd name="connsiteY26" fmla="*/ 84512 h 87630"/>
                <a:gd name="connsiteX27" fmla="*/ 3440 w 93032"/>
                <a:gd name="connsiteY27" fmla="*/ 84512 h 87630"/>
                <a:gd name="connsiteX28" fmla="*/ 12168 w 93032"/>
                <a:gd name="connsiteY28" fmla="*/ 81340 h 87630"/>
                <a:gd name="connsiteX29" fmla="*/ 14548 w 93032"/>
                <a:gd name="connsiteY29" fmla="*/ 68652 h 87630"/>
                <a:gd name="connsiteX30" fmla="*/ 14548 w 93032"/>
                <a:gd name="connsiteY30" fmla="*/ 37129 h 87630"/>
                <a:gd name="connsiteX31" fmla="*/ 13755 w 93032"/>
                <a:gd name="connsiteY31" fmla="*/ 18492 h 87630"/>
                <a:gd name="connsiteX32" fmla="*/ 11573 w 93032"/>
                <a:gd name="connsiteY32" fmla="*/ 13932 h 87630"/>
                <a:gd name="connsiteX33" fmla="*/ 7804 w 93032"/>
                <a:gd name="connsiteY33" fmla="*/ 12743 h 87630"/>
                <a:gd name="connsiteX34" fmla="*/ 1655 w 93032"/>
                <a:gd name="connsiteY34" fmla="*/ 14131 h 87630"/>
                <a:gd name="connsiteX35" fmla="*/ 266 w 93032"/>
                <a:gd name="connsiteY35" fmla="*/ 10760 h 87630"/>
                <a:gd name="connsiteX36" fmla="*/ 25855 w 93032"/>
                <a:gd name="connsiteY36" fmla="*/ 253 h 87630"/>
                <a:gd name="connsiteX37" fmla="*/ 29822 w 93032"/>
                <a:gd name="connsiteY37" fmla="*/ 253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29822" y="18294"/>
                  </a:moveTo>
                  <a:cubicBezTo>
                    <a:pt x="39740" y="6299"/>
                    <a:pt x="49262" y="253"/>
                    <a:pt x="58386" y="253"/>
                  </a:cubicBezTo>
                  <a:cubicBezTo>
                    <a:pt x="62998" y="253"/>
                    <a:pt x="66966" y="1442"/>
                    <a:pt x="70288" y="3821"/>
                  </a:cubicBezTo>
                  <a:cubicBezTo>
                    <a:pt x="73561" y="6200"/>
                    <a:pt x="76239" y="10066"/>
                    <a:pt x="78223" y="15320"/>
                  </a:cubicBezTo>
                  <a:cubicBezTo>
                    <a:pt x="79661" y="19038"/>
                    <a:pt x="80405" y="24738"/>
                    <a:pt x="80405" y="32370"/>
                  </a:cubicBezTo>
                  <a:lnTo>
                    <a:pt x="80405" y="68652"/>
                  </a:lnTo>
                  <a:cubicBezTo>
                    <a:pt x="80405" y="74104"/>
                    <a:pt x="80801" y="77722"/>
                    <a:pt x="81595" y="79556"/>
                  </a:cubicBezTo>
                  <a:cubicBezTo>
                    <a:pt x="82239" y="81142"/>
                    <a:pt x="83281" y="82431"/>
                    <a:pt x="84769" y="83323"/>
                  </a:cubicBezTo>
                  <a:cubicBezTo>
                    <a:pt x="86356" y="84116"/>
                    <a:pt x="89182" y="84512"/>
                    <a:pt x="93298" y="84512"/>
                  </a:cubicBezTo>
                  <a:lnTo>
                    <a:pt x="93298" y="87883"/>
                  </a:lnTo>
                  <a:lnTo>
                    <a:pt x="51245" y="87883"/>
                  </a:lnTo>
                  <a:lnTo>
                    <a:pt x="51245" y="84512"/>
                  </a:lnTo>
                  <a:lnTo>
                    <a:pt x="53031" y="84512"/>
                  </a:lnTo>
                  <a:cubicBezTo>
                    <a:pt x="56998" y="84512"/>
                    <a:pt x="59775" y="83918"/>
                    <a:pt x="61362" y="82728"/>
                  </a:cubicBezTo>
                  <a:cubicBezTo>
                    <a:pt x="62949" y="81539"/>
                    <a:pt x="64040" y="79754"/>
                    <a:pt x="64734" y="77375"/>
                  </a:cubicBezTo>
                  <a:cubicBezTo>
                    <a:pt x="64833" y="76483"/>
                    <a:pt x="64932" y="73559"/>
                    <a:pt x="64932" y="68652"/>
                  </a:cubicBezTo>
                  <a:lnTo>
                    <a:pt x="64932" y="33758"/>
                  </a:lnTo>
                  <a:cubicBezTo>
                    <a:pt x="64932" y="26125"/>
                    <a:pt x="63941" y="20574"/>
                    <a:pt x="61957" y="17105"/>
                  </a:cubicBezTo>
                  <a:cubicBezTo>
                    <a:pt x="59973" y="13536"/>
                    <a:pt x="56601" y="11752"/>
                    <a:pt x="51840" y="11752"/>
                  </a:cubicBezTo>
                  <a:cubicBezTo>
                    <a:pt x="44402" y="11752"/>
                    <a:pt x="37062" y="15816"/>
                    <a:pt x="29822" y="23845"/>
                  </a:cubicBezTo>
                  <a:lnTo>
                    <a:pt x="29822" y="68652"/>
                  </a:lnTo>
                  <a:cubicBezTo>
                    <a:pt x="29822" y="74500"/>
                    <a:pt x="30120" y="78069"/>
                    <a:pt x="30814" y="79358"/>
                  </a:cubicBezTo>
                  <a:cubicBezTo>
                    <a:pt x="31707" y="81092"/>
                    <a:pt x="32897" y="82431"/>
                    <a:pt x="34384" y="83323"/>
                  </a:cubicBezTo>
                  <a:cubicBezTo>
                    <a:pt x="35971" y="84116"/>
                    <a:pt x="39046" y="84512"/>
                    <a:pt x="43707" y="84512"/>
                  </a:cubicBezTo>
                  <a:lnTo>
                    <a:pt x="43707" y="87883"/>
                  </a:lnTo>
                  <a:lnTo>
                    <a:pt x="1655" y="87883"/>
                  </a:lnTo>
                  <a:lnTo>
                    <a:pt x="1655" y="84512"/>
                  </a:lnTo>
                  <a:lnTo>
                    <a:pt x="3440" y="84512"/>
                  </a:lnTo>
                  <a:cubicBezTo>
                    <a:pt x="7804" y="84512"/>
                    <a:pt x="10680" y="83472"/>
                    <a:pt x="12168" y="81340"/>
                  </a:cubicBezTo>
                  <a:cubicBezTo>
                    <a:pt x="13755" y="79110"/>
                    <a:pt x="14548" y="74897"/>
                    <a:pt x="14548" y="68652"/>
                  </a:cubicBezTo>
                  <a:lnTo>
                    <a:pt x="14548" y="37129"/>
                  </a:lnTo>
                  <a:cubicBezTo>
                    <a:pt x="14548" y="26968"/>
                    <a:pt x="14251" y="20772"/>
                    <a:pt x="13755" y="18492"/>
                  </a:cubicBezTo>
                  <a:cubicBezTo>
                    <a:pt x="13358" y="16262"/>
                    <a:pt x="12614" y="14725"/>
                    <a:pt x="11573" y="13932"/>
                  </a:cubicBezTo>
                  <a:cubicBezTo>
                    <a:pt x="10631" y="13139"/>
                    <a:pt x="9391" y="12743"/>
                    <a:pt x="7804" y="12743"/>
                  </a:cubicBezTo>
                  <a:cubicBezTo>
                    <a:pt x="6068" y="12743"/>
                    <a:pt x="4035" y="13239"/>
                    <a:pt x="1655" y="14131"/>
                  </a:cubicBezTo>
                  <a:lnTo>
                    <a:pt x="266" y="10760"/>
                  </a:lnTo>
                  <a:lnTo>
                    <a:pt x="25855" y="253"/>
                  </a:lnTo>
                  <a:lnTo>
                    <a:pt x="29822" y="253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15160A-2341-DC6C-55B6-16A69D1D2BD3}"/>
                </a:ext>
              </a:extLst>
            </p:cNvPr>
            <p:cNvSpPr/>
            <p:nvPr/>
          </p:nvSpPr>
          <p:spPr>
            <a:xfrm>
              <a:off x="3595249" y="4447732"/>
              <a:ext cx="51375" cy="114395"/>
            </a:xfrm>
            <a:custGeom>
              <a:avLst/>
              <a:gdLst>
                <a:gd name="connsiteX0" fmla="*/ 29235 w 51375"/>
                <a:gd name="connsiteY0" fmla="*/ 253 h 114395"/>
                <a:gd name="connsiteX1" fmla="*/ 29235 w 51375"/>
                <a:gd name="connsiteY1" fmla="*/ 28207 h 114395"/>
                <a:gd name="connsiteX2" fmla="*/ 49071 w 51375"/>
                <a:gd name="connsiteY2" fmla="*/ 28207 h 114395"/>
                <a:gd name="connsiteX3" fmla="*/ 49071 w 51375"/>
                <a:gd name="connsiteY3" fmla="*/ 34750 h 114395"/>
                <a:gd name="connsiteX4" fmla="*/ 29235 w 51375"/>
                <a:gd name="connsiteY4" fmla="*/ 34750 h 114395"/>
                <a:gd name="connsiteX5" fmla="*/ 29235 w 51375"/>
                <a:gd name="connsiteY5" fmla="*/ 89865 h 114395"/>
                <a:gd name="connsiteX6" fmla="*/ 31417 w 51375"/>
                <a:gd name="connsiteY6" fmla="*/ 101166 h 114395"/>
                <a:gd name="connsiteX7" fmla="*/ 37566 w 51375"/>
                <a:gd name="connsiteY7" fmla="*/ 103942 h 114395"/>
                <a:gd name="connsiteX8" fmla="*/ 43517 w 51375"/>
                <a:gd name="connsiteY8" fmla="*/ 102157 h 114395"/>
                <a:gd name="connsiteX9" fmla="*/ 48079 w 51375"/>
                <a:gd name="connsiteY9" fmla="*/ 96408 h 114395"/>
                <a:gd name="connsiteX10" fmla="*/ 51650 w 51375"/>
                <a:gd name="connsiteY10" fmla="*/ 96408 h 114395"/>
                <a:gd name="connsiteX11" fmla="*/ 42326 w 51375"/>
                <a:gd name="connsiteY11" fmla="*/ 110088 h 114395"/>
                <a:gd name="connsiteX12" fmla="*/ 30226 w 51375"/>
                <a:gd name="connsiteY12" fmla="*/ 114648 h 114395"/>
                <a:gd name="connsiteX13" fmla="*/ 21697 w 51375"/>
                <a:gd name="connsiteY13" fmla="*/ 112269 h 114395"/>
                <a:gd name="connsiteX14" fmla="*/ 15746 w 51375"/>
                <a:gd name="connsiteY14" fmla="*/ 105528 h 114395"/>
                <a:gd name="connsiteX15" fmla="*/ 13762 w 51375"/>
                <a:gd name="connsiteY15" fmla="*/ 91848 h 114395"/>
                <a:gd name="connsiteX16" fmla="*/ 13762 w 51375"/>
                <a:gd name="connsiteY16" fmla="*/ 34750 h 114395"/>
                <a:gd name="connsiteX17" fmla="*/ 274 w 51375"/>
                <a:gd name="connsiteY17" fmla="*/ 34750 h 114395"/>
                <a:gd name="connsiteX18" fmla="*/ 274 w 51375"/>
                <a:gd name="connsiteY18" fmla="*/ 31577 h 114395"/>
                <a:gd name="connsiteX19" fmla="*/ 10787 w 51375"/>
                <a:gd name="connsiteY19" fmla="*/ 24837 h 114395"/>
                <a:gd name="connsiteX20" fmla="*/ 20308 w 51375"/>
                <a:gd name="connsiteY20" fmla="*/ 13139 h 114395"/>
                <a:gd name="connsiteX21" fmla="*/ 26259 w 51375"/>
                <a:gd name="connsiteY21" fmla="*/ 253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235" y="253"/>
                  </a:moveTo>
                  <a:lnTo>
                    <a:pt x="29235" y="28207"/>
                  </a:lnTo>
                  <a:lnTo>
                    <a:pt x="49071" y="28207"/>
                  </a:lnTo>
                  <a:lnTo>
                    <a:pt x="49071" y="34750"/>
                  </a:lnTo>
                  <a:lnTo>
                    <a:pt x="29235" y="34750"/>
                  </a:lnTo>
                  <a:lnTo>
                    <a:pt x="29235" y="89865"/>
                  </a:lnTo>
                  <a:cubicBezTo>
                    <a:pt x="29235" y="95417"/>
                    <a:pt x="29929" y="99183"/>
                    <a:pt x="31417" y="101166"/>
                  </a:cubicBezTo>
                  <a:cubicBezTo>
                    <a:pt x="33003" y="103050"/>
                    <a:pt x="35037" y="103942"/>
                    <a:pt x="37566" y="103942"/>
                  </a:cubicBezTo>
                  <a:cubicBezTo>
                    <a:pt x="39649" y="103942"/>
                    <a:pt x="41632" y="103347"/>
                    <a:pt x="43517" y="102157"/>
                  </a:cubicBezTo>
                  <a:cubicBezTo>
                    <a:pt x="45500" y="100869"/>
                    <a:pt x="46988" y="98936"/>
                    <a:pt x="48079" y="96408"/>
                  </a:cubicBezTo>
                  <a:lnTo>
                    <a:pt x="51650" y="96408"/>
                  </a:lnTo>
                  <a:cubicBezTo>
                    <a:pt x="49368" y="102504"/>
                    <a:pt x="46294" y="107064"/>
                    <a:pt x="42326" y="110088"/>
                  </a:cubicBezTo>
                  <a:cubicBezTo>
                    <a:pt x="38458" y="113161"/>
                    <a:pt x="34442" y="114648"/>
                    <a:pt x="30226" y="114648"/>
                  </a:cubicBezTo>
                  <a:cubicBezTo>
                    <a:pt x="27300" y="114648"/>
                    <a:pt x="24474" y="113855"/>
                    <a:pt x="21697" y="112269"/>
                  </a:cubicBezTo>
                  <a:cubicBezTo>
                    <a:pt x="19019" y="110682"/>
                    <a:pt x="17035" y="108452"/>
                    <a:pt x="15746" y="105528"/>
                  </a:cubicBezTo>
                  <a:cubicBezTo>
                    <a:pt x="14407" y="102653"/>
                    <a:pt x="13762" y="98093"/>
                    <a:pt x="13762" y="91848"/>
                  </a:cubicBezTo>
                  <a:lnTo>
                    <a:pt x="13762" y="34750"/>
                  </a:lnTo>
                  <a:lnTo>
                    <a:pt x="274" y="34750"/>
                  </a:lnTo>
                  <a:lnTo>
                    <a:pt x="274" y="31577"/>
                  </a:lnTo>
                  <a:cubicBezTo>
                    <a:pt x="3695" y="30289"/>
                    <a:pt x="7216" y="28009"/>
                    <a:pt x="10787" y="24837"/>
                  </a:cubicBezTo>
                  <a:cubicBezTo>
                    <a:pt x="14357" y="21565"/>
                    <a:pt x="17531" y="17650"/>
                    <a:pt x="20308" y="13139"/>
                  </a:cubicBezTo>
                  <a:cubicBezTo>
                    <a:pt x="21746" y="10760"/>
                    <a:pt x="23730" y="6498"/>
                    <a:pt x="26259" y="25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70AEAAC-D6B7-47F7-2A3D-69F9C28F6CED}"/>
                </a:ext>
              </a:extLst>
            </p:cNvPr>
            <p:cNvSpPr/>
            <p:nvPr/>
          </p:nvSpPr>
          <p:spPr>
            <a:xfrm>
              <a:off x="3653468" y="4473109"/>
              <a:ext cx="71807" cy="90207"/>
            </a:xfrm>
            <a:custGeom>
              <a:avLst/>
              <a:gdLst>
                <a:gd name="connsiteX0" fmla="*/ 13370 w 71807"/>
                <a:gd name="connsiteY0" fmla="*/ 34948 h 90207"/>
                <a:gd name="connsiteX1" fmla="*/ 22494 w 71807"/>
                <a:gd name="connsiteY1" fmla="*/ 64488 h 90207"/>
                <a:gd name="connsiteX2" fmla="*/ 44314 w 71807"/>
                <a:gd name="connsiteY2" fmla="*/ 75392 h 90207"/>
                <a:gd name="connsiteX3" fmla="*/ 58993 w 71807"/>
                <a:gd name="connsiteY3" fmla="*/ 70833 h 90207"/>
                <a:gd name="connsiteX4" fmla="*/ 69308 w 71807"/>
                <a:gd name="connsiteY4" fmla="*/ 54972 h 90207"/>
                <a:gd name="connsiteX5" fmla="*/ 72085 w 71807"/>
                <a:gd name="connsiteY5" fmla="*/ 56954 h 90207"/>
                <a:gd name="connsiteX6" fmla="*/ 60778 w 71807"/>
                <a:gd name="connsiteY6" fmla="*/ 80151 h 90207"/>
                <a:gd name="connsiteX7" fmla="*/ 37372 w 71807"/>
                <a:gd name="connsiteY7" fmla="*/ 90460 h 90207"/>
                <a:gd name="connsiteX8" fmla="*/ 11188 w 71807"/>
                <a:gd name="connsiteY8" fmla="*/ 78565 h 90207"/>
                <a:gd name="connsiteX9" fmla="*/ 278 w 71807"/>
                <a:gd name="connsiteY9" fmla="*/ 46447 h 90207"/>
                <a:gd name="connsiteX10" fmla="*/ 11386 w 71807"/>
                <a:gd name="connsiteY10" fmla="*/ 12545 h 90207"/>
                <a:gd name="connsiteX11" fmla="*/ 39554 w 71807"/>
                <a:gd name="connsiteY11" fmla="*/ 253 h 90207"/>
                <a:gd name="connsiteX12" fmla="*/ 62960 w 71807"/>
                <a:gd name="connsiteY12" fmla="*/ 9769 h 90207"/>
                <a:gd name="connsiteX13" fmla="*/ 72085 w 71807"/>
                <a:gd name="connsiteY13" fmla="*/ 34948 h 90207"/>
                <a:gd name="connsiteX14" fmla="*/ 13370 w 71807"/>
                <a:gd name="connsiteY14" fmla="*/ 29396 h 90207"/>
                <a:gd name="connsiteX15" fmla="*/ 52844 w 71807"/>
                <a:gd name="connsiteY15" fmla="*/ 29396 h 90207"/>
                <a:gd name="connsiteX16" fmla="*/ 50860 w 71807"/>
                <a:gd name="connsiteY16" fmla="*/ 17898 h 90207"/>
                <a:gd name="connsiteX17" fmla="*/ 43918 w 71807"/>
                <a:gd name="connsiteY17" fmla="*/ 9769 h 90207"/>
                <a:gd name="connsiteX18" fmla="*/ 34198 w 71807"/>
                <a:gd name="connsiteY18" fmla="*/ 6795 h 90207"/>
                <a:gd name="connsiteX19" fmla="*/ 20511 w 71807"/>
                <a:gd name="connsiteY19" fmla="*/ 12941 h 90207"/>
                <a:gd name="connsiteX20" fmla="*/ 13370 w 71807"/>
                <a:gd name="connsiteY20" fmla="*/ 29396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370" y="34948"/>
                  </a:moveTo>
                  <a:cubicBezTo>
                    <a:pt x="13370" y="47537"/>
                    <a:pt x="16395" y="57351"/>
                    <a:pt x="22494" y="64488"/>
                  </a:cubicBezTo>
                  <a:cubicBezTo>
                    <a:pt x="28693" y="71774"/>
                    <a:pt x="35983" y="75392"/>
                    <a:pt x="44314" y="75392"/>
                  </a:cubicBezTo>
                  <a:cubicBezTo>
                    <a:pt x="49968" y="75392"/>
                    <a:pt x="54877" y="73906"/>
                    <a:pt x="58993" y="70833"/>
                  </a:cubicBezTo>
                  <a:cubicBezTo>
                    <a:pt x="63060" y="67660"/>
                    <a:pt x="66531" y="62407"/>
                    <a:pt x="69308" y="54972"/>
                  </a:cubicBezTo>
                  <a:lnTo>
                    <a:pt x="72085" y="56954"/>
                  </a:lnTo>
                  <a:cubicBezTo>
                    <a:pt x="70895" y="65430"/>
                    <a:pt x="67126" y="73162"/>
                    <a:pt x="60778" y="80151"/>
                  </a:cubicBezTo>
                  <a:cubicBezTo>
                    <a:pt x="54530" y="87040"/>
                    <a:pt x="46744" y="90460"/>
                    <a:pt x="37372" y="90460"/>
                  </a:cubicBezTo>
                  <a:cubicBezTo>
                    <a:pt x="27156" y="90460"/>
                    <a:pt x="18428" y="86495"/>
                    <a:pt x="11188" y="78565"/>
                  </a:cubicBezTo>
                  <a:cubicBezTo>
                    <a:pt x="3898" y="70634"/>
                    <a:pt x="278" y="59928"/>
                    <a:pt x="278" y="46447"/>
                  </a:cubicBezTo>
                  <a:cubicBezTo>
                    <a:pt x="278" y="31924"/>
                    <a:pt x="3947" y="20624"/>
                    <a:pt x="11386" y="12545"/>
                  </a:cubicBezTo>
                  <a:cubicBezTo>
                    <a:pt x="18775" y="4366"/>
                    <a:pt x="28148" y="253"/>
                    <a:pt x="39554" y="253"/>
                  </a:cubicBezTo>
                  <a:cubicBezTo>
                    <a:pt x="49075" y="253"/>
                    <a:pt x="56861" y="3425"/>
                    <a:pt x="62960" y="9769"/>
                  </a:cubicBezTo>
                  <a:cubicBezTo>
                    <a:pt x="69010" y="16014"/>
                    <a:pt x="72085" y="24390"/>
                    <a:pt x="72085" y="34948"/>
                  </a:cubicBezTo>
                  <a:close/>
                  <a:moveTo>
                    <a:pt x="13370" y="29396"/>
                  </a:moveTo>
                  <a:lnTo>
                    <a:pt x="52844" y="29396"/>
                  </a:lnTo>
                  <a:cubicBezTo>
                    <a:pt x="52447" y="23994"/>
                    <a:pt x="51753" y="20178"/>
                    <a:pt x="50860" y="17898"/>
                  </a:cubicBezTo>
                  <a:cubicBezTo>
                    <a:pt x="49273" y="14478"/>
                    <a:pt x="46943" y="11752"/>
                    <a:pt x="43918" y="9769"/>
                  </a:cubicBezTo>
                  <a:cubicBezTo>
                    <a:pt x="40843" y="7786"/>
                    <a:pt x="37620" y="6795"/>
                    <a:pt x="34198" y="6795"/>
                  </a:cubicBezTo>
                  <a:cubicBezTo>
                    <a:pt x="29140" y="6795"/>
                    <a:pt x="24577" y="8877"/>
                    <a:pt x="20511" y="12941"/>
                  </a:cubicBezTo>
                  <a:cubicBezTo>
                    <a:pt x="16395" y="16906"/>
                    <a:pt x="14014" y="22408"/>
                    <a:pt x="13370" y="2939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80C6F2A-4BE5-B434-E2C3-3CFE14006394}"/>
                </a:ext>
              </a:extLst>
            </p:cNvPr>
            <p:cNvSpPr/>
            <p:nvPr/>
          </p:nvSpPr>
          <p:spPr>
            <a:xfrm>
              <a:off x="3731978" y="4473109"/>
              <a:ext cx="93032" cy="87630"/>
            </a:xfrm>
            <a:custGeom>
              <a:avLst/>
              <a:gdLst>
                <a:gd name="connsiteX0" fmla="*/ 29840 w 93032"/>
                <a:gd name="connsiteY0" fmla="*/ 18294 h 87630"/>
                <a:gd name="connsiteX1" fmla="*/ 58405 w 93032"/>
                <a:gd name="connsiteY1" fmla="*/ 253 h 87630"/>
                <a:gd name="connsiteX2" fmla="*/ 70306 w 93032"/>
                <a:gd name="connsiteY2" fmla="*/ 3821 h 87630"/>
                <a:gd name="connsiteX3" fmla="*/ 78241 w 93032"/>
                <a:gd name="connsiteY3" fmla="*/ 15320 h 87630"/>
                <a:gd name="connsiteX4" fmla="*/ 80423 w 93032"/>
                <a:gd name="connsiteY4" fmla="*/ 32370 h 87630"/>
                <a:gd name="connsiteX5" fmla="*/ 80423 w 93032"/>
                <a:gd name="connsiteY5" fmla="*/ 68652 h 87630"/>
                <a:gd name="connsiteX6" fmla="*/ 81613 w 93032"/>
                <a:gd name="connsiteY6" fmla="*/ 79556 h 87630"/>
                <a:gd name="connsiteX7" fmla="*/ 84787 w 93032"/>
                <a:gd name="connsiteY7" fmla="*/ 83323 h 87630"/>
                <a:gd name="connsiteX8" fmla="*/ 93317 w 93032"/>
                <a:gd name="connsiteY8" fmla="*/ 84512 h 87630"/>
                <a:gd name="connsiteX9" fmla="*/ 93317 w 93032"/>
                <a:gd name="connsiteY9" fmla="*/ 87883 h 87630"/>
                <a:gd name="connsiteX10" fmla="*/ 51264 w 93032"/>
                <a:gd name="connsiteY10" fmla="*/ 87883 h 87630"/>
                <a:gd name="connsiteX11" fmla="*/ 51264 w 93032"/>
                <a:gd name="connsiteY11" fmla="*/ 84512 h 87630"/>
                <a:gd name="connsiteX12" fmla="*/ 53049 w 93032"/>
                <a:gd name="connsiteY12" fmla="*/ 84512 h 87630"/>
                <a:gd name="connsiteX13" fmla="*/ 61380 w 93032"/>
                <a:gd name="connsiteY13" fmla="*/ 82728 h 87630"/>
                <a:gd name="connsiteX14" fmla="*/ 64752 w 93032"/>
                <a:gd name="connsiteY14" fmla="*/ 77375 h 87630"/>
                <a:gd name="connsiteX15" fmla="*/ 64951 w 93032"/>
                <a:gd name="connsiteY15" fmla="*/ 68652 h 87630"/>
                <a:gd name="connsiteX16" fmla="*/ 64951 w 93032"/>
                <a:gd name="connsiteY16" fmla="*/ 33758 h 87630"/>
                <a:gd name="connsiteX17" fmla="*/ 61975 w 93032"/>
                <a:gd name="connsiteY17" fmla="*/ 17105 h 87630"/>
                <a:gd name="connsiteX18" fmla="*/ 51859 w 93032"/>
                <a:gd name="connsiteY18" fmla="*/ 11752 h 87630"/>
                <a:gd name="connsiteX19" fmla="*/ 29840 w 93032"/>
                <a:gd name="connsiteY19" fmla="*/ 23845 h 87630"/>
                <a:gd name="connsiteX20" fmla="*/ 29840 w 93032"/>
                <a:gd name="connsiteY20" fmla="*/ 68652 h 87630"/>
                <a:gd name="connsiteX21" fmla="*/ 30832 w 93032"/>
                <a:gd name="connsiteY21" fmla="*/ 79358 h 87630"/>
                <a:gd name="connsiteX22" fmla="*/ 34403 w 93032"/>
                <a:gd name="connsiteY22" fmla="*/ 83323 h 87630"/>
                <a:gd name="connsiteX23" fmla="*/ 43726 w 93032"/>
                <a:gd name="connsiteY23" fmla="*/ 84512 h 87630"/>
                <a:gd name="connsiteX24" fmla="*/ 43726 w 93032"/>
                <a:gd name="connsiteY24" fmla="*/ 87883 h 87630"/>
                <a:gd name="connsiteX25" fmla="*/ 1673 w 93032"/>
                <a:gd name="connsiteY25" fmla="*/ 87883 h 87630"/>
                <a:gd name="connsiteX26" fmla="*/ 1673 w 93032"/>
                <a:gd name="connsiteY26" fmla="*/ 84512 h 87630"/>
                <a:gd name="connsiteX27" fmla="*/ 3458 w 93032"/>
                <a:gd name="connsiteY27" fmla="*/ 84512 h 87630"/>
                <a:gd name="connsiteX28" fmla="*/ 12186 w 93032"/>
                <a:gd name="connsiteY28" fmla="*/ 81340 h 87630"/>
                <a:gd name="connsiteX29" fmla="*/ 14566 w 93032"/>
                <a:gd name="connsiteY29" fmla="*/ 68652 h 87630"/>
                <a:gd name="connsiteX30" fmla="*/ 14566 w 93032"/>
                <a:gd name="connsiteY30" fmla="*/ 37129 h 87630"/>
                <a:gd name="connsiteX31" fmla="*/ 13773 w 93032"/>
                <a:gd name="connsiteY31" fmla="*/ 18492 h 87630"/>
                <a:gd name="connsiteX32" fmla="*/ 11591 w 93032"/>
                <a:gd name="connsiteY32" fmla="*/ 13932 h 87630"/>
                <a:gd name="connsiteX33" fmla="*/ 7822 w 93032"/>
                <a:gd name="connsiteY33" fmla="*/ 12743 h 87630"/>
                <a:gd name="connsiteX34" fmla="*/ 1673 w 93032"/>
                <a:gd name="connsiteY34" fmla="*/ 14131 h 87630"/>
                <a:gd name="connsiteX35" fmla="*/ 284 w 93032"/>
                <a:gd name="connsiteY35" fmla="*/ 10760 h 87630"/>
                <a:gd name="connsiteX36" fmla="*/ 25873 w 93032"/>
                <a:gd name="connsiteY36" fmla="*/ 253 h 87630"/>
                <a:gd name="connsiteX37" fmla="*/ 29840 w 93032"/>
                <a:gd name="connsiteY37" fmla="*/ 253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29840" y="18294"/>
                  </a:moveTo>
                  <a:cubicBezTo>
                    <a:pt x="39759" y="6299"/>
                    <a:pt x="49280" y="253"/>
                    <a:pt x="58405" y="253"/>
                  </a:cubicBezTo>
                  <a:cubicBezTo>
                    <a:pt x="63017" y="253"/>
                    <a:pt x="66984" y="1442"/>
                    <a:pt x="70306" y="3821"/>
                  </a:cubicBezTo>
                  <a:cubicBezTo>
                    <a:pt x="73579" y="6200"/>
                    <a:pt x="76257" y="10066"/>
                    <a:pt x="78241" y="15320"/>
                  </a:cubicBezTo>
                  <a:cubicBezTo>
                    <a:pt x="79679" y="19038"/>
                    <a:pt x="80423" y="24738"/>
                    <a:pt x="80423" y="32370"/>
                  </a:cubicBezTo>
                  <a:lnTo>
                    <a:pt x="80423" y="68652"/>
                  </a:lnTo>
                  <a:cubicBezTo>
                    <a:pt x="80423" y="74104"/>
                    <a:pt x="80820" y="77722"/>
                    <a:pt x="81613" y="79556"/>
                  </a:cubicBezTo>
                  <a:cubicBezTo>
                    <a:pt x="82258" y="81142"/>
                    <a:pt x="83299" y="82431"/>
                    <a:pt x="84787" y="83323"/>
                  </a:cubicBezTo>
                  <a:cubicBezTo>
                    <a:pt x="86374" y="84116"/>
                    <a:pt x="89201" y="84512"/>
                    <a:pt x="93317" y="84512"/>
                  </a:cubicBezTo>
                  <a:lnTo>
                    <a:pt x="93317" y="87883"/>
                  </a:lnTo>
                  <a:lnTo>
                    <a:pt x="51264" y="87883"/>
                  </a:lnTo>
                  <a:lnTo>
                    <a:pt x="51264" y="84512"/>
                  </a:lnTo>
                  <a:lnTo>
                    <a:pt x="53049" y="84512"/>
                  </a:lnTo>
                  <a:cubicBezTo>
                    <a:pt x="57016" y="84512"/>
                    <a:pt x="59793" y="83918"/>
                    <a:pt x="61380" y="82728"/>
                  </a:cubicBezTo>
                  <a:cubicBezTo>
                    <a:pt x="62967" y="81539"/>
                    <a:pt x="64058" y="79754"/>
                    <a:pt x="64752" y="77375"/>
                  </a:cubicBezTo>
                  <a:cubicBezTo>
                    <a:pt x="64851" y="76483"/>
                    <a:pt x="64951" y="73559"/>
                    <a:pt x="64951" y="68652"/>
                  </a:cubicBezTo>
                  <a:lnTo>
                    <a:pt x="64951" y="33758"/>
                  </a:lnTo>
                  <a:cubicBezTo>
                    <a:pt x="64951" y="26125"/>
                    <a:pt x="63959" y="20574"/>
                    <a:pt x="61975" y="17105"/>
                  </a:cubicBezTo>
                  <a:cubicBezTo>
                    <a:pt x="59992" y="13536"/>
                    <a:pt x="56619" y="11752"/>
                    <a:pt x="51859" y="11752"/>
                  </a:cubicBezTo>
                  <a:cubicBezTo>
                    <a:pt x="44420" y="11752"/>
                    <a:pt x="37081" y="15816"/>
                    <a:pt x="29840" y="23845"/>
                  </a:cubicBezTo>
                  <a:lnTo>
                    <a:pt x="29840" y="68652"/>
                  </a:lnTo>
                  <a:cubicBezTo>
                    <a:pt x="29840" y="74500"/>
                    <a:pt x="30138" y="78069"/>
                    <a:pt x="30832" y="79358"/>
                  </a:cubicBezTo>
                  <a:cubicBezTo>
                    <a:pt x="31725" y="81092"/>
                    <a:pt x="32915" y="82431"/>
                    <a:pt x="34403" y="83323"/>
                  </a:cubicBezTo>
                  <a:cubicBezTo>
                    <a:pt x="35990" y="84116"/>
                    <a:pt x="39064" y="84512"/>
                    <a:pt x="43726" y="84512"/>
                  </a:cubicBezTo>
                  <a:lnTo>
                    <a:pt x="43726" y="87883"/>
                  </a:lnTo>
                  <a:lnTo>
                    <a:pt x="1673" y="87883"/>
                  </a:lnTo>
                  <a:lnTo>
                    <a:pt x="1673" y="84512"/>
                  </a:lnTo>
                  <a:lnTo>
                    <a:pt x="3458" y="84512"/>
                  </a:lnTo>
                  <a:cubicBezTo>
                    <a:pt x="7822" y="84512"/>
                    <a:pt x="10698" y="83472"/>
                    <a:pt x="12186" y="81340"/>
                  </a:cubicBezTo>
                  <a:cubicBezTo>
                    <a:pt x="13773" y="79110"/>
                    <a:pt x="14566" y="74897"/>
                    <a:pt x="14566" y="68652"/>
                  </a:cubicBezTo>
                  <a:lnTo>
                    <a:pt x="14566" y="37129"/>
                  </a:lnTo>
                  <a:cubicBezTo>
                    <a:pt x="14566" y="26968"/>
                    <a:pt x="14269" y="20772"/>
                    <a:pt x="13773" y="18492"/>
                  </a:cubicBezTo>
                  <a:cubicBezTo>
                    <a:pt x="13376" y="16262"/>
                    <a:pt x="12633" y="14725"/>
                    <a:pt x="11591" y="13932"/>
                  </a:cubicBezTo>
                  <a:cubicBezTo>
                    <a:pt x="10649" y="13139"/>
                    <a:pt x="9409" y="12743"/>
                    <a:pt x="7822" y="12743"/>
                  </a:cubicBezTo>
                  <a:cubicBezTo>
                    <a:pt x="6086" y="12743"/>
                    <a:pt x="4053" y="13239"/>
                    <a:pt x="1673" y="14131"/>
                  </a:cubicBezTo>
                  <a:lnTo>
                    <a:pt x="284" y="10760"/>
                  </a:lnTo>
                  <a:lnTo>
                    <a:pt x="25873" y="253"/>
                  </a:lnTo>
                  <a:lnTo>
                    <a:pt x="29840" y="253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746B55C-DA51-865B-F286-0ECF9CD3645C}"/>
                </a:ext>
              </a:extLst>
            </p:cNvPr>
            <p:cNvSpPr/>
            <p:nvPr/>
          </p:nvSpPr>
          <p:spPr>
            <a:xfrm>
              <a:off x="3835249" y="4473109"/>
              <a:ext cx="57921" cy="90207"/>
            </a:xfrm>
            <a:custGeom>
              <a:avLst/>
              <a:gdLst>
                <a:gd name="connsiteX0" fmla="*/ 51866 w 57921"/>
                <a:gd name="connsiteY0" fmla="*/ 253 h 90207"/>
                <a:gd name="connsiteX1" fmla="*/ 51866 w 57921"/>
                <a:gd name="connsiteY1" fmla="*/ 29396 h 90207"/>
                <a:gd name="connsiteX2" fmla="*/ 48891 w 57921"/>
                <a:gd name="connsiteY2" fmla="*/ 29396 h 90207"/>
                <a:gd name="connsiteX3" fmla="*/ 39766 w 57921"/>
                <a:gd name="connsiteY3" fmla="*/ 10760 h 90207"/>
                <a:gd name="connsiteX4" fmla="*/ 25682 w 57921"/>
                <a:gd name="connsiteY4" fmla="*/ 5804 h 90207"/>
                <a:gd name="connsiteX5" fmla="*/ 15169 w 57921"/>
                <a:gd name="connsiteY5" fmla="*/ 9372 h 90207"/>
                <a:gd name="connsiteX6" fmla="*/ 11202 w 57921"/>
                <a:gd name="connsiteY6" fmla="*/ 16906 h 90207"/>
                <a:gd name="connsiteX7" fmla="*/ 14177 w 57921"/>
                <a:gd name="connsiteY7" fmla="*/ 25828 h 90207"/>
                <a:gd name="connsiteX8" fmla="*/ 25881 w 57921"/>
                <a:gd name="connsiteY8" fmla="*/ 33758 h 90207"/>
                <a:gd name="connsiteX9" fmla="*/ 39369 w 57921"/>
                <a:gd name="connsiteY9" fmla="*/ 40499 h 90207"/>
                <a:gd name="connsiteX10" fmla="*/ 58214 w 57921"/>
                <a:gd name="connsiteY10" fmla="*/ 64687 h 90207"/>
                <a:gd name="connsiteX11" fmla="*/ 49486 w 57921"/>
                <a:gd name="connsiteY11" fmla="*/ 83323 h 90207"/>
                <a:gd name="connsiteX12" fmla="*/ 29848 w 57921"/>
                <a:gd name="connsiteY12" fmla="*/ 90460 h 90207"/>
                <a:gd name="connsiteX13" fmla="*/ 11995 w 57921"/>
                <a:gd name="connsiteY13" fmla="*/ 87685 h 90207"/>
                <a:gd name="connsiteX14" fmla="*/ 7036 w 57921"/>
                <a:gd name="connsiteY14" fmla="*/ 86693 h 90207"/>
                <a:gd name="connsiteX15" fmla="*/ 3664 w 57921"/>
                <a:gd name="connsiteY15" fmla="*/ 89271 h 90207"/>
                <a:gd name="connsiteX16" fmla="*/ 689 w 57921"/>
                <a:gd name="connsiteY16" fmla="*/ 89271 h 90207"/>
                <a:gd name="connsiteX17" fmla="*/ 689 w 57921"/>
                <a:gd name="connsiteY17" fmla="*/ 58739 h 90207"/>
                <a:gd name="connsiteX18" fmla="*/ 3664 w 57921"/>
                <a:gd name="connsiteY18" fmla="*/ 58739 h 90207"/>
                <a:gd name="connsiteX19" fmla="*/ 13582 w 57921"/>
                <a:gd name="connsiteY19" fmla="*/ 78366 h 90207"/>
                <a:gd name="connsiteX20" fmla="*/ 30046 w 57921"/>
                <a:gd name="connsiteY20" fmla="*/ 84909 h 90207"/>
                <a:gd name="connsiteX21" fmla="*/ 40361 w 57921"/>
                <a:gd name="connsiteY21" fmla="*/ 81340 h 90207"/>
                <a:gd name="connsiteX22" fmla="*/ 44527 w 57921"/>
                <a:gd name="connsiteY22" fmla="*/ 72220 h 90207"/>
                <a:gd name="connsiteX23" fmla="*/ 39964 w 57921"/>
                <a:gd name="connsiteY23" fmla="*/ 61514 h 90207"/>
                <a:gd name="connsiteX24" fmla="*/ 22112 w 57921"/>
                <a:gd name="connsiteY24" fmla="*/ 50412 h 90207"/>
                <a:gd name="connsiteX25" fmla="*/ 4457 w 57921"/>
                <a:gd name="connsiteY25" fmla="*/ 38318 h 90207"/>
                <a:gd name="connsiteX26" fmla="*/ 292 w 57921"/>
                <a:gd name="connsiteY26" fmla="*/ 25035 h 90207"/>
                <a:gd name="connsiteX27" fmla="*/ 7433 w 57921"/>
                <a:gd name="connsiteY27" fmla="*/ 7390 h 90207"/>
                <a:gd name="connsiteX28" fmla="*/ 26079 w 57921"/>
                <a:gd name="connsiteY28" fmla="*/ 253 h 90207"/>
                <a:gd name="connsiteX29" fmla="*/ 38179 w 57921"/>
                <a:gd name="connsiteY29" fmla="*/ 2433 h 90207"/>
                <a:gd name="connsiteX30" fmla="*/ 44527 w 57921"/>
                <a:gd name="connsiteY30" fmla="*/ 3821 h 90207"/>
                <a:gd name="connsiteX31" fmla="*/ 46907 w 57921"/>
                <a:gd name="connsiteY31" fmla="*/ 3226 h 90207"/>
                <a:gd name="connsiteX32" fmla="*/ 48891 w 57921"/>
                <a:gd name="connsiteY32" fmla="*/ 253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921" h="90207">
                  <a:moveTo>
                    <a:pt x="51866" y="253"/>
                  </a:moveTo>
                  <a:lnTo>
                    <a:pt x="51866" y="29396"/>
                  </a:lnTo>
                  <a:lnTo>
                    <a:pt x="48891" y="29396"/>
                  </a:lnTo>
                  <a:cubicBezTo>
                    <a:pt x="46510" y="20277"/>
                    <a:pt x="43436" y="14081"/>
                    <a:pt x="39766" y="10760"/>
                  </a:cubicBezTo>
                  <a:cubicBezTo>
                    <a:pt x="36047" y="7489"/>
                    <a:pt x="31336" y="5804"/>
                    <a:pt x="25682" y="5804"/>
                  </a:cubicBezTo>
                  <a:cubicBezTo>
                    <a:pt x="21318" y="5804"/>
                    <a:pt x="17797" y="6993"/>
                    <a:pt x="15169" y="9372"/>
                  </a:cubicBezTo>
                  <a:cubicBezTo>
                    <a:pt x="12491" y="11652"/>
                    <a:pt x="11202" y="14131"/>
                    <a:pt x="11202" y="16906"/>
                  </a:cubicBezTo>
                  <a:cubicBezTo>
                    <a:pt x="11202" y="20376"/>
                    <a:pt x="12194" y="23350"/>
                    <a:pt x="14177" y="25828"/>
                  </a:cubicBezTo>
                  <a:cubicBezTo>
                    <a:pt x="16161" y="28356"/>
                    <a:pt x="20029" y="30983"/>
                    <a:pt x="25881" y="33758"/>
                  </a:cubicBezTo>
                  <a:lnTo>
                    <a:pt x="39369" y="40499"/>
                  </a:lnTo>
                  <a:cubicBezTo>
                    <a:pt x="51916" y="46595"/>
                    <a:pt x="58214" y="54674"/>
                    <a:pt x="58214" y="64687"/>
                  </a:cubicBezTo>
                  <a:cubicBezTo>
                    <a:pt x="58214" y="72369"/>
                    <a:pt x="55288" y="78565"/>
                    <a:pt x="49486" y="83323"/>
                  </a:cubicBezTo>
                  <a:cubicBezTo>
                    <a:pt x="43634" y="88081"/>
                    <a:pt x="37088" y="90460"/>
                    <a:pt x="29848" y="90460"/>
                  </a:cubicBezTo>
                  <a:cubicBezTo>
                    <a:pt x="24690" y="90460"/>
                    <a:pt x="18740" y="89518"/>
                    <a:pt x="11995" y="87685"/>
                  </a:cubicBezTo>
                  <a:cubicBezTo>
                    <a:pt x="10012" y="87040"/>
                    <a:pt x="8326" y="86693"/>
                    <a:pt x="7036" y="86693"/>
                  </a:cubicBezTo>
                  <a:cubicBezTo>
                    <a:pt x="5549" y="86693"/>
                    <a:pt x="4457" y="87585"/>
                    <a:pt x="3664" y="89271"/>
                  </a:cubicBezTo>
                  <a:lnTo>
                    <a:pt x="689" y="89271"/>
                  </a:lnTo>
                  <a:lnTo>
                    <a:pt x="689" y="58739"/>
                  </a:lnTo>
                  <a:lnTo>
                    <a:pt x="3664" y="58739"/>
                  </a:lnTo>
                  <a:cubicBezTo>
                    <a:pt x="5350" y="67462"/>
                    <a:pt x="8673" y="74005"/>
                    <a:pt x="13582" y="78366"/>
                  </a:cubicBezTo>
                  <a:cubicBezTo>
                    <a:pt x="18442" y="82728"/>
                    <a:pt x="23947" y="84909"/>
                    <a:pt x="30046" y="84909"/>
                  </a:cubicBezTo>
                  <a:cubicBezTo>
                    <a:pt x="34262" y="84909"/>
                    <a:pt x="37683" y="83719"/>
                    <a:pt x="40361" y="81340"/>
                  </a:cubicBezTo>
                  <a:cubicBezTo>
                    <a:pt x="43138" y="78862"/>
                    <a:pt x="44527" y="75789"/>
                    <a:pt x="44527" y="72220"/>
                  </a:cubicBezTo>
                  <a:cubicBezTo>
                    <a:pt x="44527" y="68007"/>
                    <a:pt x="42990" y="64439"/>
                    <a:pt x="39964" y="61514"/>
                  </a:cubicBezTo>
                  <a:cubicBezTo>
                    <a:pt x="37039" y="58640"/>
                    <a:pt x="31088" y="54922"/>
                    <a:pt x="22112" y="50412"/>
                  </a:cubicBezTo>
                  <a:cubicBezTo>
                    <a:pt x="13086" y="45951"/>
                    <a:pt x="7235" y="41887"/>
                    <a:pt x="4457" y="38318"/>
                  </a:cubicBezTo>
                  <a:cubicBezTo>
                    <a:pt x="1680" y="34750"/>
                    <a:pt x="292" y="30338"/>
                    <a:pt x="292" y="25035"/>
                  </a:cubicBezTo>
                  <a:cubicBezTo>
                    <a:pt x="292" y="18046"/>
                    <a:pt x="2672" y="12148"/>
                    <a:pt x="7433" y="7390"/>
                  </a:cubicBezTo>
                  <a:cubicBezTo>
                    <a:pt x="12194" y="2632"/>
                    <a:pt x="18393" y="253"/>
                    <a:pt x="26079" y="253"/>
                  </a:cubicBezTo>
                  <a:cubicBezTo>
                    <a:pt x="29352" y="253"/>
                    <a:pt x="33418" y="996"/>
                    <a:pt x="38179" y="2433"/>
                  </a:cubicBezTo>
                  <a:cubicBezTo>
                    <a:pt x="41353" y="3375"/>
                    <a:pt x="43436" y="3821"/>
                    <a:pt x="44527" y="3821"/>
                  </a:cubicBezTo>
                  <a:cubicBezTo>
                    <a:pt x="45568" y="3821"/>
                    <a:pt x="46362" y="3623"/>
                    <a:pt x="46907" y="3226"/>
                  </a:cubicBezTo>
                  <a:cubicBezTo>
                    <a:pt x="47403" y="2830"/>
                    <a:pt x="48097" y="1839"/>
                    <a:pt x="48891" y="25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6E04C96-28A4-ACC0-67BD-B36C439F8CF8}"/>
                </a:ext>
              </a:extLst>
            </p:cNvPr>
            <p:cNvSpPr/>
            <p:nvPr/>
          </p:nvSpPr>
          <p:spPr>
            <a:xfrm>
              <a:off x="3905531" y="4428700"/>
              <a:ext cx="42648" cy="132039"/>
            </a:xfrm>
            <a:custGeom>
              <a:avLst/>
              <a:gdLst>
                <a:gd name="connsiteX0" fmla="*/ 22316 w 42648"/>
                <a:gd name="connsiteY0" fmla="*/ 253 h 132039"/>
                <a:gd name="connsiteX1" fmla="*/ 28862 w 42648"/>
                <a:gd name="connsiteY1" fmla="*/ 3028 h 132039"/>
                <a:gd name="connsiteX2" fmla="*/ 31639 w 42648"/>
                <a:gd name="connsiteY2" fmla="*/ 9570 h 132039"/>
                <a:gd name="connsiteX3" fmla="*/ 28862 w 42648"/>
                <a:gd name="connsiteY3" fmla="*/ 16311 h 132039"/>
                <a:gd name="connsiteX4" fmla="*/ 22316 w 42648"/>
                <a:gd name="connsiteY4" fmla="*/ 19086 h 132039"/>
                <a:gd name="connsiteX5" fmla="*/ 15572 w 42648"/>
                <a:gd name="connsiteY5" fmla="*/ 16311 h 132039"/>
                <a:gd name="connsiteX6" fmla="*/ 12795 w 42648"/>
                <a:gd name="connsiteY6" fmla="*/ 9570 h 132039"/>
                <a:gd name="connsiteX7" fmla="*/ 15572 w 42648"/>
                <a:gd name="connsiteY7" fmla="*/ 3028 h 132039"/>
                <a:gd name="connsiteX8" fmla="*/ 22316 w 42648"/>
                <a:gd name="connsiteY8" fmla="*/ 253 h 132039"/>
                <a:gd name="connsiteX9" fmla="*/ 30052 w 42648"/>
                <a:gd name="connsiteY9" fmla="*/ 44662 h 132039"/>
                <a:gd name="connsiteX10" fmla="*/ 30052 w 42648"/>
                <a:gd name="connsiteY10" fmla="*/ 113061 h 132039"/>
                <a:gd name="connsiteX11" fmla="*/ 31242 w 42648"/>
                <a:gd name="connsiteY11" fmla="*/ 123767 h 132039"/>
                <a:gd name="connsiteX12" fmla="*/ 34614 w 42648"/>
                <a:gd name="connsiteY12" fmla="*/ 127732 h 132039"/>
                <a:gd name="connsiteX13" fmla="*/ 42946 w 42648"/>
                <a:gd name="connsiteY13" fmla="*/ 128922 h 132039"/>
                <a:gd name="connsiteX14" fmla="*/ 42946 w 42648"/>
                <a:gd name="connsiteY14" fmla="*/ 132292 h 132039"/>
                <a:gd name="connsiteX15" fmla="*/ 1686 w 42648"/>
                <a:gd name="connsiteY15" fmla="*/ 132292 h 132039"/>
                <a:gd name="connsiteX16" fmla="*/ 1686 w 42648"/>
                <a:gd name="connsiteY16" fmla="*/ 128922 h 132039"/>
                <a:gd name="connsiteX17" fmla="*/ 10017 w 42648"/>
                <a:gd name="connsiteY17" fmla="*/ 127732 h 132039"/>
                <a:gd name="connsiteX18" fmla="*/ 13390 w 42648"/>
                <a:gd name="connsiteY18" fmla="*/ 123767 h 132039"/>
                <a:gd name="connsiteX19" fmla="*/ 14580 w 42648"/>
                <a:gd name="connsiteY19" fmla="*/ 113061 h 132039"/>
                <a:gd name="connsiteX20" fmla="*/ 14580 w 42648"/>
                <a:gd name="connsiteY20" fmla="*/ 80348 h 132039"/>
                <a:gd name="connsiteX21" fmla="*/ 13786 w 42648"/>
                <a:gd name="connsiteY21" fmla="*/ 62307 h 132039"/>
                <a:gd name="connsiteX22" fmla="*/ 11803 w 42648"/>
                <a:gd name="connsiteY22" fmla="*/ 58342 h 132039"/>
                <a:gd name="connsiteX23" fmla="*/ 7835 w 42648"/>
                <a:gd name="connsiteY23" fmla="*/ 57152 h 132039"/>
                <a:gd name="connsiteX24" fmla="*/ 1686 w 42648"/>
                <a:gd name="connsiteY24" fmla="*/ 58540 h 132039"/>
                <a:gd name="connsiteX25" fmla="*/ 298 w 42648"/>
                <a:gd name="connsiteY25" fmla="*/ 55170 h 132039"/>
                <a:gd name="connsiteX26" fmla="*/ 25886 w 42648"/>
                <a:gd name="connsiteY26" fmla="*/ 44662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316" y="253"/>
                  </a:moveTo>
                  <a:cubicBezTo>
                    <a:pt x="24944" y="253"/>
                    <a:pt x="27126" y="1194"/>
                    <a:pt x="28862" y="3028"/>
                  </a:cubicBezTo>
                  <a:cubicBezTo>
                    <a:pt x="30697" y="4911"/>
                    <a:pt x="31639" y="7092"/>
                    <a:pt x="31639" y="9570"/>
                  </a:cubicBezTo>
                  <a:cubicBezTo>
                    <a:pt x="31639" y="12247"/>
                    <a:pt x="30697" y="14477"/>
                    <a:pt x="28862" y="16311"/>
                  </a:cubicBezTo>
                  <a:cubicBezTo>
                    <a:pt x="27126" y="18194"/>
                    <a:pt x="24944" y="19086"/>
                    <a:pt x="22316" y="19086"/>
                  </a:cubicBezTo>
                  <a:cubicBezTo>
                    <a:pt x="19638" y="19086"/>
                    <a:pt x="17407" y="18194"/>
                    <a:pt x="15572" y="16311"/>
                  </a:cubicBezTo>
                  <a:cubicBezTo>
                    <a:pt x="13687" y="14477"/>
                    <a:pt x="12795" y="12247"/>
                    <a:pt x="12795" y="9570"/>
                  </a:cubicBezTo>
                  <a:cubicBezTo>
                    <a:pt x="12795" y="7092"/>
                    <a:pt x="13687" y="4911"/>
                    <a:pt x="15572" y="3028"/>
                  </a:cubicBezTo>
                  <a:cubicBezTo>
                    <a:pt x="17407" y="1194"/>
                    <a:pt x="19638" y="253"/>
                    <a:pt x="22316" y="253"/>
                  </a:cubicBezTo>
                  <a:close/>
                  <a:moveTo>
                    <a:pt x="30052" y="44662"/>
                  </a:moveTo>
                  <a:lnTo>
                    <a:pt x="30052" y="113061"/>
                  </a:lnTo>
                  <a:cubicBezTo>
                    <a:pt x="30052" y="118364"/>
                    <a:pt x="30449" y="121933"/>
                    <a:pt x="31242" y="123767"/>
                  </a:cubicBezTo>
                  <a:cubicBezTo>
                    <a:pt x="32036" y="125502"/>
                    <a:pt x="33127" y="126840"/>
                    <a:pt x="34614" y="127732"/>
                  </a:cubicBezTo>
                  <a:cubicBezTo>
                    <a:pt x="36201" y="128525"/>
                    <a:pt x="38979" y="128922"/>
                    <a:pt x="42946" y="128922"/>
                  </a:cubicBezTo>
                  <a:lnTo>
                    <a:pt x="42946" y="132292"/>
                  </a:lnTo>
                  <a:lnTo>
                    <a:pt x="1686" y="132292"/>
                  </a:lnTo>
                  <a:lnTo>
                    <a:pt x="1686" y="128922"/>
                  </a:lnTo>
                  <a:cubicBezTo>
                    <a:pt x="5753" y="128922"/>
                    <a:pt x="8530" y="128525"/>
                    <a:pt x="10017" y="127732"/>
                  </a:cubicBezTo>
                  <a:cubicBezTo>
                    <a:pt x="11456" y="126939"/>
                    <a:pt x="12596" y="125650"/>
                    <a:pt x="13390" y="123767"/>
                  </a:cubicBezTo>
                  <a:cubicBezTo>
                    <a:pt x="14183" y="121933"/>
                    <a:pt x="14580" y="118364"/>
                    <a:pt x="14580" y="113061"/>
                  </a:cubicBezTo>
                  <a:lnTo>
                    <a:pt x="14580" y="80348"/>
                  </a:lnTo>
                  <a:cubicBezTo>
                    <a:pt x="14580" y="71129"/>
                    <a:pt x="14282" y="65082"/>
                    <a:pt x="13786" y="62307"/>
                  </a:cubicBezTo>
                  <a:cubicBezTo>
                    <a:pt x="13390" y="60324"/>
                    <a:pt x="12695" y="59036"/>
                    <a:pt x="11803" y="58342"/>
                  </a:cubicBezTo>
                  <a:cubicBezTo>
                    <a:pt x="10861" y="57549"/>
                    <a:pt x="9522" y="57152"/>
                    <a:pt x="7835" y="57152"/>
                  </a:cubicBezTo>
                  <a:cubicBezTo>
                    <a:pt x="6100" y="57152"/>
                    <a:pt x="4067" y="57648"/>
                    <a:pt x="1686" y="58540"/>
                  </a:cubicBezTo>
                  <a:lnTo>
                    <a:pt x="298" y="55170"/>
                  </a:lnTo>
                  <a:lnTo>
                    <a:pt x="25886" y="44662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CCB5BA5-0A78-6DB9-295A-4F80B8FB9A4A}"/>
                </a:ext>
              </a:extLst>
            </p:cNvPr>
            <p:cNvSpPr/>
            <p:nvPr/>
          </p:nvSpPr>
          <p:spPr>
            <a:xfrm>
              <a:off x="3954638" y="4447732"/>
              <a:ext cx="51375" cy="114395"/>
            </a:xfrm>
            <a:custGeom>
              <a:avLst/>
              <a:gdLst>
                <a:gd name="connsiteX0" fmla="*/ 29263 w 51375"/>
                <a:gd name="connsiteY0" fmla="*/ 253 h 114395"/>
                <a:gd name="connsiteX1" fmla="*/ 29263 w 51375"/>
                <a:gd name="connsiteY1" fmla="*/ 28207 h 114395"/>
                <a:gd name="connsiteX2" fmla="*/ 49099 w 51375"/>
                <a:gd name="connsiteY2" fmla="*/ 28207 h 114395"/>
                <a:gd name="connsiteX3" fmla="*/ 49099 w 51375"/>
                <a:gd name="connsiteY3" fmla="*/ 34750 h 114395"/>
                <a:gd name="connsiteX4" fmla="*/ 29263 w 51375"/>
                <a:gd name="connsiteY4" fmla="*/ 34750 h 114395"/>
                <a:gd name="connsiteX5" fmla="*/ 29263 w 51375"/>
                <a:gd name="connsiteY5" fmla="*/ 89865 h 114395"/>
                <a:gd name="connsiteX6" fmla="*/ 31445 w 51375"/>
                <a:gd name="connsiteY6" fmla="*/ 101166 h 114395"/>
                <a:gd name="connsiteX7" fmla="*/ 37594 w 51375"/>
                <a:gd name="connsiteY7" fmla="*/ 103942 h 114395"/>
                <a:gd name="connsiteX8" fmla="*/ 43545 w 51375"/>
                <a:gd name="connsiteY8" fmla="*/ 102157 h 114395"/>
                <a:gd name="connsiteX9" fmla="*/ 48107 w 51375"/>
                <a:gd name="connsiteY9" fmla="*/ 96408 h 114395"/>
                <a:gd name="connsiteX10" fmla="*/ 51678 w 51375"/>
                <a:gd name="connsiteY10" fmla="*/ 96408 h 114395"/>
                <a:gd name="connsiteX11" fmla="*/ 42355 w 51375"/>
                <a:gd name="connsiteY11" fmla="*/ 110088 h 114395"/>
                <a:gd name="connsiteX12" fmla="*/ 30255 w 51375"/>
                <a:gd name="connsiteY12" fmla="*/ 114648 h 114395"/>
                <a:gd name="connsiteX13" fmla="*/ 21725 w 51375"/>
                <a:gd name="connsiteY13" fmla="*/ 112269 h 114395"/>
                <a:gd name="connsiteX14" fmla="*/ 15774 w 51375"/>
                <a:gd name="connsiteY14" fmla="*/ 105528 h 114395"/>
                <a:gd name="connsiteX15" fmla="*/ 13790 w 51375"/>
                <a:gd name="connsiteY15" fmla="*/ 91848 h 114395"/>
                <a:gd name="connsiteX16" fmla="*/ 13790 w 51375"/>
                <a:gd name="connsiteY16" fmla="*/ 34750 h 114395"/>
                <a:gd name="connsiteX17" fmla="*/ 302 w 51375"/>
                <a:gd name="connsiteY17" fmla="*/ 34750 h 114395"/>
                <a:gd name="connsiteX18" fmla="*/ 302 w 51375"/>
                <a:gd name="connsiteY18" fmla="*/ 31577 h 114395"/>
                <a:gd name="connsiteX19" fmla="*/ 10815 w 51375"/>
                <a:gd name="connsiteY19" fmla="*/ 24837 h 114395"/>
                <a:gd name="connsiteX20" fmla="*/ 20337 w 51375"/>
                <a:gd name="connsiteY20" fmla="*/ 13139 h 114395"/>
                <a:gd name="connsiteX21" fmla="*/ 26287 w 51375"/>
                <a:gd name="connsiteY21" fmla="*/ 253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263" y="253"/>
                  </a:moveTo>
                  <a:lnTo>
                    <a:pt x="29263" y="28207"/>
                  </a:lnTo>
                  <a:lnTo>
                    <a:pt x="49099" y="28207"/>
                  </a:lnTo>
                  <a:lnTo>
                    <a:pt x="49099" y="34750"/>
                  </a:lnTo>
                  <a:lnTo>
                    <a:pt x="29263" y="34750"/>
                  </a:lnTo>
                  <a:lnTo>
                    <a:pt x="29263" y="89865"/>
                  </a:lnTo>
                  <a:cubicBezTo>
                    <a:pt x="29263" y="95417"/>
                    <a:pt x="29957" y="99183"/>
                    <a:pt x="31445" y="101166"/>
                  </a:cubicBezTo>
                  <a:cubicBezTo>
                    <a:pt x="33032" y="103050"/>
                    <a:pt x="35065" y="103942"/>
                    <a:pt x="37594" y="103942"/>
                  </a:cubicBezTo>
                  <a:cubicBezTo>
                    <a:pt x="39677" y="103942"/>
                    <a:pt x="41661" y="103347"/>
                    <a:pt x="43545" y="102157"/>
                  </a:cubicBezTo>
                  <a:cubicBezTo>
                    <a:pt x="45529" y="100869"/>
                    <a:pt x="47016" y="98936"/>
                    <a:pt x="48107" y="96408"/>
                  </a:cubicBezTo>
                  <a:lnTo>
                    <a:pt x="51678" y="96408"/>
                  </a:lnTo>
                  <a:cubicBezTo>
                    <a:pt x="49397" y="102504"/>
                    <a:pt x="46322" y="107064"/>
                    <a:pt x="42355" y="110088"/>
                  </a:cubicBezTo>
                  <a:cubicBezTo>
                    <a:pt x="38487" y="113161"/>
                    <a:pt x="34470" y="114648"/>
                    <a:pt x="30255" y="114648"/>
                  </a:cubicBezTo>
                  <a:cubicBezTo>
                    <a:pt x="27329" y="114648"/>
                    <a:pt x="24502" y="113855"/>
                    <a:pt x="21725" y="112269"/>
                  </a:cubicBezTo>
                  <a:cubicBezTo>
                    <a:pt x="19047" y="110682"/>
                    <a:pt x="17064" y="108452"/>
                    <a:pt x="15774" y="105528"/>
                  </a:cubicBezTo>
                  <a:cubicBezTo>
                    <a:pt x="14435" y="102653"/>
                    <a:pt x="13790" y="98093"/>
                    <a:pt x="13790" y="91848"/>
                  </a:cubicBezTo>
                  <a:lnTo>
                    <a:pt x="13790" y="34750"/>
                  </a:lnTo>
                  <a:lnTo>
                    <a:pt x="302" y="34750"/>
                  </a:lnTo>
                  <a:lnTo>
                    <a:pt x="302" y="31577"/>
                  </a:lnTo>
                  <a:cubicBezTo>
                    <a:pt x="3724" y="30289"/>
                    <a:pt x="7245" y="28009"/>
                    <a:pt x="10815" y="24837"/>
                  </a:cubicBezTo>
                  <a:cubicBezTo>
                    <a:pt x="14386" y="21565"/>
                    <a:pt x="17559" y="17650"/>
                    <a:pt x="20337" y="13139"/>
                  </a:cubicBezTo>
                  <a:cubicBezTo>
                    <a:pt x="21775" y="10760"/>
                    <a:pt x="23758" y="6498"/>
                    <a:pt x="26287" y="25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754C3-3144-5804-7D50-6CFD55FAE140}"/>
                </a:ext>
              </a:extLst>
            </p:cNvPr>
            <p:cNvSpPr/>
            <p:nvPr/>
          </p:nvSpPr>
          <p:spPr>
            <a:xfrm>
              <a:off x="4006906" y="4475687"/>
              <a:ext cx="92833" cy="126092"/>
            </a:xfrm>
            <a:custGeom>
              <a:avLst/>
              <a:gdLst>
                <a:gd name="connsiteX0" fmla="*/ 306 w 92833"/>
                <a:gd name="connsiteY0" fmla="*/ 253 h 126092"/>
                <a:gd name="connsiteX1" fmla="*/ 39979 w 92833"/>
                <a:gd name="connsiteY1" fmla="*/ 253 h 126092"/>
                <a:gd name="connsiteX2" fmla="*/ 39979 w 92833"/>
                <a:gd name="connsiteY2" fmla="*/ 3623 h 126092"/>
                <a:gd name="connsiteX3" fmla="*/ 37995 w 92833"/>
                <a:gd name="connsiteY3" fmla="*/ 3623 h 126092"/>
                <a:gd name="connsiteX4" fmla="*/ 31647 w 92833"/>
                <a:gd name="connsiteY4" fmla="*/ 5605 h 126092"/>
                <a:gd name="connsiteX5" fmla="*/ 29664 w 92833"/>
                <a:gd name="connsiteY5" fmla="*/ 9967 h 126092"/>
                <a:gd name="connsiteX6" fmla="*/ 32639 w 92833"/>
                <a:gd name="connsiteY6" fmla="*/ 20078 h 126092"/>
                <a:gd name="connsiteX7" fmla="*/ 53269 w 92833"/>
                <a:gd name="connsiteY7" fmla="*/ 62902 h 126092"/>
                <a:gd name="connsiteX8" fmla="*/ 72312 w 92833"/>
                <a:gd name="connsiteY8" fmla="*/ 15915 h 126092"/>
                <a:gd name="connsiteX9" fmla="*/ 73899 w 92833"/>
                <a:gd name="connsiteY9" fmla="*/ 8381 h 126092"/>
                <a:gd name="connsiteX10" fmla="*/ 73304 w 92833"/>
                <a:gd name="connsiteY10" fmla="*/ 6002 h 126092"/>
                <a:gd name="connsiteX11" fmla="*/ 70923 w 92833"/>
                <a:gd name="connsiteY11" fmla="*/ 4218 h 126092"/>
                <a:gd name="connsiteX12" fmla="*/ 65369 w 92833"/>
                <a:gd name="connsiteY12" fmla="*/ 3623 h 126092"/>
                <a:gd name="connsiteX13" fmla="*/ 65369 w 92833"/>
                <a:gd name="connsiteY13" fmla="*/ 253 h 126092"/>
                <a:gd name="connsiteX14" fmla="*/ 93140 w 92833"/>
                <a:gd name="connsiteY14" fmla="*/ 253 h 126092"/>
                <a:gd name="connsiteX15" fmla="*/ 93140 w 92833"/>
                <a:gd name="connsiteY15" fmla="*/ 3623 h 126092"/>
                <a:gd name="connsiteX16" fmla="*/ 87784 w 92833"/>
                <a:gd name="connsiteY16" fmla="*/ 5209 h 126092"/>
                <a:gd name="connsiteX17" fmla="*/ 83817 w 92833"/>
                <a:gd name="connsiteY17" fmla="*/ 9372 h 126092"/>
                <a:gd name="connsiteX18" fmla="*/ 80643 w 92833"/>
                <a:gd name="connsiteY18" fmla="*/ 16510 h 126092"/>
                <a:gd name="connsiteX19" fmla="*/ 45929 w 92833"/>
                <a:gd name="connsiteY19" fmla="*/ 101364 h 126092"/>
                <a:gd name="connsiteX20" fmla="*/ 32838 w 92833"/>
                <a:gd name="connsiteY20" fmla="*/ 120001 h 126092"/>
                <a:gd name="connsiteX21" fmla="*/ 17167 w 92833"/>
                <a:gd name="connsiteY21" fmla="*/ 126345 h 126092"/>
                <a:gd name="connsiteX22" fmla="*/ 8042 w 92833"/>
                <a:gd name="connsiteY22" fmla="*/ 123173 h 126092"/>
                <a:gd name="connsiteX23" fmla="*/ 4670 w 92833"/>
                <a:gd name="connsiteY23" fmla="*/ 116035 h 126092"/>
                <a:gd name="connsiteX24" fmla="*/ 7050 w 92833"/>
                <a:gd name="connsiteY24" fmla="*/ 109691 h 126092"/>
                <a:gd name="connsiteX25" fmla="*/ 14191 w 92833"/>
                <a:gd name="connsiteY25" fmla="*/ 107312 h 126092"/>
                <a:gd name="connsiteX26" fmla="*/ 22523 w 92833"/>
                <a:gd name="connsiteY26" fmla="*/ 109295 h 126092"/>
                <a:gd name="connsiteX27" fmla="*/ 27085 w 92833"/>
                <a:gd name="connsiteY27" fmla="*/ 110682 h 126092"/>
                <a:gd name="connsiteX28" fmla="*/ 33234 w 92833"/>
                <a:gd name="connsiteY28" fmla="*/ 107708 h 126092"/>
                <a:gd name="connsiteX29" fmla="*/ 39979 w 92833"/>
                <a:gd name="connsiteY29" fmla="*/ 96804 h 126092"/>
                <a:gd name="connsiteX30" fmla="*/ 45929 w 92833"/>
                <a:gd name="connsiteY30" fmla="*/ 81935 h 126092"/>
                <a:gd name="connsiteX31" fmla="*/ 15382 w 92833"/>
                <a:gd name="connsiteY31" fmla="*/ 17897 h 126092"/>
                <a:gd name="connsiteX32" fmla="*/ 10819 w 92833"/>
                <a:gd name="connsiteY32" fmla="*/ 10760 h 126092"/>
                <a:gd name="connsiteX33" fmla="*/ 7050 w 92833"/>
                <a:gd name="connsiteY33" fmla="*/ 6399 h 126092"/>
                <a:gd name="connsiteX34" fmla="*/ 306 w 92833"/>
                <a:gd name="connsiteY34" fmla="*/ 3623 h 12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2833" h="126092">
                  <a:moveTo>
                    <a:pt x="306" y="253"/>
                  </a:moveTo>
                  <a:lnTo>
                    <a:pt x="39979" y="253"/>
                  </a:lnTo>
                  <a:lnTo>
                    <a:pt x="39979" y="3623"/>
                  </a:lnTo>
                  <a:lnTo>
                    <a:pt x="37995" y="3623"/>
                  </a:lnTo>
                  <a:cubicBezTo>
                    <a:pt x="35218" y="3623"/>
                    <a:pt x="33085" y="4317"/>
                    <a:pt x="31647" y="5605"/>
                  </a:cubicBezTo>
                  <a:cubicBezTo>
                    <a:pt x="30308" y="6795"/>
                    <a:pt x="29664" y="8282"/>
                    <a:pt x="29664" y="9967"/>
                  </a:cubicBezTo>
                  <a:cubicBezTo>
                    <a:pt x="29664" y="12495"/>
                    <a:pt x="30656" y="15865"/>
                    <a:pt x="32639" y="20078"/>
                  </a:cubicBezTo>
                  <a:lnTo>
                    <a:pt x="53269" y="62902"/>
                  </a:lnTo>
                  <a:lnTo>
                    <a:pt x="72312" y="15915"/>
                  </a:lnTo>
                  <a:cubicBezTo>
                    <a:pt x="73353" y="13437"/>
                    <a:pt x="73899" y="10909"/>
                    <a:pt x="73899" y="8381"/>
                  </a:cubicBezTo>
                  <a:cubicBezTo>
                    <a:pt x="73899" y="7340"/>
                    <a:pt x="73700" y="6547"/>
                    <a:pt x="73304" y="6002"/>
                  </a:cubicBezTo>
                  <a:cubicBezTo>
                    <a:pt x="72758" y="5209"/>
                    <a:pt x="71965" y="4614"/>
                    <a:pt x="70923" y="4218"/>
                  </a:cubicBezTo>
                  <a:cubicBezTo>
                    <a:pt x="69832" y="3821"/>
                    <a:pt x="67997" y="3623"/>
                    <a:pt x="65369" y="3623"/>
                  </a:cubicBezTo>
                  <a:lnTo>
                    <a:pt x="65369" y="253"/>
                  </a:lnTo>
                  <a:lnTo>
                    <a:pt x="93140" y="253"/>
                  </a:lnTo>
                  <a:lnTo>
                    <a:pt x="93140" y="3623"/>
                  </a:lnTo>
                  <a:cubicBezTo>
                    <a:pt x="90859" y="3920"/>
                    <a:pt x="89073" y="4416"/>
                    <a:pt x="87784" y="5209"/>
                  </a:cubicBezTo>
                  <a:cubicBezTo>
                    <a:pt x="86594" y="6002"/>
                    <a:pt x="85255" y="7390"/>
                    <a:pt x="83817" y="9372"/>
                  </a:cubicBezTo>
                  <a:cubicBezTo>
                    <a:pt x="83123" y="10314"/>
                    <a:pt x="82081" y="12693"/>
                    <a:pt x="80643" y="16510"/>
                  </a:cubicBezTo>
                  <a:lnTo>
                    <a:pt x="45929" y="101364"/>
                  </a:lnTo>
                  <a:cubicBezTo>
                    <a:pt x="42607" y="109542"/>
                    <a:pt x="38243" y="115738"/>
                    <a:pt x="32838" y="120001"/>
                  </a:cubicBezTo>
                  <a:cubicBezTo>
                    <a:pt x="27383" y="124214"/>
                    <a:pt x="22176" y="126345"/>
                    <a:pt x="17167" y="126345"/>
                  </a:cubicBezTo>
                  <a:cubicBezTo>
                    <a:pt x="13448" y="126345"/>
                    <a:pt x="10423" y="125254"/>
                    <a:pt x="8042" y="123173"/>
                  </a:cubicBezTo>
                  <a:cubicBezTo>
                    <a:pt x="5761" y="121041"/>
                    <a:pt x="4670" y="118662"/>
                    <a:pt x="4670" y="116035"/>
                  </a:cubicBezTo>
                  <a:cubicBezTo>
                    <a:pt x="4670" y="113359"/>
                    <a:pt x="5463" y="111277"/>
                    <a:pt x="7050" y="109691"/>
                  </a:cubicBezTo>
                  <a:cubicBezTo>
                    <a:pt x="8736" y="108105"/>
                    <a:pt x="11117" y="107312"/>
                    <a:pt x="14191" y="107312"/>
                  </a:cubicBezTo>
                  <a:cubicBezTo>
                    <a:pt x="16175" y="107312"/>
                    <a:pt x="18952" y="107956"/>
                    <a:pt x="22523" y="109295"/>
                  </a:cubicBezTo>
                  <a:cubicBezTo>
                    <a:pt x="25002" y="110187"/>
                    <a:pt x="26540" y="110682"/>
                    <a:pt x="27085" y="110682"/>
                  </a:cubicBezTo>
                  <a:cubicBezTo>
                    <a:pt x="28920" y="110682"/>
                    <a:pt x="30953" y="109691"/>
                    <a:pt x="33234" y="107708"/>
                  </a:cubicBezTo>
                  <a:cubicBezTo>
                    <a:pt x="35466" y="105825"/>
                    <a:pt x="37697" y="102207"/>
                    <a:pt x="39979" y="96804"/>
                  </a:cubicBezTo>
                  <a:lnTo>
                    <a:pt x="45929" y="81935"/>
                  </a:lnTo>
                  <a:lnTo>
                    <a:pt x="15382" y="17897"/>
                  </a:lnTo>
                  <a:cubicBezTo>
                    <a:pt x="14439" y="15915"/>
                    <a:pt x="12902" y="13536"/>
                    <a:pt x="10819" y="10760"/>
                  </a:cubicBezTo>
                  <a:cubicBezTo>
                    <a:pt x="9332" y="8530"/>
                    <a:pt x="8092" y="7092"/>
                    <a:pt x="7050" y="6399"/>
                  </a:cubicBezTo>
                  <a:cubicBezTo>
                    <a:pt x="5711" y="5358"/>
                    <a:pt x="3480" y="4416"/>
                    <a:pt x="306" y="362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aphic 7">
            <a:extLst>
              <a:ext uri="{FF2B5EF4-FFF2-40B4-BE49-F238E27FC236}">
                <a16:creationId xmlns:a16="http://schemas.microsoft.com/office/drawing/2014/main" id="{AE0CB73D-198F-0C1D-7FFD-2F8DA84F1D5D}"/>
              </a:ext>
            </a:extLst>
          </p:cNvPr>
          <p:cNvGrpSpPr/>
          <p:nvPr/>
        </p:nvGrpSpPr>
        <p:grpSpPr>
          <a:xfrm>
            <a:off x="2380440" y="4656916"/>
            <a:ext cx="1902526" cy="172682"/>
            <a:chOff x="2380440" y="4656916"/>
            <a:chExt cx="1902526" cy="172682"/>
          </a:xfrm>
          <a:solidFill>
            <a:srgbClr val="000000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C4773E4-4CF2-EA67-2A1A-E7329CCC1AE1}"/>
                </a:ext>
              </a:extLst>
            </p:cNvPr>
            <p:cNvSpPr/>
            <p:nvPr/>
          </p:nvSpPr>
          <p:spPr>
            <a:xfrm>
              <a:off x="2380440" y="4656916"/>
              <a:ext cx="51375" cy="172682"/>
            </a:xfrm>
            <a:custGeom>
              <a:avLst/>
              <a:gdLst>
                <a:gd name="connsiteX0" fmla="*/ 51553 w 51375"/>
                <a:gd name="connsiteY0" fmla="*/ 169583 h 172682"/>
                <a:gd name="connsiteX1" fmla="*/ 51553 w 51375"/>
                <a:gd name="connsiteY1" fmla="*/ 172953 h 172682"/>
                <a:gd name="connsiteX2" fmla="*/ 28147 w 51375"/>
                <a:gd name="connsiteY2" fmla="*/ 156498 h 172682"/>
                <a:gd name="connsiteX3" fmla="*/ 7319 w 51375"/>
                <a:gd name="connsiteY3" fmla="*/ 124776 h 172682"/>
                <a:gd name="connsiteX4" fmla="*/ 177 w 51375"/>
                <a:gd name="connsiteY4" fmla="*/ 86711 h 172682"/>
                <a:gd name="connsiteX5" fmla="*/ 14460 w 51375"/>
                <a:gd name="connsiteY5" fmla="*/ 34370 h 172682"/>
                <a:gd name="connsiteX6" fmla="*/ 51553 w 51375"/>
                <a:gd name="connsiteY6" fmla="*/ 271 h 172682"/>
                <a:gd name="connsiteX7" fmla="*/ 51553 w 51375"/>
                <a:gd name="connsiteY7" fmla="*/ 4234 h 172682"/>
                <a:gd name="connsiteX8" fmla="*/ 32709 w 51375"/>
                <a:gd name="connsiteY8" fmla="*/ 21484 h 172682"/>
                <a:gd name="connsiteX9" fmla="*/ 21799 w 51375"/>
                <a:gd name="connsiteY9" fmla="*/ 49240 h 172682"/>
                <a:gd name="connsiteX10" fmla="*/ 18228 w 51375"/>
                <a:gd name="connsiteY10" fmla="*/ 84331 h 172682"/>
                <a:gd name="connsiteX11" fmla="*/ 21204 w 51375"/>
                <a:gd name="connsiteY11" fmla="*/ 120415 h 172682"/>
                <a:gd name="connsiteX12" fmla="*/ 26956 w 51375"/>
                <a:gd name="connsiteY12" fmla="*/ 141033 h 172682"/>
                <a:gd name="connsiteX13" fmla="*/ 36279 w 51375"/>
                <a:gd name="connsiteY13" fmla="*/ 155903 h 172682"/>
                <a:gd name="connsiteX14" fmla="*/ 51553 w 51375"/>
                <a:gd name="connsiteY14" fmla="*/ 169583 h 17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375" h="172682">
                  <a:moveTo>
                    <a:pt x="51553" y="169583"/>
                  </a:moveTo>
                  <a:lnTo>
                    <a:pt x="51553" y="172953"/>
                  </a:lnTo>
                  <a:cubicBezTo>
                    <a:pt x="42131" y="168294"/>
                    <a:pt x="34345" y="162842"/>
                    <a:pt x="28147" y="156498"/>
                  </a:cubicBezTo>
                  <a:cubicBezTo>
                    <a:pt x="19121" y="147477"/>
                    <a:pt x="12178" y="136920"/>
                    <a:pt x="7319" y="124776"/>
                  </a:cubicBezTo>
                  <a:cubicBezTo>
                    <a:pt x="2558" y="112484"/>
                    <a:pt x="177" y="99796"/>
                    <a:pt x="177" y="86711"/>
                  </a:cubicBezTo>
                  <a:cubicBezTo>
                    <a:pt x="177" y="67579"/>
                    <a:pt x="4938" y="50132"/>
                    <a:pt x="14460" y="34370"/>
                  </a:cubicBezTo>
                  <a:cubicBezTo>
                    <a:pt x="23981" y="18510"/>
                    <a:pt x="36329" y="7159"/>
                    <a:pt x="51553" y="271"/>
                  </a:cubicBezTo>
                  <a:lnTo>
                    <a:pt x="51553" y="4234"/>
                  </a:lnTo>
                  <a:cubicBezTo>
                    <a:pt x="43867" y="8498"/>
                    <a:pt x="37569" y="14247"/>
                    <a:pt x="32709" y="21484"/>
                  </a:cubicBezTo>
                  <a:cubicBezTo>
                    <a:pt x="27799" y="28770"/>
                    <a:pt x="24179" y="38038"/>
                    <a:pt x="21799" y="49240"/>
                  </a:cubicBezTo>
                  <a:cubicBezTo>
                    <a:pt x="19419" y="60491"/>
                    <a:pt x="18228" y="72188"/>
                    <a:pt x="18228" y="84331"/>
                  </a:cubicBezTo>
                  <a:cubicBezTo>
                    <a:pt x="18228" y="97565"/>
                    <a:pt x="19220" y="109609"/>
                    <a:pt x="21204" y="120415"/>
                  </a:cubicBezTo>
                  <a:cubicBezTo>
                    <a:pt x="22791" y="129039"/>
                    <a:pt x="24675" y="135879"/>
                    <a:pt x="26956" y="141033"/>
                  </a:cubicBezTo>
                  <a:cubicBezTo>
                    <a:pt x="29337" y="146188"/>
                    <a:pt x="32411" y="151145"/>
                    <a:pt x="36279" y="155903"/>
                  </a:cubicBezTo>
                  <a:cubicBezTo>
                    <a:pt x="40247" y="160661"/>
                    <a:pt x="45305" y="165221"/>
                    <a:pt x="51553" y="16958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4A173B-CE47-D9ED-8ECD-EC34EEE533B4}"/>
                </a:ext>
              </a:extLst>
            </p:cNvPr>
            <p:cNvSpPr/>
            <p:nvPr/>
          </p:nvSpPr>
          <p:spPr>
            <a:xfrm>
              <a:off x="2442810" y="4660286"/>
              <a:ext cx="145202" cy="133824"/>
            </a:xfrm>
            <a:custGeom>
              <a:avLst/>
              <a:gdLst>
                <a:gd name="connsiteX0" fmla="*/ 122771 w 145202"/>
                <a:gd name="connsiteY0" fmla="*/ 271 h 133824"/>
                <a:gd name="connsiteX1" fmla="*/ 30929 w 145202"/>
                <a:gd name="connsiteY1" fmla="*/ 134095 h 133824"/>
                <a:gd name="connsiteX2" fmla="*/ 22796 w 145202"/>
                <a:gd name="connsiteY2" fmla="*/ 134095 h 133824"/>
                <a:gd name="connsiteX3" fmla="*/ 114439 w 145202"/>
                <a:gd name="connsiteY3" fmla="*/ 271 h 133824"/>
                <a:gd name="connsiteX4" fmla="*/ 27160 w 145202"/>
                <a:gd name="connsiteY4" fmla="*/ 271 h 133824"/>
                <a:gd name="connsiteX5" fmla="*/ 46599 w 145202"/>
                <a:gd name="connsiteY5" fmla="*/ 10580 h 133824"/>
                <a:gd name="connsiteX6" fmla="*/ 53542 w 145202"/>
                <a:gd name="connsiteY6" fmla="*/ 34371 h 133824"/>
                <a:gd name="connsiteX7" fmla="*/ 45806 w 145202"/>
                <a:gd name="connsiteY7" fmla="*/ 59549 h 133824"/>
                <a:gd name="connsiteX8" fmla="*/ 27160 w 145202"/>
                <a:gd name="connsiteY8" fmla="*/ 68273 h 133824"/>
                <a:gd name="connsiteX9" fmla="*/ 13671 w 145202"/>
                <a:gd name="connsiteY9" fmla="*/ 64308 h 133824"/>
                <a:gd name="connsiteX10" fmla="*/ 3753 w 145202"/>
                <a:gd name="connsiteY10" fmla="*/ 52214 h 133824"/>
                <a:gd name="connsiteX11" fmla="*/ 182 w 145202"/>
                <a:gd name="connsiteY11" fmla="*/ 34371 h 133824"/>
                <a:gd name="connsiteX12" fmla="*/ 3753 w 145202"/>
                <a:gd name="connsiteY12" fmla="*/ 16527 h 133824"/>
                <a:gd name="connsiteX13" fmla="*/ 13869 w 145202"/>
                <a:gd name="connsiteY13" fmla="*/ 4235 h 133824"/>
                <a:gd name="connsiteX14" fmla="*/ 27160 w 145202"/>
                <a:gd name="connsiteY14" fmla="*/ 271 h 133824"/>
                <a:gd name="connsiteX15" fmla="*/ 26961 w 145202"/>
                <a:gd name="connsiteY15" fmla="*/ 5425 h 133824"/>
                <a:gd name="connsiteX16" fmla="*/ 18432 w 145202"/>
                <a:gd name="connsiteY16" fmla="*/ 10976 h 133824"/>
                <a:gd name="connsiteX17" fmla="*/ 14861 w 145202"/>
                <a:gd name="connsiteY17" fmla="*/ 34371 h 133824"/>
                <a:gd name="connsiteX18" fmla="*/ 16845 w 145202"/>
                <a:gd name="connsiteY18" fmla="*/ 53998 h 133824"/>
                <a:gd name="connsiteX19" fmla="*/ 21804 w 145202"/>
                <a:gd name="connsiteY19" fmla="*/ 61929 h 133824"/>
                <a:gd name="connsiteX20" fmla="*/ 26763 w 145202"/>
                <a:gd name="connsiteY20" fmla="*/ 63515 h 133824"/>
                <a:gd name="connsiteX21" fmla="*/ 34301 w 145202"/>
                <a:gd name="connsiteY21" fmla="*/ 58756 h 133824"/>
                <a:gd name="connsiteX22" fmla="*/ 38863 w 145202"/>
                <a:gd name="connsiteY22" fmla="*/ 34965 h 133824"/>
                <a:gd name="connsiteX23" fmla="*/ 34499 w 145202"/>
                <a:gd name="connsiteY23" fmla="*/ 10183 h 133824"/>
                <a:gd name="connsiteX24" fmla="*/ 26961 w 145202"/>
                <a:gd name="connsiteY24" fmla="*/ 5425 h 133824"/>
                <a:gd name="connsiteX25" fmla="*/ 118407 w 145202"/>
                <a:gd name="connsiteY25" fmla="*/ 66488 h 133824"/>
                <a:gd name="connsiteX26" fmla="*/ 131697 w 145202"/>
                <a:gd name="connsiteY26" fmla="*/ 70652 h 133824"/>
                <a:gd name="connsiteX27" fmla="*/ 141813 w 145202"/>
                <a:gd name="connsiteY27" fmla="*/ 82944 h 133824"/>
                <a:gd name="connsiteX28" fmla="*/ 145385 w 145202"/>
                <a:gd name="connsiteY28" fmla="*/ 100391 h 133824"/>
                <a:gd name="connsiteX29" fmla="*/ 137450 w 145202"/>
                <a:gd name="connsiteY29" fmla="*/ 125570 h 133824"/>
                <a:gd name="connsiteX30" fmla="*/ 118803 w 145202"/>
                <a:gd name="connsiteY30" fmla="*/ 134095 h 133824"/>
                <a:gd name="connsiteX31" fmla="*/ 105513 w 145202"/>
                <a:gd name="connsiteY31" fmla="*/ 129931 h 133824"/>
                <a:gd name="connsiteX32" fmla="*/ 95397 w 145202"/>
                <a:gd name="connsiteY32" fmla="*/ 118036 h 133824"/>
                <a:gd name="connsiteX33" fmla="*/ 91826 w 145202"/>
                <a:gd name="connsiteY33" fmla="*/ 100391 h 133824"/>
                <a:gd name="connsiteX34" fmla="*/ 95397 w 145202"/>
                <a:gd name="connsiteY34" fmla="*/ 82547 h 133824"/>
                <a:gd name="connsiteX35" fmla="*/ 105513 w 145202"/>
                <a:gd name="connsiteY35" fmla="*/ 70454 h 133824"/>
                <a:gd name="connsiteX36" fmla="*/ 118407 w 145202"/>
                <a:gd name="connsiteY36" fmla="*/ 66488 h 133824"/>
                <a:gd name="connsiteX37" fmla="*/ 118605 w 145202"/>
                <a:gd name="connsiteY37" fmla="*/ 71445 h 133824"/>
                <a:gd name="connsiteX38" fmla="*/ 110869 w 145202"/>
                <a:gd name="connsiteY38" fmla="*/ 76402 h 133824"/>
                <a:gd name="connsiteX39" fmla="*/ 106703 w 145202"/>
                <a:gd name="connsiteY39" fmla="*/ 100986 h 133824"/>
                <a:gd name="connsiteX40" fmla="*/ 110869 w 145202"/>
                <a:gd name="connsiteY40" fmla="*/ 124182 h 133824"/>
                <a:gd name="connsiteX41" fmla="*/ 118605 w 145202"/>
                <a:gd name="connsiteY41" fmla="*/ 128940 h 133824"/>
                <a:gd name="connsiteX42" fmla="*/ 126142 w 145202"/>
                <a:gd name="connsiteY42" fmla="*/ 123785 h 133824"/>
                <a:gd name="connsiteX43" fmla="*/ 130705 w 145202"/>
                <a:gd name="connsiteY43" fmla="*/ 100589 h 133824"/>
                <a:gd name="connsiteX44" fmla="*/ 126142 w 145202"/>
                <a:gd name="connsiteY44" fmla="*/ 76203 h 133824"/>
                <a:gd name="connsiteX45" fmla="*/ 118605 w 145202"/>
                <a:gd name="connsiteY45" fmla="*/ 71445 h 13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45202" h="133824">
                  <a:moveTo>
                    <a:pt x="122771" y="271"/>
                  </a:moveTo>
                  <a:lnTo>
                    <a:pt x="30929" y="134095"/>
                  </a:lnTo>
                  <a:lnTo>
                    <a:pt x="22796" y="134095"/>
                  </a:lnTo>
                  <a:lnTo>
                    <a:pt x="114439" y="271"/>
                  </a:lnTo>
                  <a:close/>
                  <a:moveTo>
                    <a:pt x="27160" y="271"/>
                  </a:moveTo>
                  <a:cubicBezTo>
                    <a:pt x="35590" y="271"/>
                    <a:pt x="42087" y="3740"/>
                    <a:pt x="46599" y="10580"/>
                  </a:cubicBezTo>
                  <a:cubicBezTo>
                    <a:pt x="51211" y="17469"/>
                    <a:pt x="53542" y="25399"/>
                    <a:pt x="53542" y="34371"/>
                  </a:cubicBezTo>
                  <a:cubicBezTo>
                    <a:pt x="53542" y="45225"/>
                    <a:pt x="50963" y="53602"/>
                    <a:pt x="45806" y="59549"/>
                  </a:cubicBezTo>
                  <a:cubicBezTo>
                    <a:pt x="40648" y="65398"/>
                    <a:pt x="34400" y="68273"/>
                    <a:pt x="27160" y="68273"/>
                  </a:cubicBezTo>
                  <a:cubicBezTo>
                    <a:pt x="22250" y="68273"/>
                    <a:pt x="17737" y="66984"/>
                    <a:pt x="13671" y="64308"/>
                  </a:cubicBezTo>
                  <a:cubicBezTo>
                    <a:pt x="9555" y="61532"/>
                    <a:pt x="6232" y="57517"/>
                    <a:pt x="3753" y="52214"/>
                  </a:cubicBezTo>
                  <a:cubicBezTo>
                    <a:pt x="1373" y="46811"/>
                    <a:pt x="182" y="40864"/>
                    <a:pt x="182" y="34371"/>
                  </a:cubicBezTo>
                  <a:cubicBezTo>
                    <a:pt x="182" y="27927"/>
                    <a:pt x="1373" y="21979"/>
                    <a:pt x="3753" y="16527"/>
                  </a:cubicBezTo>
                  <a:cubicBezTo>
                    <a:pt x="6232" y="10976"/>
                    <a:pt x="9605" y="6912"/>
                    <a:pt x="13869" y="4235"/>
                  </a:cubicBezTo>
                  <a:cubicBezTo>
                    <a:pt x="18233" y="1608"/>
                    <a:pt x="22647" y="271"/>
                    <a:pt x="27160" y="271"/>
                  </a:cubicBezTo>
                  <a:close/>
                  <a:moveTo>
                    <a:pt x="26961" y="5425"/>
                  </a:moveTo>
                  <a:cubicBezTo>
                    <a:pt x="23787" y="5425"/>
                    <a:pt x="20911" y="7308"/>
                    <a:pt x="18432" y="10976"/>
                  </a:cubicBezTo>
                  <a:cubicBezTo>
                    <a:pt x="16051" y="14693"/>
                    <a:pt x="14861" y="22475"/>
                    <a:pt x="14861" y="34371"/>
                  </a:cubicBezTo>
                  <a:cubicBezTo>
                    <a:pt x="14861" y="42995"/>
                    <a:pt x="15506" y="49537"/>
                    <a:pt x="16845" y="53998"/>
                  </a:cubicBezTo>
                  <a:cubicBezTo>
                    <a:pt x="17886" y="57468"/>
                    <a:pt x="19523" y="60095"/>
                    <a:pt x="21804" y="61929"/>
                  </a:cubicBezTo>
                  <a:cubicBezTo>
                    <a:pt x="23093" y="63019"/>
                    <a:pt x="24779" y="63515"/>
                    <a:pt x="26763" y="63515"/>
                  </a:cubicBezTo>
                  <a:cubicBezTo>
                    <a:pt x="29639" y="63515"/>
                    <a:pt x="32168" y="61929"/>
                    <a:pt x="34301" y="58756"/>
                  </a:cubicBezTo>
                  <a:cubicBezTo>
                    <a:pt x="37326" y="53998"/>
                    <a:pt x="38863" y="46068"/>
                    <a:pt x="38863" y="34965"/>
                  </a:cubicBezTo>
                  <a:cubicBezTo>
                    <a:pt x="38863" y="23219"/>
                    <a:pt x="37375" y="14941"/>
                    <a:pt x="34499" y="10183"/>
                  </a:cubicBezTo>
                  <a:cubicBezTo>
                    <a:pt x="32515" y="7011"/>
                    <a:pt x="29986" y="5425"/>
                    <a:pt x="26961" y="5425"/>
                  </a:cubicBezTo>
                  <a:close/>
                  <a:moveTo>
                    <a:pt x="118407" y="66488"/>
                  </a:moveTo>
                  <a:cubicBezTo>
                    <a:pt x="122870" y="66488"/>
                    <a:pt x="127333" y="67876"/>
                    <a:pt x="131697" y="70652"/>
                  </a:cubicBezTo>
                  <a:cubicBezTo>
                    <a:pt x="136061" y="73428"/>
                    <a:pt x="139433" y="77541"/>
                    <a:pt x="141813" y="82944"/>
                  </a:cubicBezTo>
                  <a:cubicBezTo>
                    <a:pt x="144194" y="88247"/>
                    <a:pt x="145385" y="94046"/>
                    <a:pt x="145385" y="100391"/>
                  </a:cubicBezTo>
                  <a:cubicBezTo>
                    <a:pt x="145385" y="111394"/>
                    <a:pt x="142706" y="119770"/>
                    <a:pt x="137450" y="125570"/>
                  </a:cubicBezTo>
                  <a:cubicBezTo>
                    <a:pt x="132143" y="131220"/>
                    <a:pt x="125944" y="134095"/>
                    <a:pt x="118803" y="134095"/>
                  </a:cubicBezTo>
                  <a:cubicBezTo>
                    <a:pt x="114291" y="134095"/>
                    <a:pt x="109877" y="132707"/>
                    <a:pt x="105513" y="129931"/>
                  </a:cubicBezTo>
                  <a:cubicBezTo>
                    <a:pt x="101248" y="127156"/>
                    <a:pt x="97876" y="123190"/>
                    <a:pt x="95397" y="118036"/>
                  </a:cubicBezTo>
                  <a:cubicBezTo>
                    <a:pt x="93016" y="112881"/>
                    <a:pt x="91826" y="107032"/>
                    <a:pt x="91826" y="100391"/>
                  </a:cubicBezTo>
                  <a:cubicBezTo>
                    <a:pt x="91826" y="93947"/>
                    <a:pt x="93016" y="88000"/>
                    <a:pt x="95397" y="82547"/>
                  </a:cubicBezTo>
                  <a:cubicBezTo>
                    <a:pt x="97876" y="77145"/>
                    <a:pt x="101248" y="73130"/>
                    <a:pt x="105513" y="70454"/>
                  </a:cubicBezTo>
                  <a:cubicBezTo>
                    <a:pt x="109877" y="67827"/>
                    <a:pt x="114142" y="66488"/>
                    <a:pt x="118407" y="66488"/>
                  </a:cubicBezTo>
                  <a:close/>
                  <a:moveTo>
                    <a:pt x="118605" y="71445"/>
                  </a:moveTo>
                  <a:cubicBezTo>
                    <a:pt x="115530" y="71445"/>
                    <a:pt x="112952" y="73130"/>
                    <a:pt x="110869" y="76402"/>
                  </a:cubicBezTo>
                  <a:cubicBezTo>
                    <a:pt x="108092" y="80763"/>
                    <a:pt x="106703" y="88991"/>
                    <a:pt x="106703" y="100986"/>
                  </a:cubicBezTo>
                  <a:cubicBezTo>
                    <a:pt x="106703" y="112088"/>
                    <a:pt x="108092" y="119820"/>
                    <a:pt x="110869" y="124182"/>
                  </a:cubicBezTo>
                  <a:cubicBezTo>
                    <a:pt x="112952" y="127354"/>
                    <a:pt x="115530" y="128940"/>
                    <a:pt x="118605" y="128940"/>
                  </a:cubicBezTo>
                  <a:cubicBezTo>
                    <a:pt x="121382" y="128940"/>
                    <a:pt x="123861" y="127255"/>
                    <a:pt x="126142" y="123785"/>
                  </a:cubicBezTo>
                  <a:cubicBezTo>
                    <a:pt x="129168" y="119324"/>
                    <a:pt x="130705" y="111592"/>
                    <a:pt x="130705" y="100589"/>
                  </a:cubicBezTo>
                  <a:cubicBezTo>
                    <a:pt x="130705" y="88991"/>
                    <a:pt x="129168" y="80862"/>
                    <a:pt x="126142" y="76203"/>
                  </a:cubicBezTo>
                  <a:cubicBezTo>
                    <a:pt x="124159" y="73031"/>
                    <a:pt x="121631" y="71445"/>
                    <a:pt x="118605" y="71445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5A33F39-7C23-9C71-AE25-7065B1FA08C1}"/>
                </a:ext>
              </a:extLst>
            </p:cNvPr>
            <p:cNvSpPr/>
            <p:nvPr/>
          </p:nvSpPr>
          <p:spPr>
            <a:xfrm>
              <a:off x="2648495" y="4701325"/>
              <a:ext cx="82122" cy="90207"/>
            </a:xfrm>
            <a:custGeom>
              <a:avLst/>
              <a:gdLst>
                <a:gd name="connsiteX0" fmla="*/ 41458 w 82122"/>
                <a:gd name="connsiteY0" fmla="*/ 271 h 90207"/>
                <a:gd name="connsiteX1" fmla="*/ 72403 w 82122"/>
                <a:gd name="connsiteY1" fmla="*/ 14942 h 90207"/>
                <a:gd name="connsiteX2" fmla="*/ 82321 w 82122"/>
                <a:gd name="connsiteY2" fmla="*/ 43887 h 90207"/>
                <a:gd name="connsiteX3" fmla="*/ 76767 w 82122"/>
                <a:gd name="connsiteY3" fmla="*/ 66885 h 90207"/>
                <a:gd name="connsiteX4" fmla="*/ 61691 w 82122"/>
                <a:gd name="connsiteY4" fmla="*/ 84530 h 90207"/>
                <a:gd name="connsiteX5" fmla="*/ 40466 w 82122"/>
                <a:gd name="connsiteY5" fmla="*/ 90478 h 90207"/>
                <a:gd name="connsiteX6" fmla="*/ 9918 w 82122"/>
                <a:gd name="connsiteY6" fmla="*/ 75212 h 90207"/>
                <a:gd name="connsiteX7" fmla="*/ 199 w 82122"/>
                <a:gd name="connsiteY7" fmla="*/ 46266 h 90207"/>
                <a:gd name="connsiteX8" fmla="*/ 5951 w 82122"/>
                <a:gd name="connsiteY8" fmla="*/ 23070 h 90207"/>
                <a:gd name="connsiteX9" fmla="*/ 21225 w 82122"/>
                <a:gd name="connsiteY9" fmla="*/ 5822 h 90207"/>
                <a:gd name="connsiteX10" fmla="*/ 41458 w 82122"/>
                <a:gd name="connsiteY10" fmla="*/ 271 h 90207"/>
                <a:gd name="connsiteX11" fmla="*/ 38483 w 82122"/>
                <a:gd name="connsiteY11" fmla="*/ 6416 h 90207"/>
                <a:gd name="connsiteX12" fmla="*/ 28565 w 82122"/>
                <a:gd name="connsiteY12" fmla="*/ 9390 h 90207"/>
                <a:gd name="connsiteX13" fmla="*/ 20432 w 82122"/>
                <a:gd name="connsiteY13" fmla="*/ 19502 h 90207"/>
                <a:gd name="connsiteX14" fmla="*/ 17456 w 82122"/>
                <a:gd name="connsiteY14" fmla="*/ 38336 h 90207"/>
                <a:gd name="connsiteX15" fmla="*/ 24796 w 82122"/>
                <a:gd name="connsiteY15" fmla="*/ 70454 h 90207"/>
                <a:gd name="connsiteX16" fmla="*/ 44434 w 82122"/>
                <a:gd name="connsiteY16" fmla="*/ 83936 h 90207"/>
                <a:gd name="connsiteX17" fmla="*/ 59112 w 82122"/>
                <a:gd name="connsiteY17" fmla="*/ 76600 h 90207"/>
                <a:gd name="connsiteX18" fmla="*/ 65063 w 82122"/>
                <a:gd name="connsiteY18" fmla="*/ 51025 h 90207"/>
                <a:gd name="connsiteX19" fmla="*/ 55343 w 82122"/>
                <a:gd name="connsiteY19" fmla="*/ 15338 h 90207"/>
                <a:gd name="connsiteX20" fmla="*/ 38483 w 82122"/>
                <a:gd name="connsiteY20" fmla="*/ 6416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458" y="271"/>
                  </a:moveTo>
                  <a:cubicBezTo>
                    <a:pt x="54252" y="271"/>
                    <a:pt x="64567" y="5177"/>
                    <a:pt x="72403" y="14942"/>
                  </a:cubicBezTo>
                  <a:cubicBezTo>
                    <a:pt x="78998" y="23417"/>
                    <a:pt x="82321" y="33082"/>
                    <a:pt x="82321" y="43887"/>
                  </a:cubicBezTo>
                  <a:cubicBezTo>
                    <a:pt x="82321" y="51421"/>
                    <a:pt x="80436" y="59104"/>
                    <a:pt x="76767" y="66885"/>
                  </a:cubicBezTo>
                  <a:cubicBezTo>
                    <a:pt x="73196" y="74717"/>
                    <a:pt x="68138" y="80565"/>
                    <a:pt x="61691" y="84530"/>
                  </a:cubicBezTo>
                  <a:cubicBezTo>
                    <a:pt x="55343" y="88496"/>
                    <a:pt x="48252" y="90478"/>
                    <a:pt x="40466" y="90478"/>
                  </a:cubicBezTo>
                  <a:cubicBezTo>
                    <a:pt x="27622" y="90478"/>
                    <a:pt x="17456" y="85423"/>
                    <a:pt x="9918" y="75212"/>
                  </a:cubicBezTo>
                  <a:cubicBezTo>
                    <a:pt x="3422" y="66638"/>
                    <a:pt x="199" y="56972"/>
                    <a:pt x="199" y="46266"/>
                  </a:cubicBezTo>
                  <a:cubicBezTo>
                    <a:pt x="199" y="38485"/>
                    <a:pt x="2083" y="30753"/>
                    <a:pt x="5951" y="23070"/>
                  </a:cubicBezTo>
                  <a:cubicBezTo>
                    <a:pt x="9918" y="15289"/>
                    <a:pt x="14977" y="9539"/>
                    <a:pt x="21225" y="5822"/>
                  </a:cubicBezTo>
                  <a:cubicBezTo>
                    <a:pt x="27573" y="2154"/>
                    <a:pt x="34317" y="271"/>
                    <a:pt x="41458" y="271"/>
                  </a:cubicBezTo>
                  <a:close/>
                  <a:moveTo>
                    <a:pt x="38483" y="6416"/>
                  </a:moveTo>
                  <a:cubicBezTo>
                    <a:pt x="35160" y="6416"/>
                    <a:pt x="31838" y="7408"/>
                    <a:pt x="28565" y="9390"/>
                  </a:cubicBezTo>
                  <a:cubicBezTo>
                    <a:pt x="25242" y="11274"/>
                    <a:pt x="22514" y="14644"/>
                    <a:pt x="20432" y="19502"/>
                  </a:cubicBezTo>
                  <a:cubicBezTo>
                    <a:pt x="18448" y="24408"/>
                    <a:pt x="17456" y="30703"/>
                    <a:pt x="17456" y="38336"/>
                  </a:cubicBezTo>
                  <a:cubicBezTo>
                    <a:pt x="17456" y="50777"/>
                    <a:pt x="19886" y="61483"/>
                    <a:pt x="24796" y="70454"/>
                  </a:cubicBezTo>
                  <a:cubicBezTo>
                    <a:pt x="29804" y="79475"/>
                    <a:pt x="36350" y="83936"/>
                    <a:pt x="44434" y="83936"/>
                  </a:cubicBezTo>
                  <a:cubicBezTo>
                    <a:pt x="50384" y="83936"/>
                    <a:pt x="55244" y="81507"/>
                    <a:pt x="59112" y="76600"/>
                  </a:cubicBezTo>
                  <a:cubicBezTo>
                    <a:pt x="63080" y="71594"/>
                    <a:pt x="65063" y="63069"/>
                    <a:pt x="65063" y="51025"/>
                  </a:cubicBezTo>
                  <a:cubicBezTo>
                    <a:pt x="65063" y="35858"/>
                    <a:pt x="61790" y="23962"/>
                    <a:pt x="55343" y="15338"/>
                  </a:cubicBezTo>
                  <a:cubicBezTo>
                    <a:pt x="50979" y="9390"/>
                    <a:pt x="45326" y="6416"/>
                    <a:pt x="38483" y="641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D7B53D9-3AF5-DC6B-7971-34B5616B8A0F}"/>
                </a:ext>
              </a:extLst>
            </p:cNvPr>
            <p:cNvSpPr/>
            <p:nvPr/>
          </p:nvSpPr>
          <p:spPr>
            <a:xfrm>
              <a:off x="2744625" y="4657114"/>
              <a:ext cx="75377" cy="131841"/>
            </a:xfrm>
            <a:custGeom>
              <a:avLst/>
              <a:gdLst>
                <a:gd name="connsiteX0" fmla="*/ 32143 w 75377"/>
                <a:gd name="connsiteY0" fmla="*/ 53800 h 131841"/>
                <a:gd name="connsiteX1" fmla="*/ 32143 w 75377"/>
                <a:gd name="connsiteY1" fmla="*/ 109709 h 131841"/>
                <a:gd name="connsiteX2" fmla="*/ 34721 w 75377"/>
                <a:gd name="connsiteY2" fmla="*/ 124777 h 131841"/>
                <a:gd name="connsiteX3" fmla="*/ 43846 w 75377"/>
                <a:gd name="connsiteY3" fmla="*/ 128742 h 131841"/>
                <a:gd name="connsiteX4" fmla="*/ 51582 w 75377"/>
                <a:gd name="connsiteY4" fmla="*/ 128742 h 131841"/>
                <a:gd name="connsiteX5" fmla="*/ 51582 w 75377"/>
                <a:gd name="connsiteY5" fmla="*/ 132112 h 131841"/>
                <a:gd name="connsiteX6" fmla="*/ 801 w 75377"/>
                <a:gd name="connsiteY6" fmla="*/ 132112 h 131841"/>
                <a:gd name="connsiteX7" fmla="*/ 801 w 75377"/>
                <a:gd name="connsiteY7" fmla="*/ 128742 h 131841"/>
                <a:gd name="connsiteX8" fmla="*/ 4570 w 75377"/>
                <a:gd name="connsiteY8" fmla="*/ 128742 h 131841"/>
                <a:gd name="connsiteX9" fmla="*/ 11314 w 75377"/>
                <a:gd name="connsiteY9" fmla="*/ 126957 h 131841"/>
                <a:gd name="connsiteX10" fmla="*/ 15480 w 75377"/>
                <a:gd name="connsiteY10" fmla="*/ 122001 h 131841"/>
                <a:gd name="connsiteX11" fmla="*/ 16670 w 75377"/>
                <a:gd name="connsiteY11" fmla="*/ 109709 h 131841"/>
                <a:gd name="connsiteX12" fmla="*/ 16670 w 75377"/>
                <a:gd name="connsiteY12" fmla="*/ 53800 h 131841"/>
                <a:gd name="connsiteX13" fmla="*/ 206 w 75377"/>
                <a:gd name="connsiteY13" fmla="*/ 53800 h 131841"/>
                <a:gd name="connsiteX14" fmla="*/ 206 w 75377"/>
                <a:gd name="connsiteY14" fmla="*/ 47059 h 131841"/>
                <a:gd name="connsiteX15" fmla="*/ 16670 w 75377"/>
                <a:gd name="connsiteY15" fmla="*/ 47059 h 131841"/>
                <a:gd name="connsiteX16" fmla="*/ 16670 w 75377"/>
                <a:gd name="connsiteY16" fmla="*/ 41508 h 131841"/>
                <a:gd name="connsiteX17" fmla="*/ 20836 w 75377"/>
                <a:gd name="connsiteY17" fmla="*/ 20096 h 131841"/>
                <a:gd name="connsiteX18" fmla="*/ 33333 w 75377"/>
                <a:gd name="connsiteY18" fmla="*/ 5822 h 131841"/>
                <a:gd name="connsiteX19" fmla="*/ 52177 w 75377"/>
                <a:gd name="connsiteY19" fmla="*/ 271 h 131841"/>
                <a:gd name="connsiteX20" fmla="*/ 70228 w 75377"/>
                <a:gd name="connsiteY20" fmla="*/ 6615 h 131841"/>
                <a:gd name="connsiteX21" fmla="*/ 75584 w 75377"/>
                <a:gd name="connsiteY21" fmla="*/ 15933 h 131841"/>
                <a:gd name="connsiteX22" fmla="*/ 73005 w 75377"/>
                <a:gd name="connsiteY22" fmla="*/ 21286 h 131841"/>
                <a:gd name="connsiteX23" fmla="*/ 67848 w 75377"/>
                <a:gd name="connsiteY23" fmla="*/ 23665 h 131841"/>
                <a:gd name="connsiteX24" fmla="*/ 63484 w 75377"/>
                <a:gd name="connsiteY24" fmla="*/ 22277 h 131841"/>
                <a:gd name="connsiteX25" fmla="*/ 57533 w 75377"/>
                <a:gd name="connsiteY25" fmla="*/ 15734 h 131841"/>
                <a:gd name="connsiteX26" fmla="*/ 51384 w 75377"/>
                <a:gd name="connsiteY26" fmla="*/ 8795 h 131841"/>
                <a:gd name="connsiteX27" fmla="*/ 44838 w 75377"/>
                <a:gd name="connsiteY27" fmla="*/ 7011 h 131841"/>
                <a:gd name="connsiteX28" fmla="*/ 37697 w 75377"/>
                <a:gd name="connsiteY28" fmla="*/ 9390 h 131841"/>
                <a:gd name="connsiteX29" fmla="*/ 33333 w 75377"/>
                <a:gd name="connsiteY29" fmla="*/ 16329 h 131841"/>
                <a:gd name="connsiteX30" fmla="*/ 32143 w 75377"/>
                <a:gd name="connsiteY30" fmla="*/ 40913 h 131841"/>
                <a:gd name="connsiteX31" fmla="*/ 32143 w 75377"/>
                <a:gd name="connsiteY31" fmla="*/ 47059 h 131841"/>
                <a:gd name="connsiteX32" fmla="*/ 53962 w 75377"/>
                <a:gd name="connsiteY32" fmla="*/ 47059 h 131841"/>
                <a:gd name="connsiteX33" fmla="*/ 53962 w 75377"/>
                <a:gd name="connsiteY33" fmla="*/ 53800 h 1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5377" h="131841">
                  <a:moveTo>
                    <a:pt x="32143" y="53800"/>
                  </a:moveTo>
                  <a:lnTo>
                    <a:pt x="32143" y="109709"/>
                  </a:lnTo>
                  <a:cubicBezTo>
                    <a:pt x="32143" y="117639"/>
                    <a:pt x="32986" y="122695"/>
                    <a:pt x="34721" y="124777"/>
                  </a:cubicBezTo>
                  <a:cubicBezTo>
                    <a:pt x="36953" y="127453"/>
                    <a:pt x="39978" y="128742"/>
                    <a:pt x="43846" y="128742"/>
                  </a:cubicBezTo>
                  <a:lnTo>
                    <a:pt x="51582" y="128742"/>
                  </a:lnTo>
                  <a:lnTo>
                    <a:pt x="51582" y="132112"/>
                  </a:lnTo>
                  <a:lnTo>
                    <a:pt x="801" y="132112"/>
                  </a:lnTo>
                  <a:lnTo>
                    <a:pt x="801" y="128742"/>
                  </a:lnTo>
                  <a:lnTo>
                    <a:pt x="4570" y="128742"/>
                  </a:lnTo>
                  <a:cubicBezTo>
                    <a:pt x="7050" y="128742"/>
                    <a:pt x="9331" y="128147"/>
                    <a:pt x="11314" y="126957"/>
                  </a:cubicBezTo>
                  <a:cubicBezTo>
                    <a:pt x="13397" y="125669"/>
                    <a:pt x="14786" y="123983"/>
                    <a:pt x="15480" y="122001"/>
                  </a:cubicBezTo>
                  <a:cubicBezTo>
                    <a:pt x="16273" y="119919"/>
                    <a:pt x="16670" y="115805"/>
                    <a:pt x="16670" y="109709"/>
                  </a:cubicBezTo>
                  <a:lnTo>
                    <a:pt x="16670" y="53800"/>
                  </a:lnTo>
                  <a:lnTo>
                    <a:pt x="206" y="53800"/>
                  </a:lnTo>
                  <a:lnTo>
                    <a:pt x="206" y="47059"/>
                  </a:lnTo>
                  <a:lnTo>
                    <a:pt x="16670" y="47059"/>
                  </a:lnTo>
                  <a:lnTo>
                    <a:pt x="16670" y="41508"/>
                  </a:lnTo>
                  <a:cubicBezTo>
                    <a:pt x="16670" y="33082"/>
                    <a:pt x="18059" y="25945"/>
                    <a:pt x="20836" y="20096"/>
                  </a:cubicBezTo>
                  <a:cubicBezTo>
                    <a:pt x="23613" y="14148"/>
                    <a:pt x="27779" y="9390"/>
                    <a:pt x="33333" y="5822"/>
                  </a:cubicBezTo>
                  <a:cubicBezTo>
                    <a:pt x="38887" y="2154"/>
                    <a:pt x="45135" y="271"/>
                    <a:pt x="52177" y="271"/>
                  </a:cubicBezTo>
                  <a:cubicBezTo>
                    <a:pt x="58624" y="271"/>
                    <a:pt x="64674" y="2401"/>
                    <a:pt x="70228" y="6615"/>
                  </a:cubicBezTo>
                  <a:cubicBezTo>
                    <a:pt x="73799" y="9390"/>
                    <a:pt x="75584" y="12513"/>
                    <a:pt x="75584" y="15933"/>
                  </a:cubicBezTo>
                  <a:cubicBezTo>
                    <a:pt x="75584" y="17816"/>
                    <a:pt x="74691" y="19600"/>
                    <a:pt x="73005" y="21286"/>
                  </a:cubicBezTo>
                  <a:cubicBezTo>
                    <a:pt x="71418" y="22872"/>
                    <a:pt x="69683" y="23665"/>
                    <a:pt x="67848" y="23665"/>
                  </a:cubicBezTo>
                  <a:cubicBezTo>
                    <a:pt x="66509" y="23665"/>
                    <a:pt x="65071" y="23219"/>
                    <a:pt x="63484" y="22277"/>
                  </a:cubicBezTo>
                  <a:cubicBezTo>
                    <a:pt x="61897" y="21236"/>
                    <a:pt x="59913" y="19055"/>
                    <a:pt x="57533" y="15734"/>
                  </a:cubicBezTo>
                  <a:cubicBezTo>
                    <a:pt x="55252" y="12314"/>
                    <a:pt x="53219" y="9985"/>
                    <a:pt x="51384" y="8795"/>
                  </a:cubicBezTo>
                  <a:cubicBezTo>
                    <a:pt x="49400" y="7606"/>
                    <a:pt x="47218" y="7011"/>
                    <a:pt x="44838" y="7011"/>
                  </a:cubicBezTo>
                  <a:cubicBezTo>
                    <a:pt x="42061" y="7011"/>
                    <a:pt x="39680" y="7804"/>
                    <a:pt x="37697" y="9390"/>
                  </a:cubicBezTo>
                  <a:cubicBezTo>
                    <a:pt x="35713" y="10877"/>
                    <a:pt x="34225" y="13157"/>
                    <a:pt x="33333" y="16329"/>
                  </a:cubicBezTo>
                  <a:cubicBezTo>
                    <a:pt x="32539" y="19501"/>
                    <a:pt x="32143" y="27729"/>
                    <a:pt x="32143" y="40913"/>
                  </a:cubicBezTo>
                  <a:lnTo>
                    <a:pt x="32143" y="47059"/>
                  </a:lnTo>
                  <a:lnTo>
                    <a:pt x="53962" y="47059"/>
                  </a:lnTo>
                  <a:lnTo>
                    <a:pt x="53962" y="5380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FBD803A-2156-082D-A744-D426EA139BE0}"/>
                </a:ext>
              </a:extLst>
            </p:cNvPr>
            <p:cNvSpPr/>
            <p:nvPr/>
          </p:nvSpPr>
          <p:spPr>
            <a:xfrm>
              <a:off x="2847634" y="4701325"/>
              <a:ext cx="89263" cy="128273"/>
            </a:xfrm>
            <a:custGeom>
              <a:avLst/>
              <a:gdLst>
                <a:gd name="connsiteX0" fmla="*/ 612 w 89263"/>
                <a:gd name="connsiteY0" fmla="*/ 11373 h 128273"/>
                <a:gd name="connsiteX1" fmla="*/ 26796 w 89263"/>
                <a:gd name="connsiteY1" fmla="*/ 667 h 128273"/>
                <a:gd name="connsiteX2" fmla="*/ 30366 w 89263"/>
                <a:gd name="connsiteY2" fmla="*/ 667 h 128273"/>
                <a:gd name="connsiteX3" fmla="*/ 30366 w 89263"/>
                <a:gd name="connsiteY3" fmla="*/ 20691 h 128273"/>
                <a:gd name="connsiteX4" fmla="*/ 43458 w 89263"/>
                <a:gd name="connsiteY4" fmla="*/ 4830 h 128273"/>
                <a:gd name="connsiteX5" fmla="*/ 57542 w 89263"/>
                <a:gd name="connsiteY5" fmla="*/ 271 h 128273"/>
                <a:gd name="connsiteX6" fmla="*/ 78965 w 89263"/>
                <a:gd name="connsiteY6" fmla="*/ 10382 h 128273"/>
                <a:gd name="connsiteX7" fmla="*/ 89478 w 89263"/>
                <a:gd name="connsiteY7" fmla="*/ 42301 h 128273"/>
                <a:gd name="connsiteX8" fmla="*/ 76783 w 89263"/>
                <a:gd name="connsiteY8" fmla="*/ 78781 h 128273"/>
                <a:gd name="connsiteX9" fmla="*/ 50599 w 89263"/>
                <a:gd name="connsiteY9" fmla="*/ 90478 h 128273"/>
                <a:gd name="connsiteX10" fmla="*/ 38697 w 89263"/>
                <a:gd name="connsiteY10" fmla="*/ 88496 h 128273"/>
                <a:gd name="connsiteX11" fmla="*/ 30366 w 89263"/>
                <a:gd name="connsiteY11" fmla="*/ 82944 h 128273"/>
                <a:gd name="connsiteX12" fmla="*/ 30366 w 89263"/>
                <a:gd name="connsiteY12" fmla="*/ 108916 h 128273"/>
                <a:gd name="connsiteX13" fmla="*/ 31358 w 89263"/>
                <a:gd name="connsiteY13" fmla="*/ 120019 h 128273"/>
                <a:gd name="connsiteX14" fmla="*/ 35127 w 89263"/>
                <a:gd name="connsiteY14" fmla="*/ 123785 h 128273"/>
                <a:gd name="connsiteX15" fmla="*/ 44648 w 89263"/>
                <a:gd name="connsiteY15" fmla="*/ 125173 h 128273"/>
                <a:gd name="connsiteX16" fmla="*/ 44648 w 89263"/>
                <a:gd name="connsiteY16" fmla="*/ 128544 h 128273"/>
                <a:gd name="connsiteX17" fmla="*/ 215 w 89263"/>
                <a:gd name="connsiteY17" fmla="*/ 128544 h 128273"/>
                <a:gd name="connsiteX18" fmla="*/ 215 w 89263"/>
                <a:gd name="connsiteY18" fmla="*/ 125173 h 128273"/>
                <a:gd name="connsiteX19" fmla="*/ 2397 w 89263"/>
                <a:gd name="connsiteY19" fmla="*/ 125173 h 128273"/>
                <a:gd name="connsiteX20" fmla="*/ 11125 w 89263"/>
                <a:gd name="connsiteY20" fmla="*/ 123191 h 128273"/>
                <a:gd name="connsiteX21" fmla="*/ 13902 w 89263"/>
                <a:gd name="connsiteY21" fmla="*/ 119820 h 128273"/>
                <a:gd name="connsiteX22" fmla="*/ 14894 w 89263"/>
                <a:gd name="connsiteY22" fmla="*/ 108321 h 128273"/>
                <a:gd name="connsiteX23" fmla="*/ 14894 w 89263"/>
                <a:gd name="connsiteY23" fmla="*/ 28027 h 128273"/>
                <a:gd name="connsiteX24" fmla="*/ 14100 w 89263"/>
                <a:gd name="connsiteY24" fmla="*/ 17519 h 128273"/>
                <a:gd name="connsiteX25" fmla="*/ 11720 w 89263"/>
                <a:gd name="connsiteY25" fmla="*/ 14149 h 128273"/>
                <a:gd name="connsiteX26" fmla="*/ 7356 w 89263"/>
                <a:gd name="connsiteY26" fmla="*/ 12959 h 128273"/>
                <a:gd name="connsiteX27" fmla="*/ 1802 w 89263"/>
                <a:gd name="connsiteY27" fmla="*/ 14347 h 128273"/>
                <a:gd name="connsiteX28" fmla="*/ 30366 w 89263"/>
                <a:gd name="connsiteY28" fmla="*/ 26044 h 128273"/>
                <a:gd name="connsiteX29" fmla="*/ 30366 w 89263"/>
                <a:gd name="connsiteY29" fmla="*/ 57765 h 128273"/>
                <a:gd name="connsiteX30" fmla="*/ 31159 w 89263"/>
                <a:gd name="connsiteY30" fmla="*/ 71445 h 128273"/>
                <a:gd name="connsiteX31" fmla="*/ 37507 w 89263"/>
                <a:gd name="connsiteY31" fmla="*/ 80962 h 128273"/>
                <a:gd name="connsiteX32" fmla="*/ 50401 w 89263"/>
                <a:gd name="connsiteY32" fmla="*/ 84927 h 128273"/>
                <a:gd name="connsiteX33" fmla="*/ 65278 w 89263"/>
                <a:gd name="connsiteY33" fmla="*/ 77591 h 128273"/>
                <a:gd name="connsiteX34" fmla="*/ 72816 w 89263"/>
                <a:gd name="connsiteY34" fmla="*/ 51025 h 128273"/>
                <a:gd name="connsiteX35" fmla="*/ 64286 w 89263"/>
                <a:gd name="connsiteY35" fmla="*/ 21088 h 128273"/>
                <a:gd name="connsiteX36" fmla="*/ 50202 w 89263"/>
                <a:gd name="connsiteY36" fmla="*/ 13752 h 128273"/>
                <a:gd name="connsiteX37" fmla="*/ 41474 w 89263"/>
                <a:gd name="connsiteY37" fmla="*/ 16131 h 128273"/>
                <a:gd name="connsiteX38" fmla="*/ 30366 w 89263"/>
                <a:gd name="connsiteY38" fmla="*/ 26044 h 12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9263" h="128273">
                  <a:moveTo>
                    <a:pt x="612" y="11373"/>
                  </a:moveTo>
                  <a:lnTo>
                    <a:pt x="26796" y="667"/>
                  </a:lnTo>
                  <a:lnTo>
                    <a:pt x="30366" y="667"/>
                  </a:lnTo>
                  <a:lnTo>
                    <a:pt x="30366" y="20691"/>
                  </a:lnTo>
                  <a:cubicBezTo>
                    <a:pt x="34730" y="13157"/>
                    <a:pt x="39094" y="7903"/>
                    <a:pt x="43458" y="4830"/>
                  </a:cubicBezTo>
                  <a:cubicBezTo>
                    <a:pt x="47921" y="1807"/>
                    <a:pt x="52632" y="271"/>
                    <a:pt x="57542" y="271"/>
                  </a:cubicBezTo>
                  <a:cubicBezTo>
                    <a:pt x="66121" y="271"/>
                    <a:pt x="73262" y="3641"/>
                    <a:pt x="78965" y="10382"/>
                  </a:cubicBezTo>
                  <a:cubicBezTo>
                    <a:pt x="85957" y="18609"/>
                    <a:pt x="89478" y="29216"/>
                    <a:pt x="89478" y="42301"/>
                  </a:cubicBezTo>
                  <a:cubicBezTo>
                    <a:pt x="89478" y="56972"/>
                    <a:pt x="85213" y="69165"/>
                    <a:pt x="76783" y="78781"/>
                  </a:cubicBezTo>
                  <a:cubicBezTo>
                    <a:pt x="69890" y="86612"/>
                    <a:pt x="61162" y="90478"/>
                    <a:pt x="50599" y="90478"/>
                  </a:cubicBezTo>
                  <a:cubicBezTo>
                    <a:pt x="45938" y="90478"/>
                    <a:pt x="41970" y="89784"/>
                    <a:pt x="38697" y="88496"/>
                  </a:cubicBezTo>
                  <a:cubicBezTo>
                    <a:pt x="36168" y="87603"/>
                    <a:pt x="33391" y="85720"/>
                    <a:pt x="30366" y="82944"/>
                  </a:cubicBezTo>
                  <a:lnTo>
                    <a:pt x="30366" y="108916"/>
                  </a:lnTo>
                  <a:cubicBezTo>
                    <a:pt x="30366" y="114715"/>
                    <a:pt x="30664" y="118433"/>
                    <a:pt x="31358" y="120019"/>
                  </a:cubicBezTo>
                  <a:cubicBezTo>
                    <a:pt x="32151" y="121605"/>
                    <a:pt x="33391" y="122844"/>
                    <a:pt x="35127" y="123785"/>
                  </a:cubicBezTo>
                  <a:cubicBezTo>
                    <a:pt x="36813" y="124678"/>
                    <a:pt x="39987" y="125173"/>
                    <a:pt x="44648" y="125173"/>
                  </a:cubicBezTo>
                  <a:lnTo>
                    <a:pt x="44648" y="128544"/>
                  </a:lnTo>
                  <a:lnTo>
                    <a:pt x="215" y="128544"/>
                  </a:lnTo>
                  <a:lnTo>
                    <a:pt x="215" y="125173"/>
                  </a:lnTo>
                  <a:lnTo>
                    <a:pt x="2397" y="125173"/>
                  </a:lnTo>
                  <a:cubicBezTo>
                    <a:pt x="5819" y="125173"/>
                    <a:pt x="8744" y="124479"/>
                    <a:pt x="11125" y="123191"/>
                  </a:cubicBezTo>
                  <a:cubicBezTo>
                    <a:pt x="12315" y="122497"/>
                    <a:pt x="13208" y="121406"/>
                    <a:pt x="13902" y="119820"/>
                  </a:cubicBezTo>
                  <a:cubicBezTo>
                    <a:pt x="14547" y="118333"/>
                    <a:pt x="14894" y="114517"/>
                    <a:pt x="14894" y="108321"/>
                  </a:cubicBezTo>
                  <a:lnTo>
                    <a:pt x="14894" y="28027"/>
                  </a:lnTo>
                  <a:cubicBezTo>
                    <a:pt x="14894" y="22475"/>
                    <a:pt x="14596" y="19006"/>
                    <a:pt x="14100" y="17519"/>
                  </a:cubicBezTo>
                  <a:cubicBezTo>
                    <a:pt x="13703" y="15933"/>
                    <a:pt x="12910" y="14843"/>
                    <a:pt x="11720" y="14149"/>
                  </a:cubicBezTo>
                  <a:cubicBezTo>
                    <a:pt x="10629" y="13356"/>
                    <a:pt x="9191" y="12959"/>
                    <a:pt x="7356" y="12959"/>
                  </a:cubicBezTo>
                  <a:cubicBezTo>
                    <a:pt x="5868" y="12959"/>
                    <a:pt x="4033" y="13455"/>
                    <a:pt x="1802" y="14347"/>
                  </a:cubicBezTo>
                  <a:close/>
                  <a:moveTo>
                    <a:pt x="30366" y="26044"/>
                  </a:moveTo>
                  <a:lnTo>
                    <a:pt x="30366" y="57765"/>
                  </a:lnTo>
                  <a:cubicBezTo>
                    <a:pt x="30366" y="64655"/>
                    <a:pt x="30614" y="69215"/>
                    <a:pt x="31159" y="71445"/>
                  </a:cubicBezTo>
                  <a:cubicBezTo>
                    <a:pt x="32052" y="75014"/>
                    <a:pt x="34185" y="78186"/>
                    <a:pt x="37507" y="80962"/>
                  </a:cubicBezTo>
                  <a:cubicBezTo>
                    <a:pt x="40929" y="83638"/>
                    <a:pt x="45243" y="84927"/>
                    <a:pt x="50401" y="84927"/>
                  </a:cubicBezTo>
                  <a:cubicBezTo>
                    <a:pt x="56451" y="84927"/>
                    <a:pt x="61410" y="82498"/>
                    <a:pt x="65278" y="77591"/>
                  </a:cubicBezTo>
                  <a:cubicBezTo>
                    <a:pt x="70287" y="71396"/>
                    <a:pt x="72816" y="62524"/>
                    <a:pt x="72816" y="51025"/>
                  </a:cubicBezTo>
                  <a:cubicBezTo>
                    <a:pt x="72816" y="38088"/>
                    <a:pt x="69939" y="28126"/>
                    <a:pt x="64286" y="21088"/>
                  </a:cubicBezTo>
                  <a:cubicBezTo>
                    <a:pt x="60319" y="16230"/>
                    <a:pt x="55608" y="13752"/>
                    <a:pt x="50202" y="13752"/>
                  </a:cubicBezTo>
                  <a:cubicBezTo>
                    <a:pt x="47276" y="13752"/>
                    <a:pt x="44351" y="14545"/>
                    <a:pt x="41474" y="16131"/>
                  </a:cubicBezTo>
                  <a:cubicBezTo>
                    <a:pt x="39193" y="17222"/>
                    <a:pt x="35523" y="20493"/>
                    <a:pt x="30366" y="2604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B8BA2AC-C175-A930-A5DB-ECEE3BDDCBA2}"/>
                </a:ext>
              </a:extLst>
            </p:cNvPr>
            <p:cNvSpPr/>
            <p:nvPr/>
          </p:nvSpPr>
          <p:spPr>
            <a:xfrm>
              <a:off x="2949714" y="4701325"/>
              <a:ext cx="82122" cy="90207"/>
            </a:xfrm>
            <a:custGeom>
              <a:avLst/>
              <a:gdLst>
                <a:gd name="connsiteX0" fmla="*/ 41482 w 82122"/>
                <a:gd name="connsiteY0" fmla="*/ 271 h 90207"/>
                <a:gd name="connsiteX1" fmla="*/ 72426 w 82122"/>
                <a:gd name="connsiteY1" fmla="*/ 14942 h 90207"/>
                <a:gd name="connsiteX2" fmla="*/ 82345 w 82122"/>
                <a:gd name="connsiteY2" fmla="*/ 43887 h 90207"/>
                <a:gd name="connsiteX3" fmla="*/ 76790 w 82122"/>
                <a:gd name="connsiteY3" fmla="*/ 66885 h 90207"/>
                <a:gd name="connsiteX4" fmla="*/ 61715 w 82122"/>
                <a:gd name="connsiteY4" fmla="*/ 84530 h 90207"/>
                <a:gd name="connsiteX5" fmla="*/ 40490 w 82122"/>
                <a:gd name="connsiteY5" fmla="*/ 90478 h 90207"/>
                <a:gd name="connsiteX6" fmla="*/ 9942 w 82122"/>
                <a:gd name="connsiteY6" fmla="*/ 75212 h 90207"/>
                <a:gd name="connsiteX7" fmla="*/ 222 w 82122"/>
                <a:gd name="connsiteY7" fmla="*/ 46266 h 90207"/>
                <a:gd name="connsiteX8" fmla="*/ 5975 w 82122"/>
                <a:gd name="connsiteY8" fmla="*/ 23070 h 90207"/>
                <a:gd name="connsiteX9" fmla="*/ 21249 w 82122"/>
                <a:gd name="connsiteY9" fmla="*/ 5822 h 90207"/>
                <a:gd name="connsiteX10" fmla="*/ 41482 w 82122"/>
                <a:gd name="connsiteY10" fmla="*/ 271 h 90207"/>
                <a:gd name="connsiteX11" fmla="*/ 38506 w 82122"/>
                <a:gd name="connsiteY11" fmla="*/ 6416 h 90207"/>
                <a:gd name="connsiteX12" fmla="*/ 28588 w 82122"/>
                <a:gd name="connsiteY12" fmla="*/ 9390 h 90207"/>
                <a:gd name="connsiteX13" fmla="*/ 20455 w 82122"/>
                <a:gd name="connsiteY13" fmla="*/ 19502 h 90207"/>
                <a:gd name="connsiteX14" fmla="*/ 17480 w 82122"/>
                <a:gd name="connsiteY14" fmla="*/ 38336 h 90207"/>
                <a:gd name="connsiteX15" fmla="*/ 24819 w 82122"/>
                <a:gd name="connsiteY15" fmla="*/ 70454 h 90207"/>
                <a:gd name="connsiteX16" fmla="*/ 44457 w 82122"/>
                <a:gd name="connsiteY16" fmla="*/ 83936 h 90207"/>
                <a:gd name="connsiteX17" fmla="*/ 59136 w 82122"/>
                <a:gd name="connsiteY17" fmla="*/ 76600 h 90207"/>
                <a:gd name="connsiteX18" fmla="*/ 65087 w 82122"/>
                <a:gd name="connsiteY18" fmla="*/ 51025 h 90207"/>
                <a:gd name="connsiteX19" fmla="*/ 55367 w 82122"/>
                <a:gd name="connsiteY19" fmla="*/ 15338 h 90207"/>
                <a:gd name="connsiteX20" fmla="*/ 38506 w 82122"/>
                <a:gd name="connsiteY20" fmla="*/ 6416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482" y="271"/>
                  </a:moveTo>
                  <a:cubicBezTo>
                    <a:pt x="54276" y="271"/>
                    <a:pt x="64591" y="5177"/>
                    <a:pt x="72426" y="14942"/>
                  </a:cubicBezTo>
                  <a:cubicBezTo>
                    <a:pt x="79022" y="23417"/>
                    <a:pt x="82345" y="33082"/>
                    <a:pt x="82345" y="43887"/>
                  </a:cubicBezTo>
                  <a:cubicBezTo>
                    <a:pt x="82345" y="51421"/>
                    <a:pt x="80460" y="59104"/>
                    <a:pt x="76790" y="66885"/>
                  </a:cubicBezTo>
                  <a:cubicBezTo>
                    <a:pt x="73220" y="74717"/>
                    <a:pt x="68162" y="80565"/>
                    <a:pt x="61715" y="84530"/>
                  </a:cubicBezTo>
                  <a:cubicBezTo>
                    <a:pt x="55367" y="88496"/>
                    <a:pt x="48276" y="90478"/>
                    <a:pt x="40490" y="90478"/>
                  </a:cubicBezTo>
                  <a:cubicBezTo>
                    <a:pt x="27646" y="90478"/>
                    <a:pt x="17480" y="85423"/>
                    <a:pt x="9942" y="75212"/>
                  </a:cubicBezTo>
                  <a:cubicBezTo>
                    <a:pt x="3446" y="66638"/>
                    <a:pt x="222" y="56972"/>
                    <a:pt x="222" y="46266"/>
                  </a:cubicBezTo>
                  <a:cubicBezTo>
                    <a:pt x="222" y="38485"/>
                    <a:pt x="2107" y="30753"/>
                    <a:pt x="5975" y="23070"/>
                  </a:cubicBezTo>
                  <a:cubicBezTo>
                    <a:pt x="9942" y="15289"/>
                    <a:pt x="15000" y="9539"/>
                    <a:pt x="21249" y="5822"/>
                  </a:cubicBezTo>
                  <a:cubicBezTo>
                    <a:pt x="27596" y="2154"/>
                    <a:pt x="34341" y="271"/>
                    <a:pt x="41482" y="271"/>
                  </a:cubicBezTo>
                  <a:close/>
                  <a:moveTo>
                    <a:pt x="38506" y="6416"/>
                  </a:moveTo>
                  <a:cubicBezTo>
                    <a:pt x="35184" y="6416"/>
                    <a:pt x="31861" y="7408"/>
                    <a:pt x="28588" y="9390"/>
                  </a:cubicBezTo>
                  <a:cubicBezTo>
                    <a:pt x="25266" y="11274"/>
                    <a:pt x="22538" y="14644"/>
                    <a:pt x="20455" y="19502"/>
                  </a:cubicBezTo>
                  <a:cubicBezTo>
                    <a:pt x="18472" y="24408"/>
                    <a:pt x="17480" y="30703"/>
                    <a:pt x="17480" y="38336"/>
                  </a:cubicBezTo>
                  <a:cubicBezTo>
                    <a:pt x="17480" y="50777"/>
                    <a:pt x="19910" y="61483"/>
                    <a:pt x="24819" y="70454"/>
                  </a:cubicBezTo>
                  <a:cubicBezTo>
                    <a:pt x="29828" y="79475"/>
                    <a:pt x="36374" y="83936"/>
                    <a:pt x="44457" y="83936"/>
                  </a:cubicBezTo>
                  <a:cubicBezTo>
                    <a:pt x="50408" y="83936"/>
                    <a:pt x="55268" y="81507"/>
                    <a:pt x="59136" y="76600"/>
                  </a:cubicBezTo>
                  <a:cubicBezTo>
                    <a:pt x="63103" y="71594"/>
                    <a:pt x="65087" y="63069"/>
                    <a:pt x="65087" y="51025"/>
                  </a:cubicBezTo>
                  <a:cubicBezTo>
                    <a:pt x="65087" y="35858"/>
                    <a:pt x="61814" y="23962"/>
                    <a:pt x="55367" y="15338"/>
                  </a:cubicBezTo>
                  <a:cubicBezTo>
                    <a:pt x="51003" y="9390"/>
                    <a:pt x="45350" y="6416"/>
                    <a:pt x="38506" y="641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D4158B5-96FD-9E06-B622-8703DBF91112}"/>
                </a:ext>
              </a:extLst>
            </p:cNvPr>
            <p:cNvSpPr/>
            <p:nvPr/>
          </p:nvSpPr>
          <p:spPr>
            <a:xfrm>
              <a:off x="3044270" y="4656916"/>
              <a:ext cx="43243" cy="132039"/>
            </a:xfrm>
            <a:custGeom>
              <a:avLst/>
              <a:gdLst>
                <a:gd name="connsiteX0" fmla="*/ 29587 w 43243"/>
                <a:gd name="connsiteY0" fmla="*/ 271 h 132039"/>
                <a:gd name="connsiteX1" fmla="*/ 29587 w 43243"/>
                <a:gd name="connsiteY1" fmla="*/ 113079 h 132039"/>
                <a:gd name="connsiteX2" fmla="*/ 30778 w 43243"/>
                <a:gd name="connsiteY2" fmla="*/ 123785 h 132039"/>
                <a:gd name="connsiteX3" fmla="*/ 34348 w 43243"/>
                <a:gd name="connsiteY3" fmla="*/ 127750 h 132039"/>
                <a:gd name="connsiteX4" fmla="*/ 43473 w 43243"/>
                <a:gd name="connsiteY4" fmla="*/ 128940 h 132039"/>
                <a:gd name="connsiteX5" fmla="*/ 43473 w 43243"/>
                <a:gd name="connsiteY5" fmla="*/ 132310 h 132039"/>
                <a:gd name="connsiteX6" fmla="*/ 1817 w 43243"/>
                <a:gd name="connsiteY6" fmla="*/ 132310 h 132039"/>
                <a:gd name="connsiteX7" fmla="*/ 1817 w 43243"/>
                <a:gd name="connsiteY7" fmla="*/ 128940 h 132039"/>
                <a:gd name="connsiteX8" fmla="*/ 9751 w 43243"/>
                <a:gd name="connsiteY8" fmla="*/ 127750 h 132039"/>
                <a:gd name="connsiteX9" fmla="*/ 13123 w 43243"/>
                <a:gd name="connsiteY9" fmla="*/ 123785 h 132039"/>
                <a:gd name="connsiteX10" fmla="*/ 14314 w 43243"/>
                <a:gd name="connsiteY10" fmla="*/ 113079 h 132039"/>
                <a:gd name="connsiteX11" fmla="*/ 14314 w 43243"/>
                <a:gd name="connsiteY11" fmla="*/ 35758 h 132039"/>
                <a:gd name="connsiteX12" fmla="*/ 13520 w 43243"/>
                <a:gd name="connsiteY12" fmla="*/ 18311 h 132039"/>
                <a:gd name="connsiteX13" fmla="*/ 11537 w 43243"/>
                <a:gd name="connsiteY13" fmla="*/ 13751 h 132039"/>
                <a:gd name="connsiteX14" fmla="*/ 7768 w 43243"/>
                <a:gd name="connsiteY14" fmla="*/ 12364 h 132039"/>
                <a:gd name="connsiteX15" fmla="*/ 1817 w 43243"/>
                <a:gd name="connsiteY15" fmla="*/ 13950 h 132039"/>
                <a:gd name="connsiteX16" fmla="*/ 230 w 43243"/>
                <a:gd name="connsiteY16" fmla="*/ 10778 h 132039"/>
                <a:gd name="connsiteX17" fmla="*/ 25422 w 43243"/>
                <a:gd name="connsiteY17" fmla="*/ 271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587" y="271"/>
                  </a:moveTo>
                  <a:lnTo>
                    <a:pt x="29587" y="113079"/>
                  </a:lnTo>
                  <a:cubicBezTo>
                    <a:pt x="29587" y="118382"/>
                    <a:pt x="29984" y="121951"/>
                    <a:pt x="30778" y="123785"/>
                  </a:cubicBezTo>
                  <a:cubicBezTo>
                    <a:pt x="31571" y="125520"/>
                    <a:pt x="32761" y="126858"/>
                    <a:pt x="34348" y="127750"/>
                  </a:cubicBezTo>
                  <a:cubicBezTo>
                    <a:pt x="36034" y="128543"/>
                    <a:pt x="39109" y="128940"/>
                    <a:pt x="43473" y="128940"/>
                  </a:cubicBezTo>
                  <a:lnTo>
                    <a:pt x="43473" y="132310"/>
                  </a:lnTo>
                  <a:lnTo>
                    <a:pt x="1817" y="132310"/>
                  </a:lnTo>
                  <a:lnTo>
                    <a:pt x="1817" y="128940"/>
                  </a:lnTo>
                  <a:cubicBezTo>
                    <a:pt x="5635" y="128940"/>
                    <a:pt x="8264" y="128543"/>
                    <a:pt x="9751" y="127750"/>
                  </a:cubicBezTo>
                  <a:cubicBezTo>
                    <a:pt x="11189" y="126957"/>
                    <a:pt x="12330" y="125668"/>
                    <a:pt x="13123" y="123785"/>
                  </a:cubicBezTo>
                  <a:cubicBezTo>
                    <a:pt x="13917" y="121951"/>
                    <a:pt x="14314" y="118382"/>
                    <a:pt x="14314" y="113079"/>
                  </a:cubicBezTo>
                  <a:lnTo>
                    <a:pt x="14314" y="35758"/>
                  </a:lnTo>
                  <a:cubicBezTo>
                    <a:pt x="14314" y="26242"/>
                    <a:pt x="14016" y="20443"/>
                    <a:pt x="13520" y="18311"/>
                  </a:cubicBezTo>
                  <a:cubicBezTo>
                    <a:pt x="13123" y="16081"/>
                    <a:pt x="12429" y="14545"/>
                    <a:pt x="11537" y="13751"/>
                  </a:cubicBezTo>
                  <a:cubicBezTo>
                    <a:pt x="10594" y="12859"/>
                    <a:pt x="9355" y="12364"/>
                    <a:pt x="7768" y="12364"/>
                  </a:cubicBezTo>
                  <a:cubicBezTo>
                    <a:pt x="6181" y="12364"/>
                    <a:pt x="4197" y="12909"/>
                    <a:pt x="1817" y="13950"/>
                  </a:cubicBezTo>
                  <a:lnTo>
                    <a:pt x="230" y="10778"/>
                  </a:lnTo>
                  <a:lnTo>
                    <a:pt x="25422" y="271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EC0FB5F-4BBD-224E-6665-CD58547DB40F}"/>
                </a:ext>
              </a:extLst>
            </p:cNvPr>
            <p:cNvSpPr/>
            <p:nvPr/>
          </p:nvSpPr>
          <p:spPr>
            <a:xfrm>
              <a:off x="3097133" y="4656916"/>
              <a:ext cx="43243" cy="132039"/>
            </a:xfrm>
            <a:custGeom>
              <a:avLst/>
              <a:gdLst>
                <a:gd name="connsiteX0" fmla="*/ 29592 w 43243"/>
                <a:gd name="connsiteY0" fmla="*/ 271 h 132039"/>
                <a:gd name="connsiteX1" fmla="*/ 29592 w 43243"/>
                <a:gd name="connsiteY1" fmla="*/ 113079 h 132039"/>
                <a:gd name="connsiteX2" fmla="*/ 30782 w 43243"/>
                <a:gd name="connsiteY2" fmla="*/ 123785 h 132039"/>
                <a:gd name="connsiteX3" fmla="*/ 34352 w 43243"/>
                <a:gd name="connsiteY3" fmla="*/ 127750 h 132039"/>
                <a:gd name="connsiteX4" fmla="*/ 43477 w 43243"/>
                <a:gd name="connsiteY4" fmla="*/ 128940 h 132039"/>
                <a:gd name="connsiteX5" fmla="*/ 43477 w 43243"/>
                <a:gd name="connsiteY5" fmla="*/ 132310 h 132039"/>
                <a:gd name="connsiteX6" fmla="*/ 1821 w 43243"/>
                <a:gd name="connsiteY6" fmla="*/ 132310 h 132039"/>
                <a:gd name="connsiteX7" fmla="*/ 1821 w 43243"/>
                <a:gd name="connsiteY7" fmla="*/ 128940 h 132039"/>
                <a:gd name="connsiteX8" fmla="*/ 9755 w 43243"/>
                <a:gd name="connsiteY8" fmla="*/ 127750 h 132039"/>
                <a:gd name="connsiteX9" fmla="*/ 13128 w 43243"/>
                <a:gd name="connsiteY9" fmla="*/ 123785 h 132039"/>
                <a:gd name="connsiteX10" fmla="*/ 14318 w 43243"/>
                <a:gd name="connsiteY10" fmla="*/ 113079 h 132039"/>
                <a:gd name="connsiteX11" fmla="*/ 14318 w 43243"/>
                <a:gd name="connsiteY11" fmla="*/ 35758 h 132039"/>
                <a:gd name="connsiteX12" fmla="*/ 13524 w 43243"/>
                <a:gd name="connsiteY12" fmla="*/ 18311 h 132039"/>
                <a:gd name="connsiteX13" fmla="*/ 11541 w 43243"/>
                <a:gd name="connsiteY13" fmla="*/ 13751 h 132039"/>
                <a:gd name="connsiteX14" fmla="*/ 7772 w 43243"/>
                <a:gd name="connsiteY14" fmla="*/ 12364 h 132039"/>
                <a:gd name="connsiteX15" fmla="*/ 1821 w 43243"/>
                <a:gd name="connsiteY15" fmla="*/ 13950 h 132039"/>
                <a:gd name="connsiteX16" fmla="*/ 234 w 43243"/>
                <a:gd name="connsiteY16" fmla="*/ 10778 h 132039"/>
                <a:gd name="connsiteX17" fmla="*/ 25426 w 43243"/>
                <a:gd name="connsiteY17" fmla="*/ 271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592" y="271"/>
                  </a:moveTo>
                  <a:lnTo>
                    <a:pt x="29592" y="113079"/>
                  </a:lnTo>
                  <a:cubicBezTo>
                    <a:pt x="29592" y="118382"/>
                    <a:pt x="29988" y="121951"/>
                    <a:pt x="30782" y="123785"/>
                  </a:cubicBezTo>
                  <a:cubicBezTo>
                    <a:pt x="31575" y="125520"/>
                    <a:pt x="32765" y="126858"/>
                    <a:pt x="34352" y="127750"/>
                  </a:cubicBezTo>
                  <a:cubicBezTo>
                    <a:pt x="36039" y="128543"/>
                    <a:pt x="39113" y="128940"/>
                    <a:pt x="43477" y="128940"/>
                  </a:cubicBezTo>
                  <a:lnTo>
                    <a:pt x="43477" y="132310"/>
                  </a:lnTo>
                  <a:lnTo>
                    <a:pt x="1821" y="132310"/>
                  </a:lnTo>
                  <a:lnTo>
                    <a:pt x="1821" y="128940"/>
                  </a:lnTo>
                  <a:cubicBezTo>
                    <a:pt x="5639" y="128940"/>
                    <a:pt x="8268" y="128543"/>
                    <a:pt x="9755" y="127750"/>
                  </a:cubicBezTo>
                  <a:cubicBezTo>
                    <a:pt x="11194" y="126957"/>
                    <a:pt x="12334" y="125668"/>
                    <a:pt x="13128" y="123785"/>
                  </a:cubicBezTo>
                  <a:cubicBezTo>
                    <a:pt x="13921" y="121951"/>
                    <a:pt x="14318" y="118382"/>
                    <a:pt x="14318" y="113079"/>
                  </a:cubicBezTo>
                  <a:lnTo>
                    <a:pt x="14318" y="35758"/>
                  </a:lnTo>
                  <a:cubicBezTo>
                    <a:pt x="14318" y="26242"/>
                    <a:pt x="14020" y="20443"/>
                    <a:pt x="13524" y="18311"/>
                  </a:cubicBezTo>
                  <a:cubicBezTo>
                    <a:pt x="13128" y="16081"/>
                    <a:pt x="12433" y="14545"/>
                    <a:pt x="11541" y="13751"/>
                  </a:cubicBezTo>
                  <a:cubicBezTo>
                    <a:pt x="10598" y="12859"/>
                    <a:pt x="9359" y="12364"/>
                    <a:pt x="7772" y="12364"/>
                  </a:cubicBezTo>
                  <a:cubicBezTo>
                    <a:pt x="6185" y="12364"/>
                    <a:pt x="4201" y="12909"/>
                    <a:pt x="1821" y="13950"/>
                  </a:cubicBezTo>
                  <a:lnTo>
                    <a:pt x="234" y="10778"/>
                  </a:lnTo>
                  <a:lnTo>
                    <a:pt x="25426" y="271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69AEFE7-9A9A-D7AC-A482-E59C30782F05}"/>
                </a:ext>
              </a:extLst>
            </p:cNvPr>
            <p:cNvSpPr/>
            <p:nvPr/>
          </p:nvSpPr>
          <p:spPr>
            <a:xfrm>
              <a:off x="3149797" y="4656916"/>
              <a:ext cx="42648" cy="132039"/>
            </a:xfrm>
            <a:custGeom>
              <a:avLst/>
              <a:gdLst>
                <a:gd name="connsiteX0" fmla="*/ 22257 w 42648"/>
                <a:gd name="connsiteY0" fmla="*/ 271 h 132039"/>
                <a:gd name="connsiteX1" fmla="*/ 28802 w 42648"/>
                <a:gd name="connsiteY1" fmla="*/ 3046 h 132039"/>
                <a:gd name="connsiteX2" fmla="*/ 31579 w 42648"/>
                <a:gd name="connsiteY2" fmla="*/ 9588 h 132039"/>
                <a:gd name="connsiteX3" fmla="*/ 28802 w 42648"/>
                <a:gd name="connsiteY3" fmla="*/ 16329 h 132039"/>
                <a:gd name="connsiteX4" fmla="*/ 22257 w 42648"/>
                <a:gd name="connsiteY4" fmla="*/ 19104 h 132039"/>
                <a:gd name="connsiteX5" fmla="*/ 15512 w 42648"/>
                <a:gd name="connsiteY5" fmla="*/ 16329 h 132039"/>
                <a:gd name="connsiteX6" fmla="*/ 12735 w 42648"/>
                <a:gd name="connsiteY6" fmla="*/ 9588 h 132039"/>
                <a:gd name="connsiteX7" fmla="*/ 15512 w 42648"/>
                <a:gd name="connsiteY7" fmla="*/ 3046 h 132039"/>
                <a:gd name="connsiteX8" fmla="*/ 22257 w 42648"/>
                <a:gd name="connsiteY8" fmla="*/ 271 h 132039"/>
                <a:gd name="connsiteX9" fmla="*/ 29993 w 42648"/>
                <a:gd name="connsiteY9" fmla="*/ 44680 h 132039"/>
                <a:gd name="connsiteX10" fmla="*/ 29993 w 42648"/>
                <a:gd name="connsiteY10" fmla="*/ 113079 h 132039"/>
                <a:gd name="connsiteX11" fmla="*/ 31183 w 42648"/>
                <a:gd name="connsiteY11" fmla="*/ 123785 h 132039"/>
                <a:gd name="connsiteX12" fmla="*/ 34555 w 42648"/>
                <a:gd name="connsiteY12" fmla="*/ 127750 h 132039"/>
                <a:gd name="connsiteX13" fmla="*/ 42886 w 42648"/>
                <a:gd name="connsiteY13" fmla="*/ 128940 h 132039"/>
                <a:gd name="connsiteX14" fmla="*/ 42886 w 42648"/>
                <a:gd name="connsiteY14" fmla="*/ 132310 h 132039"/>
                <a:gd name="connsiteX15" fmla="*/ 1627 w 42648"/>
                <a:gd name="connsiteY15" fmla="*/ 132310 h 132039"/>
                <a:gd name="connsiteX16" fmla="*/ 1627 w 42648"/>
                <a:gd name="connsiteY16" fmla="*/ 128940 h 132039"/>
                <a:gd name="connsiteX17" fmla="*/ 9958 w 42648"/>
                <a:gd name="connsiteY17" fmla="*/ 127750 h 132039"/>
                <a:gd name="connsiteX18" fmla="*/ 13330 w 42648"/>
                <a:gd name="connsiteY18" fmla="*/ 123785 h 132039"/>
                <a:gd name="connsiteX19" fmla="*/ 14520 w 42648"/>
                <a:gd name="connsiteY19" fmla="*/ 113079 h 132039"/>
                <a:gd name="connsiteX20" fmla="*/ 14520 w 42648"/>
                <a:gd name="connsiteY20" fmla="*/ 80366 h 132039"/>
                <a:gd name="connsiteX21" fmla="*/ 13727 w 42648"/>
                <a:gd name="connsiteY21" fmla="*/ 62325 h 132039"/>
                <a:gd name="connsiteX22" fmla="*/ 11743 w 42648"/>
                <a:gd name="connsiteY22" fmla="*/ 58360 h 132039"/>
                <a:gd name="connsiteX23" fmla="*/ 7776 w 42648"/>
                <a:gd name="connsiteY23" fmla="*/ 57170 h 132039"/>
                <a:gd name="connsiteX24" fmla="*/ 1627 w 42648"/>
                <a:gd name="connsiteY24" fmla="*/ 58558 h 132039"/>
                <a:gd name="connsiteX25" fmla="*/ 238 w 42648"/>
                <a:gd name="connsiteY25" fmla="*/ 55188 h 132039"/>
                <a:gd name="connsiteX26" fmla="*/ 25827 w 42648"/>
                <a:gd name="connsiteY26" fmla="*/ 44680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257" y="271"/>
                  </a:moveTo>
                  <a:cubicBezTo>
                    <a:pt x="24885" y="271"/>
                    <a:pt x="27067" y="1212"/>
                    <a:pt x="28802" y="3046"/>
                  </a:cubicBezTo>
                  <a:cubicBezTo>
                    <a:pt x="30637" y="4929"/>
                    <a:pt x="31579" y="7110"/>
                    <a:pt x="31579" y="9588"/>
                  </a:cubicBezTo>
                  <a:cubicBezTo>
                    <a:pt x="31579" y="12265"/>
                    <a:pt x="30637" y="14495"/>
                    <a:pt x="28802" y="16329"/>
                  </a:cubicBezTo>
                  <a:cubicBezTo>
                    <a:pt x="27067" y="18212"/>
                    <a:pt x="24885" y="19104"/>
                    <a:pt x="22257" y="19104"/>
                  </a:cubicBezTo>
                  <a:cubicBezTo>
                    <a:pt x="19579" y="19104"/>
                    <a:pt x="17347" y="18212"/>
                    <a:pt x="15512" y="16329"/>
                  </a:cubicBezTo>
                  <a:cubicBezTo>
                    <a:pt x="13628" y="14495"/>
                    <a:pt x="12735" y="12265"/>
                    <a:pt x="12735" y="9588"/>
                  </a:cubicBezTo>
                  <a:cubicBezTo>
                    <a:pt x="12735" y="7110"/>
                    <a:pt x="13628" y="4929"/>
                    <a:pt x="15512" y="3046"/>
                  </a:cubicBezTo>
                  <a:cubicBezTo>
                    <a:pt x="17347" y="1212"/>
                    <a:pt x="19579" y="271"/>
                    <a:pt x="22257" y="271"/>
                  </a:cubicBezTo>
                  <a:close/>
                  <a:moveTo>
                    <a:pt x="29993" y="44680"/>
                  </a:moveTo>
                  <a:lnTo>
                    <a:pt x="29993" y="113079"/>
                  </a:lnTo>
                  <a:cubicBezTo>
                    <a:pt x="29993" y="118382"/>
                    <a:pt x="30389" y="121951"/>
                    <a:pt x="31183" y="123785"/>
                  </a:cubicBezTo>
                  <a:cubicBezTo>
                    <a:pt x="31976" y="125520"/>
                    <a:pt x="33067" y="126858"/>
                    <a:pt x="34555" y="127750"/>
                  </a:cubicBezTo>
                  <a:cubicBezTo>
                    <a:pt x="36142" y="128543"/>
                    <a:pt x="38919" y="128940"/>
                    <a:pt x="42886" y="128940"/>
                  </a:cubicBezTo>
                  <a:lnTo>
                    <a:pt x="42886" y="132310"/>
                  </a:lnTo>
                  <a:lnTo>
                    <a:pt x="1627" y="132310"/>
                  </a:lnTo>
                  <a:lnTo>
                    <a:pt x="1627" y="128940"/>
                  </a:lnTo>
                  <a:cubicBezTo>
                    <a:pt x="5693" y="128940"/>
                    <a:pt x="8470" y="128543"/>
                    <a:pt x="9958" y="127750"/>
                  </a:cubicBezTo>
                  <a:cubicBezTo>
                    <a:pt x="11396" y="126957"/>
                    <a:pt x="12537" y="125668"/>
                    <a:pt x="13330" y="123785"/>
                  </a:cubicBezTo>
                  <a:cubicBezTo>
                    <a:pt x="14124" y="121951"/>
                    <a:pt x="14520" y="118382"/>
                    <a:pt x="14520" y="113079"/>
                  </a:cubicBezTo>
                  <a:lnTo>
                    <a:pt x="14520" y="80366"/>
                  </a:lnTo>
                  <a:cubicBezTo>
                    <a:pt x="14520" y="71147"/>
                    <a:pt x="14223" y="65100"/>
                    <a:pt x="13727" y="62325"/>
                  </a:cubicBezTo>
                  <a:cubicBezTo>
                    <a:pt x="13330" y="60342"/>
                    <a:pt x="12636" y="59054"/>
                    <a:pt x="11743" y="58360"/>
                  </a:cubicBezTo>
                  <a:cubicBezTo>
                    <a:pt x="10801" y="57567"/>
                    <a:pt x="9462" y="57170"/>
                    <a:pt x="7776" y="57170"/>
                  </a:cubicBezTo>
                  <a:cubicBezTo>
                    <a:pt x="6040" y="57170"/>
                    <a:pt x="4007" y="57666"/>
                    <a:pt x="1627" y="58558"/>
                  </a:cubicBezTo>
                  <a:lnTo>
                    <a:pt x="238" y="55188"/>
                  </a:lnTo>
                  <a:lnTo>
                    <a:pt x="25827" y="4468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D47A99F-D778-A2CE-C403-1B7C17002E13}"/>
                </a:ext>
              </a:extLst>
            </p:cNvPr>
            <p:cNvSpPr/>
            <p:nvPr/>
          </p:nvSpPr>
          <p:spPr>
            <a:xfrm>
              <a:off x="3198309" y="4701325"/>
              <a:ext cx="93032" cy="87630"/>
            </a:xfrm>
            <a:custGeom>
              <a:avLst/>
              <a:gdLst>
                <a:gd name="connsiteX0" fmla="*/ 29798 w 93032"/>
                <a:gd name="connsiteY0" fmla="*/ 18312 h 87630"/>
                <a:gd name="connsiteX1" fmla="*/ 58363 w 93032"/>
                <a:gd name="connsiteY1" fmla="*/ 271 h 87630"/>
                <a:gd name="connsiteX2" fmla="*/ 70264 w 93032"/>
                <a:gd name="connsiteY2" fmla="*/ 3839 h 87630"/>
                <a:gd name="connsiteX3" fmla="*/ 78199 w 93032"/>
                <a:gd name="connsiteY3" fmla="*/ 15338 h 87630"/>
                <a:gd name="connsiteX4" fmla="*/ 80381 w 93032"/>
                <a:gd name="connsiteY4" fmla="*/ 32388 h 87630"/>
                <a:gd name="connsiteX5" fmla="*/ 80381 w 93032"/>
                <a:gd name="connsiteY5" fmla="*/ 68670 h 87630"/>
                <a:gd name="connsiteX6" fmla="*/ 81571 w 93032"/>
                <a:gd name="connsiteY6" fmla="*/ 79574 h 87630"/>
                <a:gd name="connsiteX7" fmla="*/ 84745 w 93032"/>
                <a:gd name="connsiteY7" fmla="*/ 83341 h 87630"/>
                <a:gd name="connsiteX8" fmla="*/ 93275 w 93032"/>
                <a:gd name="connsiteY8" fmla="*/ 84530 h 87630"/>
                <a:gd name="connsiteX9" fmla="*/ 93275 w 93032"/>
                <a:gd name="connsiteY9" fmla="*/ 87901 h 87630"/>
                <a:gd name="connsiteX10" fmla="*/ 51222 w 93032"/>
                <a:gd name="connsiteY10" fmla="*/ 87901 h 87630"/>
                <a:gd name="connsiteX11" fmla="*/ 51222 w 93032"/>
                <a:gd name="connsiteY11" fmla="*/ 84530 h 87630"/>
                <a:gd name="connsiteX12" fmla="*/ 53007 w 93032"/>
                <a:gd name="connsiteY12" fmla="*/ 84530 h 87630"/>
                <a:gd name="connsiteX13" fmla="*/ 61338 w 93032"/>
                <a:gd name="connsiteY13" fmla="*/ 82746 h 87630"/>
                <a:gd name="connsiteX14" fmla="*/ 64710 w 93032"/>
                <a:gd name="connsiteY14" fmla="*/ 77393 h 87630"/>
                <a:gd name="connsiteX15" fmla="*/ 64909 w 93032"/>
                <a:gd name="connsiteY15" fmla="*/ 68670 h 87630"/>
                <a:gd name="connsiteX16" fmla="*/ 64909 w 93032"/>
                <a:gd name="connsiteY16" fmla="*/ 33776 h 87630"/>
                <a:gd name="connsiteX17" fmla="*/ 61933 w 93032"/>
                <a:gd name="connsiteY17" fmla="*/ 17123 h 87630"/>
                <a:gd name="connsiteX18" fmla="*/ 51817 w 93032"/>
                <a:gd name="connsiteY18" fmla="*/ 11770 h 87630"/>
                <a:gd name="connsiteX19" fmla="*/ 29798 w 93032"/>
                <a:gd name="connsiteY19" fmla="*/ 23863 h 87630"/>
                <a:gd name="connsiteX20" fmla="*/ 29798 w 93032"/>
                <a:gd name="connsiteY20" fmla="*/ 68670 h 87630"/>
                <a:gd name="connsiteX21" fmla="*/ 30790 w 93032"/>
                <a:gd name="connsiteY21" fmla="*/ 79376 h 87630"/>
                <a:gd name="connsiteX22" fmla="*/ 34361 w 93032"/>
                <a:gd name="connsiteY22" fmla="*/ 83341 h 87630"/>
                <a:gd name="connsiteX23" fmla="*/ 43684 w 93032"/>
                <a:gd name="connsiteY23" fmla="*/ 84530 h 87630"/>
                <a:gd name="connsiteX24" fmla="*/ 43684 w 93032"/>
                <a:gd name="connsiteY24" fmla="*/ 87901 h 87630"/>
                <a:gd name="connsiteX25" fmla="*/ 1631 w 93032"/>
                <a:gd name="connsiteY25" fmla="*/ 87901 h 87630"/>
                <a:gd name="connsiteX26" fmla="*/ 1631 w 93032"/>
                <a:gd name="connsiteY26" fmla="*/ 84530 h 87630"/>
                <a:gd name="connsiteX27" fmla="*/ 3416 w 93032"/>
                <a:gd name="connsiteY27" fmla="*/ 84530 h 87630"/>
                <a:gd name="connsiteX28" fmla="*/ 12144 w 93032"/>
                <a:gd name="connsiteY28" fmla="*/ 81358 h 87630"/>
                <a:gd name="connsiteX29" fmla="*/ 14524 w 93032"/>
                <a:gd name="connsiteY29" fmla="*/ 68670 h 87630"/>
                <a:gd name="connsiteX30" fmla="*/ 14524 w 93032"/>
                <a:gd name="connsiteY30" fmla="*/ 37147 h 87630"/>
                <a:gd name="connsiteX31" fmla="*/ 13731 w 93032"/>
                <a:gd name="connsiteY31" fmla="*/ 18510 h 87630"/>
                <a:gd name="connsiteX32" fmla="*/ 11549 w 93032"/>
                <a:gd name="connsiteY32" fmla="*/ 13950 h 87630"/>
                <a:gd name="connsiteX33" fmla="*/ 7780 w 93032"/>
                <a:gd name="connsiteY33" fmla="*/ 12761 h 87630"/>
                <a:gd name="connsiteX34" fmla="*/ 1631 w 93032"/>
                <a:gd name="connsiteY34" fmla="*/ 14149 h 87630"/>
                <a:gd name="connsiteX35" fmla="*/ 242 w 93032"/>
                <a:gd name="connsiteY35" fmla="*/ 10778 h 87630"/>
                <a:gd name="connsiteX36" fmla="*/ 25831 w 93032"/>
                <a:gd name="connsiteY36" fmla="*/ 271 h 87630"/>
                <a:gd name="connsiteX37" fmla="*/ 29798 w 93032"/>
                <a:gd name="connsiteY37" fmla="*/ 271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29798" y="18312"/>
                  </a:moveTo>
                  <a:cubicBezTo>
                    <a:pt x="39716" y="6317"/>
                    <a:pt x="49238" y="271"/>
                    <a:pt x="58363" y="271"/>
                  </a:cubicBezTo>
                  <a:cubicBezTo>
                    <a:pt x="62975" y="271"/>
                    <a:pt x="66942" y="1460"/>
                    <a:pt x="70264" y="3839"/>
                  </a:cubicBezTo>
                  <a:cubicBezTo>
                    <a:pt x="73537" y="6218"/>
                    <a:pt x="76215" y="10084"/>
                    <a:pt x="78199" y="15338"/>
                  </a:cubicBezTo>
                  <a:cubicBezTo>
                    <a:pt x="79637" y="19056"/>
                    <a:pt x="80381" y="24755"/>
                    <a:pt x="80381" y="32388"/>
                  </a:cubicBezTo>
                  <a:lnTo>
                    <a:pt x="80381" y="68670"/>
                  </a:lnTo>
                  <a:cubicBezTo>
                    <a:pt x="80381" y="74122"/>
                    <a:pt x="80778" y="77740"/>
                    <a:pt x="81571" y="79574"/>
                  </a:cubicBezTo>
                  <a:cubicBezTo>
                    <a:pt x="82216" y="81160"/>
                    <a:pt x="83257" y="82449"/>
                    <a:pt x="84745" y="83341"/>
                  </a:cubicBezTo>
                  <a:cubicBezTo>
                    <a:pt x="86332" y="84134"/>
                    <a:pt x="89159" y="84530"/>
                    <a:pt x="93275" y="84530"/>
                  </a:cubicBezTo>
                  <a:lnTo>
                    <a:pt x="93275" y="87901"/>
                  </a:lnTo>
                  <a:lnTo>
                    <a:pt x="51222" y="87901"/>
                  </a:lnTo>
                  <a:lnTo>
                    <a:pt x="51222" y="84530"/>
                  </a:lnTo>
                  <a:lnTo>
                    <a:pt x="53007" y="84530"/>
                  </a:lnTo>
                  <a:cubicBezTo>
                    <a:pt x="56974" y="84530"/>
                    <a:pt x="59751" y="83936"/>
                    <a:pt x="61338" y="82746"/>
                  </a:cubicBezTo>
                  <a:cubicBezTo>
                    <a:pt x="62925" y="81556"/>
                    <a:pt x="64016" y="79772"/>
                    <a:pt x="64710" y="77393"/>
                  </a:cubicBezTo>
                  <a:cubicBezTo>
                    <a:pt x="64809" y="76501"/>
                    <a:pt x="64909" y="73577"/>
                    <a:pt x="64909" y="68670"/>
                  </a:cubicBezTo>
                  <a:lnTo>
                    <a:pt x="64909" y="33776"/>
                  </a:lnTo>
                  <a:cubicBezTo>
                    <a:pt x="64909" y="26143"/>
                    <a:pt x="63917" y="20592"/>
                    <a:pt x="61933" y="17123"/>
                  </a:cubicBezTo>
                  <a:cubicBezTo>
                    <a:pt x="59950" y="13554"/>
                    <a:pt x="56577" y="11770"/>
                    <a:pt x="51817" y="11770"/>
                  </a:cubicBezTo>
                  <a:cubicBezTo>
                    <a:pt x="44378" y="11770"/>
                    <a:pt x="37039" y="15834"/>
                    <a:pt x="29798" y="23863"/>
                  </a:cubicBezTo>
                  <a:lnTo>
                    <a:pt x="29798" y="68670"/>
                  </a:lnTo>
                  <a:cubicBezTo>
                    <a:pt x="29798" y="74518"/>
                    <a:pt x="30096" y="78087"/>
                    <a:pt x="30790" y="79376"/>
                  </a:cubicBezTo>
                  <a:cubicBezTo>
                    <a:pt x="31683" y="81110"/>
                    <a:pt x="32873" y="82449"/>
                    <a:pt x="34361" y="83341"/>
                  </a:cubicBezTo>
                  <a:cubicBezTo>
                    <a:pt x="35948" y="84134"/>
                    <a:pt x="39022" y="84530"/>
                    <a:pt x="43684" y="84530"/>
                  </a:cubicBezTo>
                  <a:lnTo>
                    <a:pt x="43684" y="87901"/>
                  </a:lnTo>
                  <a:lnTo>
                    <a:pt x="1631" y="87901"/>
                  </a:lnTo>
                  <a:lnTo>
                    <a:pt x="1631" y="84530"/>
                  </a:lnTo>
                  <a:lnTo>
                    <a:pt x="3416" y="84530"/>
                  </a:lnTo>
                  <a:cubicBezTo>
                    <a:pt x="7780" y="84530"/>
                    <a:pt x="10656" y="83490"/>
                    <a:pt x="12144" y="81358"/>
                  </a:cubicBezTo>
                  <a:cubicBezTo>
                    <a:pt x="13731" y="79128"/>
                    <a:pt x="14524" y="74915"/>
                    <a:pt x="14524" y="68670"/>
                  </a:cubicBezTo>
                  <a:lnTo>
                    <a:pt x="14524" y="37147"/>
                  </a:lnTo>
                  <a:cubicBezTo>
                    <a:pt x="14524" y="26986"/>
                    <a:pt x="14227" y="20790"/>
                    <a:pt x="13731" y="18510"/>
                  </a:cubicBezTo>
                  <a:cubicBezTo>
                    <a:pt x="13334" y="16280"/>
                    <a:pt x="12590" y="14743"/>
                    <a:pt x="11549" y="13950"/>
                  </a:cubicBezTo>
                  <a:cubicBezTo>
                    <a:pt x="10607" y="13157"/>
                    <a:pt x="9367" y="12761"/>
                    <a:pt x="7780" y="12761"/>
                  </a:cubicBezTo>
                  <a:cubicBezTo>
                    <a:pt x="6044" y="12761"/>
                    <a:pt x="4011" y="13257"/>
                    <a:pt x="1631" y="14149"/>
                  </a:cubicBezTo>
                  <a:lnTo>
                    <a:pt x="242" y="10778"/>
                  </a:lnTo>
                  <a:lnTo>
                    <a:pt x="25831" y="271"/>
                  </a:lnTo>
                  <a:lnTo>
                    <a:pt x="29798" y="271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B09817C-18D9-A117-773D-BB3A4E74FED3}"/>
                </a:ext>
              </a:extLst>
            </p:cNvPr>
            <p:cNvSpPr/>
            <p:nvPr/>
          </p:nvSpPr>
          <p:spPr>
            <a:xfrm>
              <a:off x="3299001" y="4701325"/>
              <a:ext cx="77361" cy="89414"/>
            </a:xfrm>
            <a:custGeom>
              <a:avLst/>
              <a:gdLst>
                <a:gd name="connsiteX0" fmla="*/ 47658 w 77361"/>
                <a:gd name="connsiteY0" fmla="*/ 75609 h 89414"/>
                <a:gd name="connsiteX1" fmla="*/ 31194 w 77361"/>
                <a:gd name="connsiteY1" fmla="*/ 87306 h 89414"/>
                <a:gd name="connsiteX2" fmla="*/ 20483 w 77361"/>
                <a:gd name="connsiteY2" fmla="*/ 89685 h 89414"/>
                <a:gd name="connsiteX3" fmla="*/ 6002 w 77361"/>
                <a:gd name="connsiteY3" fmla="*/ 83737 h 89414"/>
                <a:gd name="connsiteX4" fmla="*/ 250 w 77361"/>
                <a:gd name="connsiteY4" fmla="*/ 67678 h 89414"/>
                <a:gd name="connsiteX5" fmla="*/ 3027 w 77361"/>
                <a:gd name="connsiteY5" fmla="*/ 56972 h 89414"/>
                <a:gd name="connsiteX6" fmla="*/ 16119 w 77361"/>
                <a:gd name="connsiteY6" fmla="*/ 45077 h 89414"/>
                <a:gd name="connsiteX7" fmla="*/ 47658 w 77361"/>
                <a:gd name="connsiteY7" fmla="*/ 31595 h 89414"/>
                <a:gd name="connsiteX8" fmla="*/ 47658 w 77361"/>
                <a:gd name="connsiteY8" fmla="*/ 28225 h 89414"/>
                <a:gd name="connsiteX9" fmla="*/ 43493 w 77361"/>
                <a:gd name="connsiteY9" fmla="*/ 10778 h 89414"/>
                <a:gd name="connsiteX10" fmla="*/ 31789 w 77361"/>
                <a:gd name="connsiteY10" fmla="*/ 6020 h 89414"/>
                <a:gd name="connsiteX11" fmla="*/ 22665 w 77361"/>
                <a:gd name="connsiteY11" fmla="*/ 9192 h 89414"/>
                <a:gd name="connsiteX12" fmla="*/ 19094 w 77361"/>
                <a:gd name="connsiteY12" fmla="*/ 16330 h 89414"/>
                <a:gd name="connsiteX13" fmla="*/ 19293 w 77361"/>
                <a:gd name="connsiteY13" fmla="*/ 21881 h 89414"/>
                <a:gd name="connsiteX14" fmla="*/ 17111 w 77361"/>
                <a:gd name="connsiteY14" fmla="*/ 28423 h 89414"/>
                <a:gd name="connsiteX15" fmla="*/ 11358 w 77361"/>
                <a:gd name="connsiteY15" fmla="*/ 30802 h 89414"/>
                <a:gd name="connsiteX16" fmla="*/ 5804 w 77361"/>
                <a:gd name="connsiteY16" fmla="*/ 28423 h 89414"/>
                <a:gd name="connsiteX17" fmla="*/ 3622 w 77361"/>
                <a:gd name="connsiteY17" fmla="*/ 21682 h 89414"/>
                <a:gd name="connsiteX18" fmla="*/ 11755 w 77361"/>
                <a:gd name="connsiteY18" fmla="*/ 7011 h 89414"/>
                <a:gd name="connsiteX19" fmla="*/ 34567 w 77361"/>
                <a:gd name="connsiteY19" fmla="*/ 271 h 89414"/>
                <a:gd name="connsiteX20" fmla="*/ 53213 w 77361"/>
                <a:gd name="connsiteY20" fmla="*/ 4236 h 89414"/>
                <a:gd name="connsiteX21" fmla="*/ 61346 w 77361"/>
                <a:gd name="connsiteY21" fmla="*/ 13157 h 89414"/>
                <a:gd name="connsiteX22" fmla="*/ 62932 w 77361"/>
                <a:gd name="connsiteY22" fmla="*/ 29414 h 89414"/>
                <a:gd name="connsiteX23" fmla="*/ 62932 w 77361"/>
                <a:gd name="connsiteY23" fmla="*/ 58360 h 89414"/>
                <a:gd name="connsiteX24" fmla="*/ 63329 w 77361"/>
                <a:gd name="connsiteY24" fmla="*/ 73230 h 89414"/>
                <a:gd name="connsiteX25" fmla="*/ 64916 w 77361"/>
                <a:gd name="connsiteY25" fmla="*/ 76997 h 89414"/>
                <a:gd name="connsiteX26" fmla="*/ 67495 w 77361"/>
                <a:gd name="connsiteY26" fmla="*/ 77790 h 89414"/>
                <a:gd name="connsiteX27" fmla="*/ 70074 w 77361"/>
                <a:gd name="connsiteY27" fmla="*/ 77195 h 89414"/>
                <a:gd name="connsiteX28" fmla="*/ 77611 w 77361"/>
                <a:gd name="connsiteY28" fmla="*/ 70454 h 89414"/>
                <a:gd name="connsiteX29" fmla="*/ 77611 w 77361"/>
                <a:gd name="connsiteY29" fmla="*/ 75609 h 89414"/>
                <a:gd name="connsiteX30" fmla="*/ 57775 w 77361"/>
                <a:gd name="connsiteY30" fmla="*/ 89487 h 89414"/>
                <a:gd name="connsiteX31" fmla="*/ 50436 w 77361"/>
                <a:gd name="connsiteY31" fmla="*/ 86513 h 89414"/>
                <a:gd name="connsiteX32" fmla="*/ 47658 w 77361"/>
                <a:gd name="connsiteY32" fmla="*/ 75609 h 89414"/>
                <a:gd name="connsiteX33" fmla="*/ 47658 w 77361"/>
                <a:gd name="connsiteY33" fmla="*/ 69661 h 89414"/>
                <a:gd name="connsiteX34" fmla="*/ 47658 w 77361"/>
                <a:gd name="connsiteY34" fmla="*/ 37147 h 89414"/>
                <a:gd name="connsiteX35" fmla="*/ 29608 w 77361"/>
                <a:gd name="connsiteY35" fmla="*/ 45077 h 89414"/>
                <a:gd name="connsiteX36" fmla="*/ 19094 w 77361"/>
                <a:gd name="connsiteY36" fmla="*/ 53800 h 89414"/>
                <a:gd name="connsiteX37" fmla="*/ 15920 w 77361"/>
                <a:gd name="connsiteY37" fmla="*/ 63317 h 89414"/>
                <a:gd name="connsiteX38" fmla="*/ 19888 w 77361"/>
                <a:gd name="connsiteY38" fmla="*/ 74617 h 89414"/>
                <a:gd name="connsiteX39" fmla="*/ 29012 w 77361"/>
                <a:gd name="connsiteY39" fmla="*/ 78979 h 89414"/>
                <a:gd name="connsiteX40" fmla="*/ 47658 w 77361"/>
                <a:gd name="connsiteY40" fmla="*/ 69661 h 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361" h="89414">
                  <a:moveTo>
                    <a:pt x="47658" y="75609"/>
                  </a:moveTo>
                  <a:cubicBezTo>
                    <a:pt x="38931" y="82350"/>
                    <a:pt x="33426" y="86265"/>
                    <a:pt x="31194" y="87306"/>
                  </a:cubicBezTo>
                  <a:cubicBezTo>
                    <a:pt x="27872" y="88892"/>
                    <a:pt x="24301" y="89685"/>
                    <a:pt x="20483" y="89685"/>
                  </a:cubicBezTo>
                  <a:cubicBezTo>
                    <a:pt x="14631" y="89685"/>
                    <a:pt x="9821" y="87703"/>
                    <a:pt x="6002" y="83737"/>
                  </a:cubicBezTo>
                  <a:cubicBezTo>
                    <a:pt x="2134" y="79673"/>
                    <a:pt x="250" y="74320"/>
                    <a:pt x="250" y="67678"/>
                  </a:cubicBezTo>
                  <a:cubicBezTo>
                    <a:pt x="250" y="63614"/>
                    <a:pt x="1142" y="60045"/>
                    <a:pt x="3027" y="56972"/>
                  </a:cubicBezTo>
                  <a:cubicBezTo>
                    <a:pt x="5506" y="52759"/>
                    <a:pt x="9870" y="48794"/>
                    <a:pt x="16119" y="45077"/>
                  </a:cubicBezTo>
                  <a:cubicBezTo>
                    <a:pt x="22466" y="41409"/>
                    <a:pt x="32980" y="36899"/>
                    <a:pt x="47658" y="31595"/>
                  </a:cubicBezTo>
                  <a:lnTo>
                    <a:pt x="47658" y="28225"/>
                  </a:lnTo>
                  <a:cubicBezTo>
                    <a:pt x="47658" y="19799"/>
                    <a:pt x="46270" y="13950"/>
                    <a:pt x="43493" y="10778"/>
                  </a:cubicBezTo>
                  <a:cubicBezTo>
                    <a:pt x="40815" y="7606"/>
                    <a:pt x="36947" y="6020"/>
                    <a:pt x="31789" y="6020"/>
                  </a:cubicBezTo>
                  <a:cubicBezTo>
                    <a:pt x="27921" y="6020"/>
                    <a:pt x="24896" y="7110"/>
                    <a:pt x="22665" y="9192"/>
                  </a:cubicBezTo>
                  <a:cubicBezTo>
                    <a:pt x="20285" y="11323"/>
                    <a:pt x="19094" y="13703"/>
                    <a:pt x="19094" y="16330"/>
                  </a:cubicBezTo>
                  <a:lnTo>
                    <a:pt x="19293" y="21881"/>
                  </a:lnTo>
                  <a:cubicBezTo>
                    <a:pt x="19293" y="24656"/>
                    <a:pt x="18549" y="26837"/>
                    <a:pt x="17111" y="28423"/>
                  </a:cubicBezTo>
                  <a:cubicBezTo>
                    <a:pt x="15623" y="30009"/>
                    <a:pt x="13738" y="30802"/>
                    <a:pt x="11358" y="30802"/>
                  </a:cubicBezTo>
                  <a:cubicBezTo>
                    <a:pt x="9077" y="30802"/>
                    <a:pt x="7242" y="30009"/>
                    <a:pt x="5804" y="28423"/>
                  </a:cubicBezTo>
                  <a:cubicBezTo>
                    <a:pt x="4316" y="26738"/>
                    <a:pt x="3622" y="24458"/>
                    <a:pt x="3622" y="21682"/>
                  </a:cubicBezTo>
                  <a:cubicBezTo>
                    <a:pt x="3622" y="16429"/>
                    <a:pt x="6300" y="11522"/>
                    <a:pt x="11755" y="7011"/>
                  </a:cubicBezTo>
                  <a:cubicBezTo>
                    <a:pt x="17160" y="2551"/>
                    <a:pt x="24748" y="271"/>
                    <a:pt x="34567" y="271"/>
                  </a:cubicBezTo>
                  <a:cubicBezTo>
                    <a:pt x="42204" y="271"/>
                    <a:pt x="48452" y="1609"/>
                    <a:pt x="53213" y="4236"/>
                  </a:cubicBezTo>
                  <a:cubicBezTo>
                    <a:pt x="56882" y="6119"/>
                    <a:pt x="59610" y="9093"/>
                    <a:pt x="61346" y="13157"/>
                  </a:cubicBezTo>
                  <a:cubicBezTo>
                    <a:pt x="62387" y="15834"/>
                    <a:pt x="62932" y="21236"/>
                    <a:pt x="62932" y="29414"/>
                  </a:cubicBezTo>
                  <a:lnTo>
                    <a:pt x="62932" y="58360"/>
                  </a:lnTo>
                  <a:cubicBezTo>
                    <a:pt x="62932" y="66439"/>
                    <a:pt x="63032" y="71396"/>
                    <a:pt x="63329" y="73230"/>
                  </a:cubicBezTo>
                  <a:cubicBezTo>
                    <a:pt x="63726" y="75113"/>
                    <a:pt x="64222" y="76352"/>
                    <a:pt x="64916" y="76997"/>
                  </a:cubicBezTo>
                  <a:cubicBezTo>
                    <a:pt x="65710" y="77542"/>
                    <a:pt x="66553" y="77790"/>
                    <a:pt x="67495" y="77790"/>
                  </a:cubicBezTo>
                  <a:cubicBezTo>
                    <a:pt x="68387" y="77790"/>
                    <a:pt x="69280" y="77591"/>
                    <a:pt x="70074" y="77195"/>
                  </a:cubicBezTo>
                  <a:cubicBezTo>
                    <a:pt x="71363" y="76402"/>
                    <a:pt x="73892" y="74171"/>
                    <a:pt x="77611" y="70454"/>
                  </a:cubicBezTo>
                  <a:lnTo>
                    <a:pt x="77611" y="75609"/>
                  </a:lnTo>
                  <a:cubicBezTo>
                    <a:pt x="70569" y="84877"/>
                    <a:pt x="63974" y="89487"/>
                    <a:pt x="57775" y="89487"/>
                  </a:cubicBezTo>
                  <a:cubicBezTo>
                    <a:pt x="54700" y="89487"/>
                    <a:pt x="52271" y="88496"/>
                    <a:pt x="50436" y="86513"/>
                  </a:cubicBezTo>
                  <a:cubicBezTo>
                    <a:pt x="48551" y="84431"/>
                    <a:pt x="47658" y="80763"/>
                    <a:pt x="47658" y="75609"/>
                  </a:cubicBezTo>
                  <a:close/>
                  <a:moveTo>
                    <a:pt x="47658" y="69661"/>
                  </a:moveTo>
                  <a:lnTo>
                    <a:pt x="47658" y="37147"/>
                  </a:lnTo>
                  <a:cubicBezTo>
                    <a:pt x="38236" y="40864"/>
                    <a:pt x="32236" y="43491"/>
                    <a:pt x="29608" y="45077"/>
                  </a:cubicBezTo>
                  <a:cubicBezTo>
                    <a:pt x="24698" y="47853"/>
                    <a:pt x="21177" y="50777"/>
                    <a:pt x="19094" y="53800"/>
                  </a:cubicBezTo>
                  <a:cubicBezTo>
                    <a:pt x="16962" y="56725"/>
                    <a:pt x="15920" y="59897"/>
                    <a:pt x="15920" y="63317"/>
                  </a:cubicBezTo>
                  <a:cubicBezTo>
                    <a:pt x="15920" y="67827"/>
                    <a:pt x="17210" y="71594"/>
                    <a:pt x="19888" y="74617"/>
                  </a:cubicBezTo>
                  <a:cubicBezTo>
                    <a:pt x="22516" y="77542"/>
                    <a:pt x="25541" y="78979"/>
                    <a:pt x="29012" y="78979"/>
                  </a:cubicBezTo>
                  <a:cubicBezTo>
                    <a:pt x="33773" y="78979"/>
                    <a:pt x="39972" y="75906"/>
                    <a:pt x="47658" y="6966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29F9427-1504-A7C0-34F4-40ED59D73766}"/>
                </a:ext>
              </a:extLst>
            </p:cNvPr>
            <p:cNvSpPr/>
            <p:nvPr/>
          </p:nvSpPr>
          <p:spPr>
            <a:xfrm>
              <a:off x="3378503" y="4675948"/>
              <a:ext cx="51375" cy="114395"/>
            </a:xfrm>
            <a:custGeom>
              <a:avLst/>
              <a:gdLst>
                <a:gd name="connsiteX0" fmla="*/ 29218 w 51375"/>
                <a:gd name="connsiteY0" fmla="*/ 271 h 114395"/>
                <a:gd name="connsiteX1" fmla="*/ 29218 w 51375"/>
                <a:gd name="connsiteY1" fmla="*/ 28225 h 114395"/>
                <a:gd name="connsiteX2" fmla="*/ 49054 w 51375"/>
                <a:gd name="connsiteY2" fmla="*/ 28225 h 114395"/>
                <a:gd name="connsiteX3" fmla="*/ 49054 w 51375"/>
                <a:gd name="connsiteY3" fmla="*/ 34768 h 114395"/>
                <a:gd name="connsiteX4" fmla="*/ 29218 w 51375"/>
                <a:gd name="connsiteY4" fmla="*/ 34768 h 114395"/>
                <a:gd name="connsiteX5" fmla="*/ 29218 w 51375"/>
                <a:gd name="connsiteY5" fmla="*/ 89883 h 114395"/>
                <a:gd name="connsiteX6" fmla="*/ 31399 w 51375"/>
                <a:gd name="connsiteY6" fmla="*/ 101184 h 114395"/>
                <a:gd name="connsiteX7" fmla="*/ 37549 w 51375"/>
                <a:gd name="connsiteY7" fmla="*/ 103960 h 114395"/>
                <a:gd name="connsiteX8" fmla="*/ 43500 w 51375"/>
                <a:gd name="connsiteY8" fmla="*/ 102175 h 114395"/>
                <a:gd name="connsiteX9" fmla="*/ 48062 w 51375"/>
                <a:gd name="connsiteY9" fmla="*/ 96426 h 114395"/>
                <a:gd name="connsiteX10" fmla="*/ 51632 w 51375"/>
                <a:gd name="connsiteY10" fmla="*/ 96426 h 114395"/>
                <a:gd name="connsiteX11" fmla="*/ 42309 w 51375"/>
                <a:gd name="connsiteY11" fmla="*/ 110106 h 114395"/>
                <a:gd name="connsiteX12" fmla="*/ 30209 w 51375"/>
                <a:gd name="connsiteY12" fmla="*/ 114666 h 114395"/>
                <a:gd name="connsiteX13" fmla="*/ 21680 w 51375"/>
                <a:gd name="connsiteY13" fmla="*/ 112287 h 114395"/>
                <a:gd name="connsiteX14" fmla="*/ 15729 w 51375"/>
                <a:gd name="connsiteY14" fmla="*/ 105546 h 114395"/>
                <a:gd name="connsiteX15" fmla="*/ 13745 w 51375"/>
                <a:gd name="connsiteY15" fmla="*/ 91866 h 114395"/>
                <a:gd name="connsiteX16" fmla="*/ 13745 w 51375"/>
                <a:gd name="connsiteY16" fmla="*/ 34768 h 114395"/>
                <a:gd name="connsiteX17" fmla="*/ 256 w 51375"/>
                <a:gd name="connsiteY17" fmla="*/ 34768 h 114395"/>
                <a:gd name="connsiteX18" fmla="*/ 256 w 51375"/>
                <a:gd name="connsiteY18" fmla="*/ 31595 h 114395"/>
                <a:gd name="connsiteX19" fmla="*/ 10770 w 51375"/>
                <a:gd name="connsiteY19" fmla="*/ 24855 h 114395"/>
                <a:gd name="connsiteX20" fmla="*/ 20291 w 51375"/>
                <a:gd name="connsiteY20" fmla="*/ 13157 h 114395"/>
                <a:gd name="connsiteX21" fmla="*/ 26242 w 51375"/>
                <a:gd name="connsiteY21" fmla="*/ 271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218" y="271"/>
                  </a:moveTo>
                  <a:lnTo>
                    <a:pt x="29218" y="28225"/>
                  </a:lnTo>
                  <a:lnTo>
                    <a:pt x="49054" y="28225"/>
                  </a:lnTo>
                  <a:lnTo>
                    <a:pt x="49054" y="34768"/>
                  </a:lnTo>
                  <a:lnTo>
                    <a:pt x="29218" y="34768"/>
                  </a:lnTo>
                  <a:lnTo>
                    <a:pt x="29218" y="89883"/>
                  </a:lnTo>
                  <a:cubicBezTo>
                    <a:pt x="29218" y="95435"/>
                    <a:pt x="29912" y="99201"/>
                    <a:pt x="31399" y="101184"/>
                  </a:cubicBezTo>
                  <a:cubicBezTo>
                    <a:pt x="32986" y="103068"/>
                    <a:pt x="35020" y="103960"/>
                    <a:pt x="37549" y="103960"/>
                  </a:cubicBezTo>
                  <a:cubicBezTo>
                    <a:pt x="39632" y="103960"/>
                    <a:pt x="41615" y="103365"/>
                    <a:pt x="43500" y="102175"/>
                  </a:cubicBezTo>
                  <a:cubicBezTo>
                    <a:pt x="45483" y="100887"/>
                    <a:pt x="46971" y="98954"/>
                    <a:pt x="48062" y="96426"/>
                  </a:cubicBezTo>
                  <a:lnTo>
                    <a:pt x="51632" y="96426"/>
                  </a:lnTo>
                  <a:cubicBezTo>
                    <a:pt x="49351" y="102522"/>
                    <a:pt x="46277" y="107082"/>
                    <a:pt x="42309" y="110106"/>
                  </a:cubicBezTo>
                  <a:cubicBezTo>
                    <a:pt x="38441" y="113179"/>
                    <a:pt x="34424" y="114666"/>
                    <a:pt x="30209" y="114666"/>
                  </a:cubicBezTo>
                  <a:cubicBezTo>
                    <a:pt x="27283" y="114666"/>
                    <a:pt x="24457" y="113873"/>
                    <a:pt x="21680" y="112287"/>
                  </a:cubicBezTo>
                  <a:cubicBezTo>
                    <a:pt x="19002" y="110700"/>
                    <a:pt x="17018" y="108470"/>
                    <a:pt x="15729" y="105546"/>
                  </a:cubicBezTo>
                  <a:cubicBezTo>
                    <a:pt x="14390" y="102671"/>
                    <a:pt x="13745" y="98111"/>
                    <a:pt x="13745" y="91866"/>
                  </a:cubicBezTo>
                  <a:lnTo>
                    <a:pt x="13745" y="34768"/>
                  </a:lnTo>
                  <a:lnTo>
                    <a:pt x="256" y="34768"/>
                  </a:lnTo>
                  <a:lnTo>
                    <a:pt x="256" y="31595"/>
                  </a:lnTo>
                  <a:cubicBezTo>
                    <a:pt x="3678" y="30307"/>
                    <a:pt x="7199" y="28027"/>
                    <a:pt x="10770" y="24855"/>
                  </a:cubicBezTo>
                  <a:cubicBezTo>
                    <a:pt x="14340" y="21583"/>
                    <a:pt x="17514" y="17668"/>
                    <a:pt x="20291" y="13157"/>
                  </a:cubicBezTo>
                  <a:cubicBezTo>
                    <a:pt x="21729" y="10778"/>
                    <a:pt x="23713" y="6516"/>
                    <a:pt x="26242" y="27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EF77EA8-24C3-2FE6-F246-8E163242E171}"/>
                </a:ext>
              </a:extLst>
            </p:cNvPr>
            <p:cNvSpPr/>
            <p:nvPr/>
          </p:nvSpPr>
          <p:spPr>
            <a:xfrm>
              <a:off x="3436722" y="4701325"/>
              <a:ext cx="71807" cy="90207"/>
            </a:xfrm>
            <a:custGeom>
              <a:avLst/>
              <a:gdLst>
                <a:gd name="connsiteX0" fmla="*/ 13353 w 71807"/>
                <a:gd name="connsiteY0" fmla="*/ 34966 h 90207"/>
                <a:gd name="connsiteX1" fmla="*/ 22477 w 71807"/>
                <a:gd name="connsiteY1" fmla="*/ 64506 h 90207"/>
                <a:gd name="connsiteX2" fmla="*/ 44297 w 71807"/>
                <a:gd name="connsiteY2" fmla="*/ 75410 h 90207"/>
                <a:gd name="connsiteX3" fmla="*/ 58976 w 71807"/>
                <a:gd name="connsiteY3" fmla="*/ 70851 h 90207"/>
                <a:gd name="connsiteX4" fmla="*/ 69291 w 71807"/>
                <a:gd name="connsiteY4" fmla="*/ 54990 h 90207"/>
                <a:gd name="connsiteX5" fmla="*/ 72068 w 71807"/>
                <a:gd name="connsiteY5" fmla="*/ 56972 h 90207"/>
                <a:gd name="connsiteX6" fmla="*/ 60761 w 71807"/>
                <a:gd name="connsiteY6" fmla="*/ 80169 h 90207"/>
                <a:gd name="connsiteX7" fmla="*/ 37355 w 71807"/>
                <a:gd name="connsiteY7" fmla="*/ 90478 h 90207"/>
                <a:gd name="connsiteX8" fmla="*/ 11171 w 71807"/>
                <a:gd name="connsiteY8" fmla="*/ 78583 h 90207"/>
                <a:gd name="connsiteX9" fmla="*/ 261 w 71807"/>
                <a:gd name="connsiteY9" fmla="*/ 46465 h 90207"/>
                <a:gd name="connsiteX10" fmla="*/ 11369 w 71807"/>
                <a:gd name="connsiteY10" fmla="*/ 12563 h 90207"/>
                <a:gd name="connsiteX11" fmla="*/ 39536 w 71807"/>
                <a:gd name="connsiteY11" fmla="*/ 271 h 90207"/>
                <a:gd name="connsiteX12" fmla="*/ 62943 w 71807"/>
                <a:gd name="connsiteY12" fmla="*/ 9787 h 90207"/>
                <a:gd name="connsiteX13" fmla="*/ 72068 w 71807"/>
                <a:gd name="connsiteY13" fmla="*/ 34966 h 90207"/>
                <a:gd name="connsiteX14" fmla="*/ 13353 w 71807"/>
                <a:gd name="connsiteY14" fmla="*/ 29414 h 90207"/>
                <a:gd name="connsiteX15" fmla="*/ 52827 w 71807"/>
                <a:gd name="connsiteY15" fmla="*/ 29414 h 90207"/>
                <a:gd name="connsiteX16" fmla="*/ 50843 w 71807"/>
                <a:gd name="connsiteY16" fmla="*/ 17916 h 90207"/>
                <a:gd name="connsiteX17" fmla="*/ 43900 w 71807"/>
                <a:gd name="connsiteY17" fmla="*/ 9787 h 90207"/>
                <a:gd name="connsiteX18" fmla="*/ 34181 w 71807"/>
                <a:gd name="connsiteY18" fmla="*/ 6813 h 90207"/>
                <a:gd name="connsiteX19" fmla="*/ 20494 w 71807"/>
                <a:gd name="connsiteY19" fmla="*/ 12959 h 90207"/>
                <a:gd name="connsiteX20" fmla="*/ 13353 w 71807"/>
                <a:gd name="connsiteY20" fmla="*/ 29414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353" y="34966"/>
                  </a:moveTo>
                  <a:cubicBezTo>
                    <a:pt x="13353" y="47555"/>
                    <a:pt x="16378" y="57369"/>
                    <a:pt x="22477" y="64506"/>
                  </a:cubicBezTo>
                  <a:cubicBezTo>
                    <a:pt x="28676" y="71792"/>
                    <a:pt x="35966" y="75410"/>
                    <a:pt x="44297" y="75410"/>
                  </a:cubicBezTo>
                  <a:cubicBezTo>
                    <a:pt x="49950" y="75410"/>
                    <a:pt x="54860" y="73924"/>
                    <a:pt x="58976" y="70851"/>
                  </a:cubicBezTo>
                  <a:cubicBezTo>
                    <a:pt x="63042" y="67678"/>
                    <a:pt x="66514" y="62425"/>
                    <a:pt x="69291" y="54990"/>
                  </a:cubicBezTo>
                  <a:lnTo>
                    <a:pt x="72068" y="56972"/>
                  </a:lnTo>
                  <a:cubicBezTo>
                    <a:pt x="70878" y="65448"/>
                    <a:pt x="67109" y="73180"/>
                    <a:pt x="60761" y="80169"/>
                  </a:cubicBezTo>
                  <a:cubicBezTo>
                    <a:pt x="54513" y="87058"/>
                    <a:pt x="46727" y="90478"/>
                    <a:pt x="37355" y="90478"/>
                  </a:cubicBezTo>
                  <a:cubicBezTo>
                    <a:pt x="27139" y="90478"/>
                    <a:pt x="18411" y="86513"/>
                    <a:pt x="11171" y="78583"/>
                  </a:cubicBezTo>
                  <a:cubicBezTo>
                    <a:pt x="3881" y="70652"/>
                    <a:pt x="261" y="59946"/>
                    <a:pt x="261" y="46465"/>
                  </a:cubicBezTo>
                  <a:cubicBezTo>
                    <a:pt x="261" y="31942"/>
                    <a:pt x="3930" y="20642"/>
                    <a:pt x="11369" y="12563"/>
                  </a:cubicBezTo>
                  <a:cubicBezTo>
                    <a:pt x="18758" y="4384"/>
                    <a:pt x="28131" y="271"/>
                    <a:pt x="39536" y="271"/>
                  </a:cubicBezTo>
                  <a:cubicBezTo>
                    <a:pt x="49058" y="271"/>
                    <a:pt x="56844" y="3443"/>
                    <a:pt x="62943" y="9787"/>
                  </a:cubicBezTo>
                  <a:cubicBezTo>
                    <a:pt x="68993" y="16032"/>
                    <a:pt x="72068" y="24408"/>
                    <a:pt x="72068" y="34966"/>
                  </a:cubicBezTo>
                  <a:close/>
                  <a:moveTo>
                    <a:pt x="13353" y="29414"/>
                  </a:moveTo>
                  <a:lnTo>
                    <a:pt x="52827" y="29414"/>
                  </a:lnTo>
                  <a:cubicBezTo>
                    <a:pt x="52430" y="24012"/>
                    <a:pt x="51736" y="20195"/>
                    <a:pt x="50843" y="17916"/>
                  </a:cubicBezTo>
                  <a:cubicBezTo>
                    <a:pt x="49256" y="14496"/>
                    <a:pt x="46925" y="11770"/>
                    <a:pt x="43900" y="9787"/>
                  </a:cubicBezTo>
                  <a:cubicBezTo>
                    <a:pt x="40826" y="7804"/>
                    <a:pt x="37602" y="6813"/>
                    <a:pt x="34181" y="6813"/>
                  </a:cubicBezTo>
                  <a:cubicBezTo>
                    <a:pt x="29122" y="6813"/>
                    <a:pt x="24560" y="8895"/>
                    <a:pt x="20494" y="12959"/>
                  </a:cubicBezTo>
                  <a:cubicBezTo>
                    <a:pt x="16378" y="16924"/>
                    <a:pt x="13997" y="22426"/>
                    <a:pt x="13353" y="2941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7FA6F01-1EC8-B21D-AF35-C22E99DF5160}"/>
                </a:ext>
              </a:extLst>
            </p:cNvPr>
            <p:cNvSpPr/>
            <p:nvPr/>
          </p:nvSpPr>
          <p:spPr>
            <a:xfrm>
              <a:off x="3520390" y="4656916"/>
              <a:ext cx="89263" cy="134616"/>
            </a:xfrm>
            <a:custGeom>
              <a:avLst/>
              <a:gdLst>
                <a:gd name="connsiteX0" fmla="*/ 59974 w 89263"/>
                <a:gd name="connsiteY0" fmla="*/ 122794 h 134616"/>
                <a:gd name="connsiteX1" fmla="*/ 47874 w 89263"/>
                <a:gd name="connsiteY1" fmla="*/ 132112 h 134616"/>
                <a:gd name="connsiteX2" fmla="*/ 34981 w 89263"/>
                <a:gd name="connsiteY2" fmla="*/ 134887 h 134616"/>
                <a:gd name="connsiteX3" fmla="*/ 10582 w 89263"/>
                <a:gd name="connsiteY3" fmla="*/ 123388 h 134616"/>
                <a:gd name="connsiteX4" fmla="*/ 267 w 89263"/>
                <a:gd name="connsiteY4" fmla="*/ 93253 h 134616"/>
                <a:gd name="connsiteX5" fmla="*/ 11772 w 89263"/>
                <a:gd name="connsiteY5" fmla="*/ 59946 h 134616"/>
                <a:gd name="connsiteX6" fmla="*/ 41328 w 89263"/>
                <a:gd name="connsiteY6" fmla="*/ 44680 h 134616"/>
                <a:gd name="connsiteX7" fmla="*/ 59974 w 89263"/>
                <a:gd name="connsiteY7" fmla="*/ 51817 h 134616"/>
                <a:gd name="connsiteX8" fmla="*/ 59974 w 89263"/>
                <a:gd name="connsiteY8" fmla="*/ 36155 h 134616"/>
                <a:gd name="connsiteX9" fmla="*/ 59181 w 89263"/>
                <a:gd name="connsiteY9" fmla="*/ 18311 h 134616"/>
                <a:gd name="connsiteX10" fmla="*/ 56999 w 89263"/>
                <a:gd name="connsiteY10" fmla="*/ 13751 h 134616"/>
                <a:gd name="connsiteX11" fmla="*/ 53429 w 89263"/>
                <a:gd name="connsiteY11" fmla="*/ 12364 h 134616"/>
                <a:gd name="connsiteX12" fmla="*/ 46883 w 89263"/>
                <a:gd name="connsiteY12" fmla="*/ 13950 h 134616"/>
                <a:gd name="connsiteX13" fmla="*/ 45692 w 89263"/>
                <a:gd name="connsiteY13" fmla="*/ 10778 h 134616"/>
                <a:gd name="connsiteX14" fmla="*/ 71083 w 89263"/>
                <a:gd name="connsiteY14" fmla="*/ 271 h 134616"/>
                <a:gd name="connsiteX15" fmla="*/ 75248 w 89263"/>
                <a:gd name="connsiteY15" fmla="*/ 271 h 134616"/>
                <a:gd name="connsiteX16" fmla="*/ 75248 w 89263"/>
                <a:gd name="connsiteY16" fmla="*/ 98606 h 134616"/>
                <a:gd name="connsiteX17" fmla="*/ 75843 w 89263"/>
                <a:gd name="connsiteY17" fmla="*/ 116846 h 134616"/>
                <a:gd name="connsiteX18" fmla="*/ 78224 w 89263"/>
                <a:gd name="connsiteY18" fmla="*/ 121604 h 134616"/>
                <a:gd name="connsiteX19" fmla="*/ 81794 w 89263"/>
                <a:gd name="connsiteY19" fmla="*/ 122794 h 134616"/>
                <a:gd name="connsiteX20" fmla="*/ 88539 w 89263"/>
                <a:gd name="connsiteY20" fmla="*/ 121208 h 134616"/>
                <a:gd name="connsiteX21" fmla="*/ 89531 w 89263"/>
                <a:gd name="connsiteY21" fmla="*/ 124380 h 134616"/>
                <a:gd name="connsiteX22" fmla="*/ 64140 w 89263"/>
                <a:gd name="connsiteY22" fmla="*/ 134887 h 134616"/>
                <a:gd name="connsiteX23" fmla="*/ 59974 w 89263"/>
                <a:gd name="connsiteY23" fmla="*/ 134887 h 134616"/>
                <a:gd name="connsiteX24" fmla="*/ 59974 w 89263"/>
                <a:gd name="connsiteY24" fmla="*/ 116251 h 134616"/>
                <a:gd name="connsiteX25" fmla="*/ 59974 w 89263"/>
                <a:gd name="connsiteY25" fmla="*/ 72436 h 134616"/>
                <a:gd name="connsiteX26" fmla="*/ 56602 w 89263"/>
                <a:gd name="connsiteY26" fmla="*/ 60937 h 134616"/>
                <a:gd name="connsiteX27" fmla="*/ 49263 w 89263"/>
                <a:gd name="connsiteY27" fmla="*/ 53205 h 134616"/>
                <a:gd name="connsiteX28" fmla="*/ 40337 w 89263"/>
                <a:gd name="connsiteY28" fmla="*/ 50429 h 134616"/>
                <a:gd name="connsiteX29" fmla="*/ 25658 w 89263"/>
                <a:gd name="connsiteY29" fmla="*/ 57765 h 134616"/>
                <a:gd name="connsiteX30" fmla="*/ 17326 w 89263"/>
                <a:gd name="connsiteY30" fmla="*/ 85918 h 134616"/>
                <a:gd name="connsiteX31" fmla="*/ 25459 w 89263"/>
                <a:gd name="connsiteY31" fmla="*/ 114863 h 134616"/>
                <a:gd name="connsiteX32" fmla="*/ 43709 w 89263"/>
                <a:gd name="connsiteY32" fmla="*/ 124776 h 134616"/>
                <a:gd name="connsiteX33" fmla="*/ 59974 w 89263"/>
                <a:gd name="connsiteY33" fmla="*/ 116251 h 13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263" h="134616">
                  <a:moveTo>
                    <a:pt x="59974" y="122794"/>
                  </a:moveTo>
                  <a:cubicBezTo>
                    <a:pt x="55859" y="127155"/>
                    <a:pt x="51842" y="130278"/>
                    <a:pt x="47874" y="132112"/>
                  </a:cubicBezTo>
                  <a:cubicBezTo>
                    <a:pt x="43907" y="133946"/>
                    <a:pt x="39593" y="134887"/>
                    <a:pt x="34981" y="134887"/>
                  </a:cubicBezTo>
                  <a:cubicBezTo>
                    <a:pt x="25707" y="134887"/>
                    <a:pt x="17574" y="131071"/>
                    <a:pt x="10582" y="123388"/>
                  </a:cubicBezTo>
                  <a:cubicBezTo>
                    <a:pt x="3689" y="115607"/>
                    <a:pt x="267" y="105545"/>
                    <a:pt x="267" y="93253"/>
                  </a:cubicBezTo>
                  <a:cubicBezTo>
                    <a:pt x="267" y="81110"/>
                    <a:pt x="4086" y="70007"/>
                    <a:pt x="11772" y="59946"/>
                  </a:cubicBezTo>
                  <a:cubicBezTo>
                    <a:pt x="19409" y="49785"/>
                    <a:pt x="29278" y="44680"/>
                    <a:pt x="41328" y="44680"/>
                  </a:cubicBezTo>
                  <a:cubicBezTo>
                    <a:pt x="48866" y="44680"/>
                    <a:pt x="55065" y="47059"/>
                    <a:pt x="59974" y="51817"/>
                  </a:cubicBezTo>
                  <a:lnTo>
                    <a:pt x="59974" y="36155"/>
                  </a:lnTo>
                  <a:cubicBezTo>
                    <a:pt x="59974" y="26390"/>
                    <a:pt x="59677" y="20443"/>
                    <a:pt x="59181" y="18311"/>
                  </a:cubicBezTo>
                  <a:cubicBezTo>
                    <a:pt x="58784" y="16081"/>
                    <a:pt x="58040" y="14545"/>
                    <a:pt x="56999" y="13751"/>
                  </a:cubicBezTo>
                  <a:cubicBezTo>
                    <a:pt x="56057" y="12859"/>
                    <a:pt x="54867" y="12364"/>
                    <a:pt x="53429" y="12364"/>
                  </a:cubicBezTo>
                  <a:cubicBezTo>
                    <a:pt x="51842" y="12364"/>
                    <a:pt x="49660" y="12909"/>
                    <a:pt x="46883" y="13950"/>
                  </a:cubicBezTo>
                  <a:lnTo>
                    <a:pt x="45692" y="10778"/>
                  </a:lnTo>
                  <a:lnTo>
                    <a:pt x="71083" y="271"/>
                  </a:lnTo>
                  <a:lnTo>
                    <a:pt x="75248" y="271"/>
                  </a:lnTo>
                  <a:lnTo>
                    <a:pt x="75248" y="98606"/>
                  </a:lnTo>
                  <a:cubicBezTo>
                    <a:pt x="75248" y="108519"/>
                    <a:pt x="75447" y="114615"/>
                    <a:pt x="75843" y="116846"/>
                  </a:cubicBezTo>
                  <a:cubicBezTo>
                    <a:pt x="76339" y="119126"/>
                    <a:pt x="77133" y="120712"/>
                    <a:pt x="78224" y="121604"/>
                  </a:cubicBezTo>
                  <a:cubicBezTo>
                    <a:pt x="79265" y="122397"/>
                    <a:pt x="80456" y="122794"/>
                    <a:pt x="81794" y="122794"/>
                  </a:cubicBezTo>
                  <a:cubicBezTo>
                    <a:pt x="83481" y="122794"/>
                    <a:pt x="85762" y="122298"/>
                    <a:pt x="88539" y="121208"/>
                  </a:cubicBezTo>
                  <a:lnTo>
                    <a:pt x="89531" y="124380"/>
                  </a:lnTo>
                  <a:lnTo>
                    <a:pt x="64140" y="134887"/>
                  </a:lnTo>
                  <a:lnTo>
                    <a:pt x="59974" y="134887"/>
                  </a:lnTo>
                  <a:close/>
                  <a:moveTo>
                    <a:pt x="59974" y="116251"/>
                  </a:moveTo>
                  <a:lnTo>
                    <a:pt x="59974" y="72436"/>
                  </a:lnTo>
                  <a:cubicBezTo>
                    <a:pt x="59578" y="68223"/>
                    <a:pt x="58437" y="64407"/>
                    <a:pt x="56602" y="60937"/>
                  </a:cubicBezTo>
                  <a:cubicBezTo>
                    <a:pt x="54718" y="57517"/>
                    <a:pt x="52288" y="54940"/>
                    <a:pt x="49263" y="53205"/>
                  </a:cubicBezTo>
                  <a:cubicBezTo>
                    <a:pt x="46188" y="51371"/>
                    <a:pt x="43213" y="50429"/>
                    <a:pt x="40337" y="50429"/>
                  </a:cubicBezTo>
                  <a:cubicBezTo>
                    <a:pt x="34782" y="50429"/>
                    <a:pt x="29873" y="52908"/>
                    <a:pt x="25658" y="57765"/>
                  </a:cubicBezTo>
                  <a:cubicBezTo>
                    <a:pt x="20104" y="64258"/>
                    <a:pt x="17326" y="73626"/>
                    <a:pt x="17326" y="85918"/>
                  </a:cubicBezTo>
                  <a:cubicBezTo>
                    <a:pt x="17326" y="98507"/>
                    <a:pt x="20004" y="108122"/>
                    <a:pt x="25459" y="114863"/>
                  </a:cubicBezTo>
                  <a:cubicBezTo>
                    <a:pt x="30865" y="121505"/>
                    <a:pt x="36964" y="124776"/>
                    <a:pt x="43709" y="124776"/>
                  </a:cubicBezTo>
                  <a:cubicBezTo>
                    <a:pt x="49263" y="124776"/>
                    <a:pt x="54668" y="121951"/>
                    <a:pt x="59974" y="11625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EFB11ED-D4C1-3F86-6220-2FDEB540EF40}"/>
                </a:ext>
              </a:extLst>
            </p:cNvPr>
            <p:cNvSpPr/>
            <p:nvPr/>
          </p:nvSpPr>
          <p:spPr>
            <a:xfrm>
              <a:off x="3664089" y="4657114"/>
              <a:ext cx="75377" cy="131841"/>
            </a:xfrm>
            <a:custGeom>
              <a:avLst/>
              <a:gdLst>
                <a:gd name="connsiteX0" fmla="*/ 32215 w 75377"/>
                <a:gd name="connsiteY0" fmla="*/ 53800 h 131841"/>
                <a:gd name="connsiteX1" fmla="*/ 32215 w 75377"/>
                <a:gd name="connsiteY1" fmla="*/ 109709 h 131841"/>
                <a:gd name="connsiteX2" fmla="*/ 34794 w 75377"/>
                <a:gd name="connsiteY2" fmla="*/ 124777 h 131841"/>
                <a:gd name="connsiteX3" fmla="*/ 43918 w 75377"/>
                <a:gd name="connsiteY3" fmla="*/ 128742 h 131841"/>
                <a:gd name="connsiteX4" fmla="*/ 51655 w 75377"/>
                <a:gd name="connsiteY4" fmla="*/ 128742 h 131841"/>
                <a:gd name="connsiteX5" fmla="*/ 51655 w 75377"/>
                <a:gd name="connsiteY5" fmla="*/ 132112 h 131841"/>
                <a:gd name="connsiteX6" fmla="*/ 874 w 75377"/>
                <a:gd name="connsiteY6" fmla="*/ 132112 h 131841"/>
                <a:gd name="connsiteX7" fmla="*/ 874 w 75377"/>
                <a:gd name="connsiteY7" fmla="*/ 128742 h 131841"/>
                <a:gd name="connsiteX8" fmla="*/ 4643 w 75377"/>
                <a:gd name="connsiteY8" fmla="*/ 128742 h 131841"/>
                <a:gd name="connsiteX9" fmla="*/ 11387 w 75377"/>
                <a:gd name="connsiteY9" fmla="*/ 126957 h 131841"/>
                <a:gd name="connsiteX10" fmla="*/ 15552 w 75377"/>
                <a:gd name="connsiteY10" fmla="*/ 122001 h 131841"/>
                <a:gd name="connsiteX11" fmla="*/ 16743 w 75377"/>
                <a:gd name="connsiteY11" fmla="*/ 109709 h 131841"/>
                <a:gd name="connsiteX12" fmla="*/ 16743 w 75377"/>
                <a:gd name="connsiteY12" fmla="*/ 53800 h 131841"/>
                <a:gd name="connsiteX13" fmla="*/ 279 w 75377"/>
                <a:gd name="connsiteY13" fmla="*/ 53800 h 131841"/>
                <a:gd name="connsiteX14" fmla="*/ 279 w 75377"/>
                <a:gd name="connsiteY14" fmla="*/ 47059 h 131841"/>
                <a:gd name="connsiteX15" fmla="*/ 16743 w 75377"/>
                <a:gd name="connsiteY15" fmla="*/ 47059 h 131841"/>
                <a:gd name="connsiteX16" fmla="*/ 16743 w 75377"/>
                <a:gd name="connsiteY16" fmla="*/ 41508 h 131841"/>
                <a:gd name="connsiteX17" fmla="*/ 20908 w 75377"/>
                <a:gd name="connsiteY17" fmla="*/ 20096 h 131841"/>
                <a:gd name="connsiteX18" fmla="*/ 33405 w 75377"/>
                <a:gd name="connsiteY18" fmla="*/ 5822 h 131841"/>
                <a:gd name="connsiteX19" fmla="*/ 52250 w 75377"/>
                <a:gd name="connsiteY19" fmla="*/ 271 h 131841"/>
                <a:gd name="connsiteX20" fmla="*/ 70301 w 75377"/>
                <a:gd name="connsiteY20" fmla="*/ 6615 h 131841"/>
                <a:gd name="connsiteX21" fmla="*/ 75656 w 75377"/>
                <a:gd name="connsiteY21" fmla="*/ 15933 h 131841"/>
                <a:gd name="connsiteX22" fmla="*/ 73078 w 75377"/>
                <a:gd name="connsiteY22" fmla="*/ 21286 h 131841"/>
                <a:gd name="connsiteX23" fmla="*/ 67920 w 75377"/>
                <a:gd name="connsiteY23" fmla="*/ 23665 h 131841"/>
                <a:gd name="connsiteX24" fmla="*/ 63556 w 75377"/>
                <a:gd name="connsiteY24" fmla="*/ 22277 h 131841"/>
                <a:gd name="connsiteX25" fmla="*/ 57605 w 75377"/>
                <a:gd name="connsiteY25" fmla="*/ 15734 h 131841"/>
                <a:gd name="connsiteX26" fmla="*/ 51456 w 75377"/>
                <a:gd name="connsiteY26" fmla="*/ 8795 h 131841"/>
                <a:gd name="connsiteX27" fmla="*/ 44910 w 75377"/>
                <a:gd name="connsiteY27" fmla="*/ 7011 h 131841"/>
                <a:gd name="connsiteX28" fmla="*/ 37769 w 75377"/>
                <a:gd name="connsiteY28" fmla="*/ 9390 h 131841"/>
                <a:gd name="connsiteX29" fmla="*/ 33405 w 75377"/>
                <a:gd name="connsiteY29" fmla="*/ 16329 h 131841"/>
                <a:gd name="connsiteX30" fmla="*/ 32215 w 75377"/>
                <a:gd name="connsiteY30" fmla="*/ 40913 h 131841"/>
                <a:gd name="connsiteX31" fmla="*/ 32215 w 75377"/>
                <a:gd name="connsiteY31" fmla="*/ 47059 h 131841"/>
                <a:gd name="connsiteX32" fmla="*/ 54035 w 75377"/>
                <a:gd name="connsiteY32" fmla="*/ 47059 h 131841"/>
                <a:gd name="connsiteX33" fmla="*/ 54035 w 75377"/>
                <a:gd name="connsiteY33" fmla="*/ 53800 h 1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5377" h="131841">
                  <a:moveTo>
                    <a:pt x="32215" y="53800"/>
                  </a:moveTo>
                  <a:lnTo>
                    <a:pt x="32215" y="109709"/>
                  </a:lnTo>
                  <a:cubicBezTo>
                    <a:pt x="32215" y="117639"/>
                    <a:pt x="33058" y="122695"/>
                    <a:pt x="34794" y="124777"/>
                  </a:cubicBezTo>
                  <a:cubicBezTo>
                    <a:pt x="37025" y="127453"/>
                    <a:pt x="40050" y="128742"/>
                    <a:pt x="43918" y="128742"/>
                  </a:cubicBezTo>
                  <a:lnTo>
                    <a:pt x="51655" y="128742"/>
                  </a:lnTo>
                  <a:lnTo>
                    <a:pt x="51655" y="132112"/>
                  </a:lnTo>
                  <a:lnTo>
                    <a:pt x="874" y="132112"/>
                  </a:lnTo>
                  <a:lnTo>
                    <a:pt x="874" y="128742"/>
                  </a:lnTo>
                  <a:lnTo>
                    <a:pt x="4643" y="128742"/>
                  </a:lnTo>
                  <a:cubicBezTo>
                    <a:pt x="7122" y="128742"/>
                    <a:pt x="9403" y="128147"/>
                    <a:pt x="11387" y="126957"/>
                  </a:cubicBezTo>
                  <a:cubicBezTo>
                    <a:pt x="13470" y="125669"/>
                    <a:pt x="14858" y="123983"/>
                    <a:pt x="15552" y="122001"/>
                  </a:cubicBezTo>
                  <a:cubicBezTo>
                    <a:pt x="16346" y="119919"/>
                    <a:pt x="16743" y="115805"/>
                    <a:pt x="16743" y="109709"/>
                  </a:cubicBezTo>
                  <a:lnTo>
                    <a:pt x="16743" y="53800"/>
                  </a:lnTo>
                  <a:lnTo>
                    <a:pt x="279" y="53800"/>
                  </a:lnTo>
                  <a:lnTo>
                    <a:pt x="279" y="47059"/>
                  </a:lnTo>
                  <a:lnTo>
                    <a:pt x="16743" y="47059"/>
                  </a:lnTo>
                  <a:lnTo>
                    <a:pt x="16743" y="41508"/>
                  </a:lnTo>
                  <a:cubicBezTo>
                    <a:pt x="16743" y="33082"/>
                    <a:pt x="18131" y="25945"/>
                    <a:pt x="20908" y="20096"/>
                  </a:cubicBezTo>
                  <a:cubicBezTo>
                    <a:pt x="23685" y="14148"/>
                    <a:pt x="27851" y="9390"/>
                    <a:pt x="33405" y="5822"/>
                  </a:cubicBezTo>
                  <a:cubicBezTo>
                    <a:pt x="38959" y="2154"/>
                    <a:pt x="45208" y="271"/>
                    <a:pt x="52250" y="271"/>
                  </a:cubicBezTo>
                  <a:cubicBezTo>
                    <a:pt x="58696" y="271"/>
                    <a:pt x="64746" y="2401"/>
                    <a:pt x="70301" y="6615"/>
                  </a:cubicBezTo>
                  <a:cubicBezTo>
                    <a:pt x="73871" y="9390"/>
                    <a:pt x="75656" y="12513"/>
                    <a:pt x="75656" y="15933"/>
                  </a:cubicBezTo>
                  <a:cubicBezTo>
                    <a:pt x="75656" y="17816"/>
                    <a:pt x="74764" y="19600"/>
                    <a:pt x="73078" y="21286"/>
                  </a:cubicBezTo>
                  <a:cubicBezTo>
                    <a:pt x="71491" y="22872"/>
                    <a:pt x="69755" y="23665"/>
                    <a:pt x="67920" y="23665"/>
                  </a:cubicBezTo>
                  <a:cubicBezTo>
                    <a:pt x="66581" y="23665"/>
                    <a:pt x="65143" y="23219"/>
                    <a:pt x="63556" y="22277"/>
                  </a:cubicBezTo>
                  <a:cubicBezTo>
                    <a:pt x="61969" y="21236"/>
                    <a:pt x="59986" y="19055"/>
                    <a:pt x="57605" y="15734"/>
                  </a:cubicBezTo>
                  <a:cubicBezTo>
                    <a:pt x="55324" y="12314"/>
                    <a:pt x="53291" y="9985"/>
                    <a:pt x="51456" y="8795"/>
                  </a:cubicBezTo>
                  <a:cubicBezTo>
                    <a:pt x="49472" y="7606"/>
                    <a:pt x="47291" y="7011"/>
                    <a:pt x="44910" y="7011"/>
                  </a:cubicBezTo>
                  <a:cubicBezTo>
                    <a:pt x="42133" y="7011"/>
                    <a:pt x="39753" y="7804"/>
                    <a:pt x="37769" y="9390"/>
                  </a:cubicBezTo>
                  <a:cubicBezTo>
                    <a:pt x="35785" y="10877"/>
                    <a:pt x="34298" y="13157"/>
                    <a:pt x="33405" y="16329"/>
                  </a:cubicBezTo>
                  <a:cubicBezTo>
                    <a:pt x="32612" y="19501"/>
                    <a:pt x="32215" y="27729"/>
                    <a:pt x="32215" y="40913"/>
                  </a:cubicBezTo>
                  <a:lnTo>
                    <a:pt x="32215" y="47059"/>
                  </a:lnTo>
                  <a:lnTo>
                    <a:pt x="54035" y="47059"/>
                  </a:lnTo>
                  <a:lnTo>
                    <a:pt x="54035" y="5380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5B4BD4A-B76F-D75E-713A-EA06A717B39B}"/>
                </a:ext>
              </a:extLst>
            </p:cNvPr>
            <p:cNvSpPr/>
            <p:nvPr/>
          </p:nvSpPr>
          <p:spPr>
            <a:xfrm>
              <a:off x="3725876" y="4656916"/>
              <a:ext cx="43243" cy="132039"/>
            </a:xfrm>
            <a:custGeom>
              <a:avLst/>
              <a:gdLst>
                <a:gd name="connsiteX0" fmla="*/ 29641 w 43243"/>
                <a:gd name="connsiteY0" fmla="*/ 271 h 132039"/>
                <a:gd name="connsiteX1" fmla="*/ 29641 w 43243"/>
                <a:gd name="connsiteY1" fmla="*/ 113079 h 132039"/>
                <a:gd name="connsiteX2" fmla="*/ 30831 w 43243"/>
                <a:gd name="connsiteY2" fmla="*/ 123785 h 132039"/>
                <a:gd name="connsiteX3" fmla="*/ 34402 w 43243"/>
                <a:gd name="connsiteY3" fmla="*/ 127750 h 132039"/>
                <a:gd name="connsiteX4" fmla="*/ 43527 w 43243"/>
                <a:gd name="connsiteY4" fmla="*/ 128940 h 132039"/>
                <a:gd name="connsiteX5" fmla="*/ 43527 w 43243"/>
                <a:gd name="connsiteY5" fmla="*/ 132310 h 132039"/>
                <a:gd name="connsiteX6" fmla="*/ 1870 w 43243"/>
                <a:gd name="connsiteY6" fmla="*/ 132310 h 132039"/>
                <a:gd name="connsiteX7" fmla="*/ 1870 w 43243"/>
                <a:gd name="connsiteY7" fmla="*/ 128940 h 132039"/>
                <a:gd name="connsiteX8" fmla="*/ 9805 w 43243"/>
                <a:gd name="connsiteY8" fmla="*/ 127750 h 132039"/>
                <a:gd name="connsiteX9" fmla="*/ 13177 w 43243"/>
                <a:gd name="connsiteY9" fmla="*/ 123785 h 132039"/>
                <a:gd name="connsiteX10" fmla="*/ 14367 w 43243"/>
                <a:gd name="connsiteY10" fmla="*/ 113079 h 132039"/>
                <a:gd name="connsiteX11" fmla="*/ 14367 w 43243"/>
                <a:gd name="connsiteY11" fmla="*/ 35758 h 132039"/>
                <a:gd name="connsiteX12" fmla="*/ 13574 w 43243"/>
                <a:gd name="connsiteY12" fmla="*/ 18311 h 132039"/>
                <a:gd name="connsiteX13" fmla="*/ 11590 w 43243"/>
                <a:gd name="connsiteY13" fmla="*/ 13751 h 132039"/>
                <a:gd name="connsiteX14" fmla="*/ 7821 w 43243"/>
                <a:gd name="connsiteY14" fmla="*/ 12364 h 132039"/>
                <a:gd name="connsiteX15" fmla="*/ 1870 w 43243"/>
                <a:gd name="connsiteY15" fmla="*/ 13950 h 132039"/>
                <a:gd name="connsiteX16" fmla="*/ 284 w 43243"/>
                <a:gd name="connsiteY16" fmla="*/ 10778 h 132039"/>
                <a:gd name="connsiteX17" fmla="*/ 25476 w 43243"/>
                <a:gd name="connsiteY17" fmla="*/ 271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641" y="271"/>
                  </a:moveTo>
                  <a:lnTo>
                    <a:pt x="29641" y="113079"/>
                  </a:lnTo>
                  <a:cubicBezTo>
                    <a:pt x="29641" y="118382"/>
                    <a:pt x="30038" y="121951"/>
                    <a:pt x="30831" y="123785"/>
                  </a:cubicBezTo>
                  <a:cubicBezTo>
                    <a:pt x="31625" y="125520"/>
                    <a:pt x="32815" y="126858"/>
                    <a:pt x="34402" y="127750"/>
                  </a:cubicBezTo>
                  <a:cubicBezTo>
                    <a:pt x="36088" y="128543"/>
                    <a:pt x="39163" y="128940"/>
                    <a:pt x="43527" y="128940"/>
                  </a:cubicBezTo>
                  <a:lnTo>
                    <a:pt x="43527" y="132310"/>
                  </a:lnTo>
                  <a:lnTo>
                    <a:pt x="1870" y="132310"/>
                  </a:lnTo>
                  <a:lnTo>
                    <a:pt x="1870" y="128940"/>
                  </a:lnTo>
                  <a:cubicBezTo>
                    <a:pt x="5689" y="128940"/>
                    <a:pt x="8317" y="128543"/>
                    <a:pt x="9805" y="127750"/>
                  </a:cubicBezTo>
                  <a:cubicBezTo>
                    <a:pt x="11243" y="126957"/>
                    <a:pt x="12384" y="125668"/>
                    <a:pt x="13177" y="123785"/>
                  </a:cubicBezTo>
                  <a:cubicBezTo>
                    <a:pt x="13971" y="121951"/>
                    <a:pt x="14367" y="118382"/>
                    <a:pt x="14367" y="113079"/>
                  </a:cubicBezTo>
                  <a:lnTo>
                    <a:pt x="14367" y="35758"/>
                  </a:lnTo>
                  <a:cubicBezTo>
                    <a:pt x="14367" y="26242"/>
                    <a:pt x="14070" y="20443"/>
                    <a:pt x="13574" y="18311"/>
                  </a:cubicBezTo>
                  <a:cubicBezTo>
                    <a:pt x="13177" y="16081"/>
                    <a:pt x="12483" y="14545"/>
                    <a:pt x="11590" y="13751"/>
                  </a:cubicBezTo>
                  <a:cubicBezTo>
                    <a:pt x="10648" y="12859"/>
                    <a:pt x="9408" y="12364"/>
                    <a:pt x="7821" y="12364"/>
                  </a:cubicBezTo>
                  <a:cubicBezTo>
                    <a:pt x="6234" y="12364"/>
                    <a:pt x="4251" y="12909"/>
                    <a:pt x="1870" y="13950"/>
                  </a:cubicBezTo>
                  <a:lnTo>
                    <a:pt x="284" y="10778"/>
                  </a:lnTo>
                  <a:lnTo>
                    <a:pt x="25476" y="271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8B43C29-64B7-FD00-16F8-69719B3CE7FC}"/>
                </a:ext>
              </a:extLst>
            </p:cNvPr>
            <p:cNvSpPr/>
            <p:nvPr/>
          </p:nvSpPr>
          <p:spPr>
            <a:xfrm>
              <a:off x="3779334" y="4701325"/>
              <a:ext cx="82122" cy="90207"/>
            </a:xfrm>
            <a:custGeom>
              <a:avLst/>
              <a:gdLst>
                <a:gd name="connsiteX0" fmla="*/ 41547 w 82122"/>
                <a:gd name="connsiteY0" fmla="*/ 271 h 90207"/>
                <a:gd name="connsiteX1" fmla="*/ 72492 w 82122"/>
                <a:gd name="connsiteY1" fmla="*/ 14942 h 90207"/>
                <a:gd name="connsiteX2" fmla="*/ 82410 w 82122"/>
                <a:gd name="connsiteY2" fmla="*/ 43887 h 90207"/>
                <a:gd name="connsiteX3" fmla="*/ 76856 w 82122"/>
                <a:gd name="connsiteY3" fmla="*/ 66885 h 90207"/>
                <a:gd name="connsiteX4" fmla="*/ 61780 w 82122"/>
                <a:gd name="connsiteY4" fmla="*/ 84530 h 90207"/>
                <a:gd name="connsiteX5" fmla="*/ 40555 w 82122"/>
                <a:gd name="connsiteY5" fmla="*/ 90478 h 90207"/>
                <a:gd name="connsiteX6" fmla="*/ 10007 w 82122"/>
                <a:gd name="connsiteY6" fmla="*/ 75212 h 90207"/>
                <a:gd name="connsiteX7" fmla="*/ 288 w 82122"/>
                <a:gd name="connsiteY7" fmla="*/ 46266 h 90207"/>
                <a:gd name="connsiteX8" fmla="*/ 6040 w 82122"/>
                <a:gd name="connsiteY8" fmla="*/ 23070 h 90207"/>
                <a:gd name="connsiteX9" fmla="*/ 21314 w 82122"/>
                <a:gd name="connsiteY9" fmla="*/ 5822 h 90207"/>
                <a:gd name="connsiteX10" fmla="*/ 41547 w 82122"/>
                <a:gd name="connsiteY10" fmla="*/ 271 h 90207"/>
                <a:gd name="connsiteX11" fmla="*/ 38572 w 82122"/>
                <a:gd name="connsiteY11" fmla="*/ 6416 h 90207"/>
                <a:gd name="connsiteX12" fmla="*/ 28654 w 82122"/>
                <a:gd name="connsiteY12" fmla="*/ 9390 h 90207"/>
                <a:gd name="connsiteX13" fmla="*/ 20521 w 82122"/>
                <a:gd name="connsiteY13" fmla="*/ 19502 h 90207"/>
                <a:gd name="connsiteX14" fmla="*/ 17545 w 82122"/>
                <a:gd name="connsiteY14" fmla="*/ 38336 h 90207"/>
                <a:gd name="connsiteX15" fmla="*/ 24885 w 82122"/>
                <a:gd name="connsiteY15" fmla="*/ 70454 h 90207"/>
                <a:gd name="connsiteX16" fmla="*/ 44523 w 82122"/>
                <a:gd name="connsiteY16" fmla="*/ 83936 h 90207"/>
                <a:gd name="connsiteX17" fmla="*/ 59201 w 82122"/>
                <a:gd name="connsiteY17" fmla="*/ 76600 h 90207"/>
                <a:gd name="connsiteX18" fmla="*/ 65152 w 82122"/>
                <a:gd name="connsiteY18" fmla="*/ 51025 h 90207"/>
                <a:gd name="connsiteX19" fmla="*/ 55433 w 82122"/>
                <a:gd name="connsiteY19" fmla="*/ 15338 h 90207"/>
                <a:gd name="connsiteX20" fmla="*/ 38572 w 82122"/>
                <a:gd name="connsiteY20" fmla="*/ 6416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547" y="271"/>
                  </a:moveTo>
                  <a:cubicBezTo>
                    <a:pt x="54342" y="271"/>
                    <a:pt x="64656" y="5177"/>
                    <a:pt x="72492" y="14942"/>
                  </a:cubicBezTo>
                  <a:cubicBezTo>
                    <a:pt x="79087" y="23417"/>
                    <a:pt x="82410" y="33082"/>
                    <a:pt x="82410" y="43887"/>
                  </a:cubicBezTo>
                  <a:cubicBezTo>
                    <a:pt x="82410" y="51421"/>
                    <a:pt x="80525" y="59104"/>
                    <a:pt x="76856" y="66885"/>
                  </a:cubicBezTo>
                  <a:cubicBezTo>
                    <a:pt x="73285" y="74717"/>
                    <a:pt x="68227" y="80565"/>
                    <a:pt x="61780" y="84530"/>
                  </a:cubicBezTo>
                  <a:cubicBezTo>
                    <a:pt x="55433" y="88496"/>
                    <a:pt x="48341" y="90478"/>
                    <a:pt x="40555" y="90478"/>
                  </a:cubicBezTo>
                  <a:cubicBezTo>
                    <a:pt x="27711" y="90478"/>
                    <a:pt x="17545" y="85423"/>
                    <a:pt x="10007" y="75212"/>
                  </a:cubicBezTo>
                  <a:cubicBezTo>
                    <a:pt x="3511" y="66638"/>
                    <a:pt x="288" y="56972"/>
                    <a:pt x="288" y="46266"/>
                  </a:cubicBezTo>
                  <a:cubicBezTo>
                    <a:pt x="288" y="38485"/>
                    <a:pt x="2172" y="30753"/>
                    <a:pt x="6040" y="23070"/>
                  </a:cubicBezTo>
                  <a:cubicBezTo>
                    <a:pt x="10007" y="15289"/>
                    <a:pt x="15066" y="9539"/>
                    <a:pt x="21314" y="5822"/>
                  </a:cubicBezTo>
                  <a:cubicBezTo>
                    <a:pt x="27662" y="2154"/>
                    <a:pt x="34406" y="271"/>
                    <a:pt x="41547" y="271"/>
                  </a:cubicBezTo>
                  <a:close/>
                  <a:moveTo>
                    <a:pt x="38572" y="6416"/>
                  </a:moveTo>
                  <a:cubicBezTo>
                    <a:pt x="35249" y="6416"/>
                    <a:pt x="31927" y="7408"/>
                    <a:pt x="28654" y="9390"/>
                  </a:cubicBezTo>
                  <a:cubicBezTo>
                    <a:pt x="25331" y="11274"/>
                    <a:pt x="22603" y="14644"/>
                    <a:pt x="20521" y="19502"/>
                  </a:cubicBezTo>
                  <a:cubicBezTo>
                    <a:pt x="18537" y="24408"/>
                    <a:pt x="17545" y="30703"/>
                    <a:pt x="17545" y="38336"/>
                  </a:cubicBezTo>
                  <a:cubicBezTo>
                    <a:pt x="17545" y="50777"/>
                    <a:pt x="19975" y="61483"/>
                    <a:pt x="24885" y="70454"/>
                  </a:cubicBezTo>
                  <a:cubicBezTo>
                    <a:pt x="29893" y="79475"/>
                    <a:pt x="36439" y="83936"/>
                    <a:pt x="44523" y="83936"/>
                  </a:cubicBezTo>
                  <a:cubicBezTo>
                    <a:pt x="50473" y="83936"/>
                    <a:pt x="55333" y="81507"/>
                    <a:pt x="59201" y="76600"/>
                  </a:cubicBezTo>
                  <a:cubicBezTo>
                    <a:pt x="63169" y="71594"/>
                    <a:pt x="65152" y="63069"/>
                    <a:pt x="65152" y="51025"/>
                  </a:cubicBezTo>
                  <a:cubicBezTo>
                    <a:pt x="65152" y="35858"/>
                    <a:pt x="61879" y="23962"/>
                    <a:pt x="55433" y="15338"/>
                  </a:cubicBezTo>
                  <a:cubicBezTo>
                    <a:pt x="51069" y="9390"/>
                    <a:pt x="45415" y="6416"/>
                    <a:pt x="38572" y="641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58B6BA4-46C8-37B8-0A69-71AFF9CE9662}"/>
                </a:ext>
              </a:extLst>
            </p:cNvPr>
            <p:cNvSpPr/>
            <p:nvPr/>
          </p:nvSpPr>
          <p:spPr>
            <a:xfrm>
              <a:off x="3869315" y="4703903"/>
              <a:ext cx="134489" cy="87630"/>
            </a:xfrm>
            <a:custGeom>
              <a:avLst/>
              <a:gdLst>
                <a:gd name="connsiteX0" fmla="*/ 295 w 134489"/>
                <a:gd name="connsiteY0" fmla="*/ 271 h 87630"/>
                <a:gd name="connsiteX1" fmla="*/ 36000 w 134489"/>
                <a:gd name="connsiteY1" fmla="*/ 271 h 87630"/>
                <a:gd name="connsiteX2" fmla="*/ 36000 w 134489"/>
                <a:gd name="connsiteY2" fmla="*/ 3641 h 87630"/>
                <a:gd name="connsiteX3" fmla="*/ 29454 w 134489"/>
                <a:gd name="connsiteY3" fmla="*/ 5425 h 87630"/>
                <a:gd name="connsiteX4" fmla="*/ 28066 w 134489"/>
                <a:gd name="connsiteY4" fmla="*/ 9390 h 87630"/>
                <a:gd name="connsiteX5" fmla="*/ 29653 w 134489"/>
                <a:gd name="connsiteY5" fmla="*/ 16528 h 87630"/>
                <a:gd name="connsiteX6" fmla="*/ 47704 w 134489"/>
                <a:gd name="connsiteY6" fmla="*/ 65299 h 87630"/>
                <a:gd name="connsiteX7" fmla="*/ 66152 w 134489"/>
                <a:gd name="connsiteY7" fmla="*/ 25449 h 87630"/>
                <a:gd name="connsiteX8" fmla="*/ 61193 w 134489"/>
                <a:gd name="connsiteY8" fmla="*/ 12959 h 87630"/>
                <a:gd name="connsiteX9" fmla="*/ 55440 w 134489"/>
                <a:gd name="connsiteY9" fmla="*/ 5227 h 87630"/>
                <a:gd name="connsiteX10" fmla="*/ 47704 w 134489"/>
                <a:gd name="connsiteY10" fmla="*/ 3641 h 87630"/>
                <a:gd name="connsiteX11" fmla="*/ 47704 w 134489"/>
                <a:gd name="connsiteY11" fmla="*/ 271 h 87630"/>
                <a:gd name="connsiteX12" fmla="*/ 88368 w 134489"/>
                <a:gd name="connsiteY12" fmla="*/ 271 h 87630"/>
                <a:gd name="connsiteX13" fmla="*/ 88368 w 134489"/>
                <a:gd name="connsiteY13" fmla="*/ 3641 h 87630"/>
                <a:gd name="connsiteX14" fmla="*/ 78847 w 134489"/>
                <a:gd name="connsiteY14" fmla="*/ 6218 h 87630"/>
                <a:gd name="connsiteX15" fmla="*/ 76863 w 134489"/>
                <a:gd name="connsiteY15" fmla="*/ 10778 h 87630"/>
                <a:gd name="connsiteX16" fmla="*/ 77657 w 134489"/>
                <a:gd name="connsiteY16" fmla="*/ 14743 h 87630"/>
                <a:gd name="connsiteX17" fmla="*/ 97096 w 134489"/>
                <a:gd name="connsiteY17" fmla="*/ 63515 h 87630"/>
                <a:gd name="connsiteX18" fmla="*/ 114949 w 134489"/>
                <a:gd name="connsiteY18" fmla="*/ 16528 h 87630"/>
                <a:gd name="connsiteX19" fmla="*/ 116734 w 134489"/>
                <a:gd name="connsiteY19" fmla="*/ 8399 h 87630"/>
                <a:gd name="connsiteX20" fmla="*/ 114949 w 134489"/>
                <a:gd name="connsiteY20" fmla="*/ 5227 h 87630"/>
                <a:gd name="connsiteX21" fmla="*/ 107808 w 134489"/>
                <a:gd name="connsiteY21" fmla="*/ 3641 h 87630"/>
                <a:gd name="connsiteX22" fmla="*/ 107808 w 134489"/>
                <a:gd name="connsiteY22" fmla="*/ 271 h 87630"/>
                <a:gd name="connsiteX23" fmla="*/ 134785 w 134489"/>
                <a:gd name="connsiteY23" fmla="*/ 271 h 87630"/>
                <a:gd name="connsiteX24" fmla="*/ 134785 w 134489"/>
                <a:gd name="connsiteY24" fmla="*/ 3641 h 87630"/>
                <a:gd name="connsiteX25" fmla="*/ 122883 w 134489"/>
                <a:gd name="connsiteY25" fmla="*/ 14743 h 87630"/>
                <a:gd name="connsiteX26" fmla="*/ 94319 w 134489"/>
                <a:gd name="connsiteY26" fmla="*/ 87901 h 87630"/>
                <a:gd name="connsiteX27" fmla="*/ 90550 w 134489"/>
                <a:gd name="connsiteY27" fmla="*/ 87901 h 87630"/>
                <a:gd name="connsiteX28" fmla="*/ 69325 w 134489"/>
                <a:gd name="connsiteY28" fmla="*/ 33578 h 87630"/>
                <a:gd name="connsiteX29" fmla="*/ 44530 w 134489"/>
                <a:gd name="connsiteY29" fmla="*/ 87901 h 87630"/>
                <a:gd name="connsiteX30" fmla="*/ 41158 w 134489"/>
                <a:gd name="connsiteY30" fmla="*/ 87901 h 87630"/>
                <a:gd name="connsiteX31" fmla="*/ 13784 w 134489"/>
                <a:gd name="connsiteY31" fmla="*/ 16528 h 87630"/>
                <a:gd name="connsiteX32" fmla="*/ 8428 w 134489"/>
                <a:gd name="connsiteY32" fmla="*/ 7210 h 87630"/>
                <a:gd name="connsiteX33" fmla="*/ 295 w 134489"/>
                <a:gd name="connsiteY33" fmla="*/ 3641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4489" h="87630">
                  <a:moveTo>
                    <a:pt x="295" y="271"/>
                  </a:moveTo>
                  <a:lnTo>
                    <a:pt x="36000" y="271"/>
                  </a:lnTo>
                  <a:lnTo>
                    <a:pt x="36000" y="3641"/>
                  </a:lnTo>
                  <a:cubicBezTo>
                    <a:pt x="32678" y="3938"/>
                    <a:pt x="30496" y="4533"/>
                    <a:pt x="29454" y="5425"/>
                  </a:cubicBezTo>
                  <a:cubicBezTo>
                    <a:pt x="28512" y="6367"/>
                    <a:pt x="28066" y="7705"/>
                    <a:pt x="28066" y="9390"/>
                  </a:cubicBezTo>
                  <a:cubicBezTo>
                    <a:pt x="28066" y="11373"/>
                    <a:pt x="28562" y="13752"/>
                    <a:pt x="29653" y="16528"/>
                  </a:cubicBezTo>
                  <a:lnTo>
                    <a:pt x="47704" y="65299"/>
                  </a:lnTo>
                  <a:lnTo>
                    <a:pt x="66152" y="25449"/>
                  </a:lnTo>
                  <a:lnTo>
                    <a:pt x="61193" y="12959"/>
                  </a:lnTo>
                  <a:cubicBezTo>
                    <a:pt x="59705" y="9291"/>
                    <a:pt x="57820" y="6714"/>
                    <a:pt x="55440" y="5227"/>
                  </a:cubicBezTo>
                  <a:cubicBezTo>
                    <a:pt x="53952" y="4434"/>
                    <a:pt x="51374" y="3938"/>
                    <a:pt x="47704" y="3641"/>
                  </a:cubicBezTo>
                  <a:lnTo>
                    <a:pt x="47704" y="271"/>
                  </a:lnTo>
                  <a:lnTo>
                    <a:pt x="88368" y="271"/>
                  </a:lnTo>
                  <a:lnTo>
                    <a:pt x="88368" y="3641"/>
                  </a:lnTo>
                  <a:cubicBezTo>
                    <a:pt x="83855" y="3938"/>
                    <a:pt x="80682" y="4781"/>
                    <a:pt x="78847" y="6218"/>
                  </a:cubicBezTo>
                  <a:cubicBezTo>
                    <a:pt x="77508" y="7160"/>
                    <a:pt x="76863" y="8696"/>
                    <a:pt x="76863" y="10778"/>
                  </a:cubicBezTo>
                  <a:cubicBezTo>
                    <a:pt x="76863" y="12116"/>
                    <a:pt x="77111" y="13455"/>
                    <a:pt x="77657" y="14743"/>
                  </a:cubicBezTo>
                  <a:lnTo>
                    <a:pt x="97096" y="63515"/>
                  </a:lnTo>
                  <a:lnTo>
                    <a:pt x="114949" y="16528"/>
                  </a:lnTo>
                  <a:cubicBezTo>
                    <a:pt x="116139" y="13108"/>
                    <a:pt x="116734" y="10382"/>
                    <a:pt x="116734" y="8399"/>
                  </a:cubicBezTo>
                  <a:cubicBezTo>
                    <a:pt x="116734" y="7210"/>
                    <a:pt x="116139" y="6169"/>
                    <a:pt x="114949" y="5227"/>
                  </a:cubicBezTo>
                  <a:cubicBezTo>
                    <a:pt x="113759" y="4335"/>
                    <a:pt x="111378" y="3790"/>
                    <a:pt x="107808" y="3641"/>
                  </a:cubicBezTo>
                  <a:lnTo>
                    <a:pt x="107808" y="271"/>
                  </a:lnTo>
                  <a:lnTo>
                    <a:pt x="134785" y="271"/>
                  </a:lnTo>
                  <a:lnTo>
                    <a:pt x="134785" y="3641"/>
                  </a:lnTo>
                  <a:cubicBezTo>
                    <a:pt x="129330" y="4434"/>
                    <a:pt x="125363" y="8151"/>
                    <a:pt x="122883" y="14743"/>
                  </a:cubicBezTo>
                  <a:lnTo>
                    <a:pt x="94319" y="87901"/>
                  </a:lnTo>
                  <a:lnTo>
                    <a:pt x="90550" y="87901"/>
                  </a:lnTo>
                  <a:lnTo>
                    <a:pt x="69325" y="33578"/>
                  </a:lnTo>
                  <a:lnTo>
                    <a:pt x="44530" y="87901"/>
                  </a:lnTo>
                  <a:lnTo>
                    <a:pt x="41158" y="87901"/>
                  </a:lnTo>
                  <a:lnTo>
                    <a:pt x="13784" y="16528"/>
                  </a:lnTo>
                  <a:cubicBezTo>
                    <a:pt x="11899" y="11918"/>
                    <a:pt x="10114" y="8796"/>
                    <a:pt x="8428" y="7210"/>
                  </a:cubicBezTo>
                  <a:cubicBezTo>
                    <a:pt x="6692" y="5623"/>
                    <a:pt x="3965" y="4434"/>
                    <a:pt x="295" y="364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4DC085D-F73B-82FE-5260-1DC5D4DCACF3}"/>
                </a:ext>
              </a:extLst>
            </p:cNvPr>
            <p:cNvSpPr/>
            <p:nvPr/>
          </p:nvSpPr>
          <p:spPr>
            <a:xfrm>
              <a:off x="4012691" y="4701325"/>
              <a:ext cx="71807" cy="90207"/>
            </a:xfrm>
            <a:custGeom>
              <a:avLst/>
              <a:gdLst>
                <a:gd name="connsiteX0" fmla="*/ 13398 w 71807"/>
                <a:gd name="connsiteY0" fmla="*/ 34966 h 90207"/>
                <a:gd name="connsiteX1" fmla="*/ 22523 w 71807"/>
                <a:gd name="connsiteY1" fmla="*/ 64506 h 90207"/>
                <a:gd name="connsiteX2" fmla="*/ 44343 w 71807"/>
                <a:gd name="connsiteY2" fmla="*/ 75410 h 90207"/>
                <a:gd name="connsiteX3" fmla="*/ 59021 w 71807"/>
                <a:gd name="connsiteY3" fmla="*/ 70851 h 90207"/>
                <a:gd name="connsiteX4" fmla="*/ 69336 w 71807"/>
                <a:gd name="connsiteY4" fmla="*/ 54990 h 90207"/>
                <a:gd name="connsiteX5" fmla="*/ 72113 w 71807"/>
                <a:gd name="connsiteY5" fmla="*/ 56972 h 90207"/>
                <a:gd name="connsiteX6" fmla="*/ 60807 w 71807"/>
                <a:gd name="connsiteY6" fmla="*/ 80169 h 90207"/>
                <a:gd name="connsiteX7" fmla="*/ 37400 w 71807"/>
                <a:gd name="connsiteY7" fmla="*/ 90478 h 90207"/>
                <a:gd name="connsiteX8" fmla="*/ 11216 w 71807"/>
                <a:gd name="connsiteY8" fmla="*/ 78583 h 90207"/>
                <a:gd name="connsiteX9" fmla="*/ 306 w 71807"/>
                <a:gd name="connsiteY9" fmla="*/ 46465 h 90207"/>
                <a:gd name="connsiteX10" fmla="*/ 11414 w 71807"/>
                <a:gd name="connsiteY10" fmla="*/ 12563 h 90207"/>
                <a:gd name="connsiteX11" fmla="*/ 39582 w 71807"/>
                <a:gd name="connsiteY11" fmla="*/ 271 h 90207"/>
                <a:gd name="connsiteX12" fmla="*/ 62989 w 71807"/>
                <a:gd name="connsiteY12" fmla="*/ 9787 h 90207"/>
                <a:gd name="connsiteX13" fmla="*/ 72113 w 71807"/>
                <a:gd name="connsiteY13" fmla="*/ 34966 h 90207"/>
                <a:gd name="connsiteX14" fmla="*/ 13398 w 71807"/>
                <a:gd name="connsiteY14" fmla="*/ 29414 h 90207"/>
                <a:gd name="connsiteX15" fmla="*/ 52872 w 71807"/>
                <a:gd name="connsiteY15" fmla="*/ 29414 h 90207"/>
                <a:gd name="connsiteX16" fmla="*/ 50889 w 71807"/>
                <a:gd name="connsiteY16" fmla="*/ 17916 h 90207"/>
                <a:gd name="connsiteX17" fmla="*/ 43946 w 71807"/>
                <a:gd name="connsiteY17" fmla="*/ 9787 h 90207"/>
                <a:gd name="connsiteX18" fmla="*/ 34226 w 71807"/>
                <a:gd name="connsiteY18" fmla="*/ 6813 h 90207"/>
                <a:gd name="connsiteX19" fmla="*/ 20539 w 71807"/>
                <a:gd name="connsiteY19" fmla="*/ 12959 h 90207"/>
                <a:gd name="connsiteX20" fmla="*/ 13398 w 71807"/>
                <a:gd name="connsiteY20" fmla="*/ 29414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398" y="34966"/>
                  </a:moveTo>
                  <a:cubicBezTo>
                    <a:pt x="13398" y="47555"/>
                    <a:pt x="16423" y="57369"/>
                    <a:pt x="22523" y="64506"/>
                  </a:cubicBezTo>
                  <a:cubicBezTo>
                    <a:pt x="28721" y="71792"/>
                    <a:pt x="36011" y="75410"/>
                    <a:pt x="44343" y="75410"/>
                  </a:cubicBezTo>
                  <a:cubicBezTo>
                    <a:pt x="49996" y="75410"/>
                    <a:pt x="54905" y="73924"/>
                    <a:pt x="59021" y="70851"/>
                  </a:cubicBezTo>
                  <a:cubicBezTo>
                    <a:pt x="63088" y="67678"/>
                    <a:pt x="66559" y="62425"/>
                    <a:pt x="69336" y="54990"/>
                  </a:cubicBezTo>
                  <a:lnTo>
                    <a:pt x="72113" y="56972"/>
                  </a:lnTo>
                  <a:cubicBezTo>
                    <a:pt x="70923" y="65448"/>
                    <a:pt x="67154" y="73180"/>
                    <a:pt x="60807" y="80169"/>
                  </a:cubicBezTo>
                  <a:cubicBezTo>
                    <a:pt x="54558" y="87058"/>
                    <a:pt x="46773" y="90478"/>
                    <a:pt x="37400" y="90478"/>
                  </a:cubicBezTo>
                  <a:cubicBezTo>
                    <a:pt x="27184" y="90478"/>
                    <a:pt x="18456" y="86513"/>
                    <a:pt x="11216" y="78583"/>
                  </a:cubicBezTo>
                  <a:cubicBezTo>
                    <a:pt x="3926" y="70652"/>
                    <a:pt x="306" y="59946"/>
                    <a:pt x="306" y="46465"/>
                  </a:cubicBezTo>
                  <a:cubicBezTo>
                    <a:pt x="306" y="31942"/>
                    <a:pt x="3976" y="20642"/>
                    <a:pt x="11414" y="12563"/>
                  </a:cubicBezTo>
                  <a:cubicBezTo>
                    <a:pt x="18803" y="4384"/>
                    <a:pt x="28176" y="271"/>
                    <a:pt x="39582" y="271"/>
                  </a:cubicBezTo>
                  <a:cubicBezTo>
                    <a:pt x="49103" y="271"/>
                    <a:pt x="56889" y="3443"/>
                    <a:pt x="62989" y="9787"/>
                  </a:cubicBezTo>
                  <a:cubicBezTo>
                    <a:pt x="69039" y="16032"/>
                    <a:pt x="72113" y="24408"/>
                    <a:pt x="72113" y="34966"/>
                  </a:cubicBezTo>
                  <a:close/>
                  <a:moveTo>
                    <a:pt x="13398" y="29414"/>
                  </a:moveTo>
                  <a:lnTo>
                    <a:pt x="52872" y="29414"/>
                  </a:lnTo>
                  <a:cubicBezTo>
                    <a:pt x="52475" y="24012"/>
                    <a:pt x="51781" y="20195"/>
                    <a:pt x="50889" y="17916"/>
                  </a:cubicBezTo>
                  <a:cubicBezTo>
                    <a:pt x="49302" y="14496"/>
                    <a:pt x="46971" y="11770"/>
                    <a:pt x="43946" y="9787"/>
                  </a:cubicBezTo>
                  <a:cubicBezTo>
                    <a:pt x="40871" y="7804"/>
                    <a:pt x="37648" y="6813"/>
                    <a:pt x="34226" y="6813"/>
                  </a:cubicBezTo>
                  <a:cubicBezTo>
                    <a:pt x="29168" y="6813"/>
                    <a:pt x="24605" y="8895"/>
                    <a:pt x="20539" y="12959"/>
                  </a:cubicBezTo>
                  <a:cubicBezTo>
                    <a:pt x="16423" y="16924"/>
                    <a:pt x="14043" y="22426"/>
                    <a:pt x="13398" y="2941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1BA8F11-5094-184F-528D-089029E1E6CE}"/>
                </a:ext>
              </a:extLst>
            </p:cNvPr>
            <p:cNvSpPr/>
            <p:nvPr/>
          </p:nvSpPr>
          <p:spPr>
            <a:xfrm>
              <a:off x="4091189" y="4701325"/>
              <a:ext cx="63277" cy="87630"/>
            </a:xfrm>
            <a:custGeom>
              <a:avLst/>
              <a:gdLst>
                <a:gd name="connsiteX0" fmla="*/ 29869 w 63277"/>
                <a:gd name="connsiteY0" fmla="*/ 271 h 87630"/>
                <a:gd name="connsiteX1" fmla="*/ 29869 w 63277"/>
                <a:gd name="connsiteY1" fmla="*/ 19502 h 87630"/>
                <a:gd name="connsiteX2" fmla="*/ 51887 w 63277"/>
                <a:gd name="connsiteY2" fmla="*/ 271 h 87630"/>
                <a:gd name="connsiteX3" fmla="*/ 60218 w 63277"/>
                <a:gd name="connsiteY3" fmla="*/ 3443 h 87630"/>
                <a:gd name="connsiteX4" fmla="*/ 63590 w 63277"/>
                <a:gd name="connsiteY4" fmla="*/ 10580 h 87630"/>
                <a:gd name="connsiteX5" fmla="*/ 61210 w 63277"/>
                <a:gd name="connsiteY5" fmla="*/ 16924 h 87630"/>
                <a:gd name="connsiteX6" fmla="*/ 55458 w 63277"/>
                <a:gd name="connsiteY6" fmla="*/ 19303 h 87630"/>
                <a:gd name="connsiteX7" fmla="*/ 48118 w 63277"/>
                <a:gd name="connsiteY7" fmla="*/ 16131 h 87630"/>
                <a:gd name="connsiteX8" fmla="*/ 42167 w 63277"/>
                <a:gd name="connsiteY8" fmla="*/ 12959 h 87630"/>
                <a:gd name="connsiteX9" fmla="*/ 38597 w 63277"/>
                <a:gd name="connsiteY9" fmla="*/ 14743 h 87630"/>
                <a:gd name="connsiteX10" fmla="*/ 29869 w 63277"/>
                <a:gd name="connsiteY10" fmla="*/ 27234 h 87630"/>
                <a:gd name="connsiteX11" fmla="*/ 29869 w 63277"/>
                <a:gd name="connsiteY11" fmla="*/ 68075 h 87630"/>
                <a:gd name="connsiteX12" fmla="*/ 31654 w 63277"/>
                <a:gd name="connsiteY12" fmla="*/ 78781 h 87630"/>
                <a:gd name="connsiteX13" fmla="*/ 35820 w 63277"/>
                <a:gd name="connsiteY13" fmla="*/ 82944 h 87630"/>
                <a:gd name="connsiteX14" fmla="*/ 44746 w 63277"/>
                <a:gd name="connsiteY14" fmla="*/ 84530 h 87630"/>
                <a:gd name="connsiteX15" fmla="*/ 44746 w 63277"/>
                <a:gd name="connsiteY15" fmla="*/ 87901 h 87630"/>
                <a:gd name="connsiteX16" fmla="*/ 1304 w 63277"/>
                <a:gd name="connsiteY16" fmla="*/ 87901 h 87630"/>
                <a:gd name="connsiteX17" fmla="*/ 1304 w 63277"/>
                <a:gd name="connsiteY17" fmla="*/ 84530 h 87630"/>
                <a:gd name="connsiteX18" fmla="*/ 10826 w 63277"/>
                <a:gd name="connsiteY18" fmla="*/ 82548 h 87630"/>
                <a:gd name="connsiteX19" fmla="*/ 14198 w 63277"/>
                <a:gd name="connsiteY19" fmla="*/ 77790 h 87630"/>
                <a:gd name="connsiteX20" fmla="*/ 14595 w 63277"/>
                <a:gd name="connsiteY20" fmla="*/ 68868 h 87630"/>
                <a:gd name="connsiteX21" fmla="*/ 14595 w 63277"/>
                <a:gd name="connsiteY21" fmla="*/ 35759 h 87630"/>
                <a:gd name="connsiteX22" fmla="*/ 14000 w 63277"/>
                <a:gd name="connsiteY22" fmla="*/ 18114 h 87630"/>
                <a:gd name="connsiteX23" fmla="*/ 11818 w 63277"/>
                <a:gd name="connsiteY23" fmla="*/ 14149 h 87630"/>
                <a:gd name="connsiteX24" fmla="*/ 7850 w 63277"/>
                <a:gd name="connsiteY24" fmla="*/ 12761 h 87630"/>
                <a:gd name="connsiteX25" fmla="*/ 1304 w 63277"/>
                <a:gd name="connsiteY25" fmla="*/ 14149 h 87630"/>
                <a:gd name="connsiteX26" fmla="*/ 313 w 63277"/>
                <a:gd name="connsiteY26" fmla="*/ 10778 h 87630"/>
                <a:gd name="connsiteX27" fmla="*/ 26100 w 63277"/>
                <a:gd name="connsiteY27" fmla="*/ 271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3277" h="87630">
                  <a:moveTo>
                    <a:pt x="29869" y="271"/>
                  </a:moveTo>
                  <a:lnTo>
                    <a:pt x="29869" y="19502"/>
                  </a:lnTo>
                  <a:cubicBezTo>
                    <a:pt x="37010" y="6714"/>
                    <a:pt x="44349" y="271"/>
                    <a:pt x="51887" y="271"/>
                  </a:cubicBezTo>
                  <a:cubicBezTo>
                    <a:pt x="55309" y="271"/>
                    <a:pt x="58086" y="1361"/>
                    <a:pt x="60218" y="3443"/>
                  </a:cubicBezTo>
                  <a:cubicBezTo>
                    <a:pt x="62450" y="5574"/>
                    <a:pt x="63590" y="7953"/>
                    <a:pt x="63590" y="10580"/>
                  </a:cubicBezTo>
                  <a:cubicBezTo>
                    <a:pt x="63590" y="13108"/>
                    <a:pt x="62797" y="15239"/>
                    <a:pt x="61210" y="16924"/>
                  </a:cubicBezTo>
                  <a:cubicBezTo>
                    <a:pt x="59623" y="18510"/>
                    <a:pt x="57689" y="19303"/>
                    <a:pt x="55458" y="19303"/>
                  </a:cubicBezTo>
                  <a:cubicBezTo>
                    <a:pt x="53325" y="19303"/>
                    <a:pt x="50895" y="18263"/>
                    <a:pt x="48118" y="16131"/>
                  </a:cubicBezTo>
                  <a:cubicBezTo>
                    <a:pt x="45440" y="14050"/>
                    <a:pt x="43457" y="12959"/>
                    <a:pt x="42167" y="12959"/>
                  </a:cubicBezTo>
                  <a:cubicBezTo>
                    <a:pt x="41076" y="12959"/>
                    <a:pt x="39886" y="13554"/>
                    <a:pt x="38597" y="14743"/>
                  </a:cubicBezTo>
                  <a:cubicBezTo>
                    <a:pt x="35820" y="17271"/>
                    <a:pt x="32894" y="21435"/>
                    <a:pt x="29869" y="27234"/>
                  </a:cubicBezTo>
                  <a:lnTo>
                    <a:pt x="29869" y="68075"/>
                  </a:lnTo>
                  <a:cubicBezTo>
                    <a:pt x="29869" y="72734"/>
                    <a:pt x="30464" y="76303"/>
                    <a:pt x="31654" y="78781"/>
                  </a:cubicBezTo>
                  <a:cubicBezTo>
                    <a:pt x="32447" y="80367"/>
                    <a:pt x="33836" y="81755"/>
                    <a:pt x="35820" y="82944"/>
                  </a:cubicBezTo>
                  <a:cubicBezTo>
                    <a:pt x="37902" y="84035"/>
                    <a:pt x="40878" y="84530"/>
                    <a:pt x="44746" y="84530"/>
                  </a:cubicBezTo>
                  <a:lnTo>
                    <a:pt x="44746" y="87901"/>
                  </a:lnTo>
                  <a:lnTo>
                    <a:pt x="1304" y="87901"/>
                  </a:lnTo>
                  <a:lnTo>
                    <a:pt x="1304" y="84530"/>
                  </a:lnTo>
                  <a:cubicBezTo>
                    <a:pt x="5668" y="84530"/>
                    <a:pt x="8842" y="83886"/>
                    <a:pt x="10826" y="82548"/>
                  </a:cubicBezTo>
                  <a:cubicBezTo>
                    <a:pt x="12413" y="81507"/>
                    <a:pt x="13504" y="79921"/>
                    <a:pt x="14198" y="77790"/>
                  </a:cubicBezTo>
                  <a:cubicBezTo>
                    <a:pt x="14446" y="76749"/>
                    <a:pt x="14595" y="73775"/>
                    <a:pt x="14595" y="68868"/>
                  </a:cubicBezTo>
                  <a:lnTo>
                    <a:pt x="14595" y="35759"/>
                  </a:lnTo>
                  <a:cubicBezTo>
                    <a:pt x="14595" y="25846"/>
                    <a:pt x="14396" y="19997"/>
                    <a:pt x="14000" y="18114"/>
                  </a:cubicBezTo>
                  <a:cubicBezTo>
                    <a:pt x="13603" y="16280"/>
                    <a:pt x="12859" y="14942"/>
                    <a:pt x="11818" y="14149"/>
                  </a:cubicBezTo>
                  <a:cubicBezTo>
                    <a:pt x="10727" y="13257"/>
                    <a:pt x="9437" y="12761"/>
                    <a:pt x="7850" y="12761"/>
                  </a:cubicBezTo>
                  <a:cubicBezTo>
                    <a:pt x="5867" y="12761"/>
                    <a:pt x="3685" y="13257"/>
                    <a:pt x="1304" y="14149"/>
                  </a:cubicBezTo>
                  <a:lnTo>
                    <a:pt x="313" y="10778"/>
                  </a:lnTo>
                  <a:lnTo>
                    <a:pt x="26100" y="271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78169F5-833D-37AB-ADCD-125F6350117A}"/>
                </a:ext>
              </a:extLst>
            </p:cNvPr>
            <p:cNvSpPr/>
            <p:nvPr/>
          </p:nvSpPr>
          <p:spPr>
            <a:xfrm>
              <a:off x="4162697" y="4701325"/>
              <a:ext cx="57921" cy="90207"/>
            </a:xfrm>
            <a:custGeom>
              <a:avLst/>
              <a:gdLst>
                <a:gd name="connsiteX0" fmla="*/ 51892 w 57921"/>
                <a:gd name="connsiteY0" fmla="*/ 271 h 90207"/>
                <a:gd name="connsiteX1" fmla="*/ 51892 w 57921"/>
                <a:gd name="connsiteY1" fmla="*/ 29414 h 90207"/>
                <a:gd name="connsiteX2" fmla="*/ 48917 w 57921"/>
                <a:gd name="connsiteY2" fmla="*/ 29414 h 90207"/>
                <a:gd name="connsiteX3" fmla="*/ 39792 w 57921"/>
                <a:gd name="connsiteY3" fmla="*/ 10778 h 90207"/>
                <a:gd name="connsiteX4" fmla="*/ 25708 w 57921"/>
                <a:gd name="connsiteY4" fmla="*/ 5822 h 90207"/>
                <a:gd name="connsiteX5" fmla="*/ 15195 w 57921"/>
                <a:gd name="connsiteY5" fmla="*/ 9390 h 90207"/>
                <a:gd name="connsiteX6" fmla="*/ 11228 w 57921"/>
                <a:gd name="connsiteY6" fmla="*/ 16924 h 90207"/>
                <a:gd name="connsiteX7" fmla="*/ 14203 w 57921"/>
                <a:gd name="connsiteY7" fmla="*/ 25846 h 90207"/>
                <a:gd name="connsiteX8" fmla="*/ 25906 w 57921"/>
                <a:gd name="connsiteY8" fmla="*/ 33776 h 90207"/>
                <a:gd name="connsiteX9" fmla="*/ 39395 w 57921"/>
                <a:gd name="connsiteY9" fmla="*/ 40517 h 90207"/>
                <a:gd name="connsiteX10" fmla="*/ 58240 w 57921"/>
                <a:gd name="connsiteY10" fmla="*/ 64705 h 90207"/>
                <a:gd name="connsiteX11" fmla="*/ 49512 w 57921"/>
                <a:gd name="connsiteY11" fmla="*/ 83341 h 90207"/>
                <a:gd name="connsiteX12" fmla="*/ 29874 w 57921"/>
                <a:gd name="connsiteY12" fmla="*/ 90478 h 90207"/>
                <a:gd name="connsiteX13" fmla="*/ 12021 w 57921"/>
                <a:gd name="connsiteY13" fmla="*/ 87703 h 90207"/>
                <a:gd name="connsiteX14" fmla="*/ 7062 w 57921"/>
                <a:gd name="connsiteY14" fmla="*/ 86711 h 90207"/>
                <a:gd name="connsiteX15" fmla="*/ 3690 w 57921"/>
                <a:gd name="connsiteY15" fmla="*/ 89289 h 90207"/>
                <a:gd name="connsiteX16" fmla="*/ 714 w 57921"/>
                <a:gd name="connsiteY16" fmla="*/ 89289 h 90207"/>
                <a:gd name="connsiteX17" fmla="*/ 714 w 57921"/>
                <a:gd name="connsiteY17" fmla="*/ 58757 h 90207"/>
                <a:gd name="connsiteX18" fmla="*/ 3690 w 57921"/>
                <a:gd name="connsiteY18" fmla="*/ 58757 h 90207"/>
                <a:gd name="connsiteX19" fmla="*/ 13608 w 57921"/>
                <a:gd name="connsiteY19" fmla="*/ 78384 h 90207"/>
                <a:gd name="connsiteX20" fmla="*/ 30072 w 57921"/>
                <a:gd name="connsiteY20" fmla="*/ 84927 h 90207"/>
                <a:gd name="connsiteX21" fmla="*/ 40387 w 57921"/>
                <a:gd name="connsiteY21" fmla="*/ 81358 h 90207"/>
                <a:gd name="connsiteX22" fmla="*/ 44553 w 57921"/>
                <a:gd name="connsiteY22" fmla="*/ 72238 h 90207"/>
                <a:gd name="connsiteX23" fmla="*/ 39990 w 57921"/>
                <a:gd name="connsiteY23" fmla="*/ 61532 h 90207"/>
                <a:gd name="connsiteX24" fmla="*/ 22138 w 57921"/>
                <a:gd name="connsiteY24" fmla="*/ 50430 h 90207"/>
                <a:gd name="connsiteX25" fmla="*/ 4483 w 57921"/>
                <a:gd name="connsiteY25" fmla="*/ 38336 h 90207"/>
                <a:gd name="connsiteX26" fmla="*/ 318 w 57921"/>
                <a:gd name="connsiteY26" fmla="*/ 25053 h 90207"/>
                <a:gd name="connsiteX27" fmla="*/ 7459 w 57921"/>
                <a:gd name="connsiteY27" fmla="*/ 7408 h 90207"/>
                <a:gd name="connsiteX28" fmla="*/ 26105 w 57921"/>
                <a:gd name="connsiteY28" fmla="*/ 271 h 90207"/>
                <a:gd name="connsiteX29" fmla="*/ 38205 w 57921"/>
                <a:gd name="connsiteY29" fmla="*/ 2451 h 90207"/>
                <a:gd name="connsiteX30" fmla="*/ 44553 w 57921"/>
                <a:gd name="connsiteY30" fmla="*/ 3839 h 90207"/>
                <a:gd name="connsiteX31" fmla="*/ 46933 w 57921"/>
                <a:gd name="connsiteY31" fmla="*/ 3244 h 90207"/>
                <a:gd name="connsiteX32" fmla="*/ 48917 w 57921"/>
                <a:gd name="connsiteY32" fmla="*/ 271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921" h="90207">
                  <a:moveTo>
                    <a:pt x="51892" y="271"/>
                  </a:moveTo>
                  <a:lnTo>
                    <a:pt x="51892" y="29414"/>
                  </a:lnTo>
                  <a:lnTo>
                    <a:pt x="48917" y="29414"/>
                  </a:lnTo>
                  <a:cubicBezTo>
                    <a:pt x="46536" y="20295"/>
                    <a:pt x="43462" y="14099"/>
                    <a:pt x="39792" y="10778"/>
                  </a:cubicBezTo>
                  <a:cubicBezTo>
                    <a:pt x="36073" y="7507"/>
                    <a:pt x="31361" y="5822"/>
                    <a:pt x="25708" y="5822"/>
                  </a:cubicBezTo>
                  <a:cubicBezTo>
                    <a:pt x="21344" y="5822"/>
                    <a:pt x="17823" y="7011"/>
                    <a:pt x="15195" y="9390"/>
                  </a:cubicBezTo>
                  <a:cubicBezTo>
                    <a:pt x="12517" y="11670"/>
                    <a:pt x="11228" y="14149"/>
                    <a:pt x="11228" y="16924"/>
                  </a:cubicBezTo>
                  <a:cubicBezTo>
                    <a:pt x="11228" y="20394"/>
                    <a:pt x="12219" y="23368"/>
                    <a:pt x="14203" y="25846"/>
                  </a:cubicBezTo>
                  <a:cubicBezTo>
                    <a:pt x="16187" y="28374"/>
                    <a:pt x="20055" y="31001"/>
                    <a:pt x="25906" y="33776"/>
                  </a:cubicBezTo>
                  <a:lnTo>
                    <a:pt x="39395" y="40517"/>
                  </a:lnTo>
                  <a:cubicBezTo>
                    <a:pt x="51942" y="46613"/>
                    <a:pt x="58240" y="54692"/>
                    <a:pt x="58240" y="64705"/>
                  </a:cubicBezTo>
                  <a:cubicBezTo>
                    <a:pt x="58240" y="72387"/>
                    <a:pt x="55314" y="78583"/>
                    <a:pt x="49512" y="83341"/>
                  </a:cubicBezTo>
                  <a:cubicBezTo>
                    <a:pt x="43660" y="88099"/>
                    <a:pt x="37114" y="90478"/>
                    <a:pt x="29874" y="90478"/>
                  </a:cubicBezTo>
                  <a:cubicBezTo>
                    <a:pt x="24716" y="90478"/>
                    <a:pt x="18765" y="89536"/>
                    <a:pt x="12021" y="87703"/>
                  </a:cubicBezTo>
                  <a:cubicBezTo>
                    <a:pt x="10037" y="87058"/>
                    <a:pt x="8351" y="86711"/>
                    <a:pt x="7062" y="86711"/>
                  </a:cubicBezTo>
                  <a:cubicBezTo>
                    <a:pt x="5574" y="86711"/>
                    <a:pt x="4483" y="87603"/>
                    <a:pt x="3690" y="89289"/>
                  </a:cubicBezTo>
                  <a:lnTo>
                    <a:pt x="714" y="89289"/>
                  </a:lnTo>
                  <a:lnTo>
                    <a:pt x="714" y="58757"/>
                  </a:lnTo>
                  <a:lnTo>
                    <a:pt x="3690" y="58757"/>
                  </a:lnTo>
                  <a:cubicBezTo>
                    <a:pt x="5376" y="67480"/>
                    <a:pt x="8698" y="74023"/>
                    <a:pt x="13608" y="78384"/>
                  </a:cubicBezTo>
                  <a:cubicBezTo>
                    <a:pt x="18468" y="82746"/>
                    <a:pt x="23972" y="84927"/>
                    <a:pt x="30072" y="84927"/>
                  </a:cubicBezTo>
                  <a:cubicBezTo>
                    <a:pt x="34287" y="84927"/>
                    <a:pt x="37709" y="83737"/>
                    <a:pt x="40387" y="81358"/>
                  </a:cubicBezTo>
                  <a:cubicBezTo>
                    <a:pt x="43164" y="78880"/>
                    <a:pt x="44553" y="75807"/>
                    <a:pt x="44553" y="72238"/>
                  </a:cubicBezTo>
                  <a:cubicBezTo>
                    <a:pt x="44553" y="68025"/>
                    <a:pt x="43015" y="64457"/>
                    <a:pt x="39990" y="61532"/>
                  </a:cubicBezTo>
                  <a:cubicBezTo>
                    <a:pt x="37064" y="58658"/>
                    <a:pt x="31114" y="54940"/>
                    <a:pt x="22138" y="50430"/>
                  </a:cubicBezTo>
                  <a:cubicBezTo>
                    <a:pt x="13112" y="45969"/>
                    <a:pt x="7260" y="41905"/>
                    <a:pt x="4483" y="38336"/>
                  </a:cubicBezTo>
                  <a:cubicBezTo>
                    <a:pt x="1706" y="34768"/>
                    <a:pt x="318" y="30356"/>
                    <a:pt x="318" y="25053"/>
                  </a:cubicBezTo>
                  <a:cubicBezTo>
                    <a:pt x="318" y="18064"/>
                    <a:pt x="2698" y="12166"/>
                    <a:pt x="7459" y="7408"/>
                  </a:cubicBezTo>
                  <a:cubicBezTo>
                    <a:pt x="12219" y="2650"/>
                    <a:pt x="18418" y="271"/>
                    <a:pt x="26105" y="271"/>
                  </a:cubicBezTo>
                  <a:cubicBezTo>
                    <a:pt x="29378" y="271"/>
                    <a:pt x="33444" y="1014"/>
                    <a:pt x="38205" y="2451"/>
                  </a:cubicBezTo>
                  <a:cubicBezTo>
                    <a:pt x="41379" y="3393"/>
                    <a:pt x="43462" y="3839"/>
                    <a:pt x="44553" y="3839"/>
                  </a:cubicBezTo>
                  <a:cubicBezTo>
                    <a:pt x="45594" y="3839"/>
                    <a:pt x="46387" y="3641"/>
                    <a:pt x="46933" y="3244"/>
                  </a:cubicBezTo>
                  <a:cubicBezTo>
                    <a:pt x="47429" y="2848"/>
                    <a:pt x="48123" y="1857"/>
                    <a:pt x="48917" y="27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8ED292F-244B-1044-2959-4192156E5555}"/>
                </a:ext>
              </a:extLst>
            </p:cNvPr>
            <p:cNvSpPr/>
            <p:nvPr/>
          </p:nvSpPr>
          <p:spPr>
            <a:xfrm>
              <a:off x="4231789" y="4656916"/>
              <a:ext cx="51177" cy="172682"/>
            </a:xfrm>
            <a:custGeom>
              <a:avLst/>
              <a:gdLst>
                <a:gd name="connsiteX0" fmla="*/ 323 w 51177"/>
                <a:gd name="connsiteY0" fmla="*/ 4234 h 172682"/>
                <a:gd name="connsiteX1" fmla="*/ 323 w 51177"/>
                <a:gd name="connsiteY1" fmla="*/ 271 h 172682"/>
                <a:gd name="connsiteX2" fmla="*/ 23730 w 51177"/>
                <a:gd name="connsiteY2" fmla="*/ 16725 h 172682"/>
                <a:gd name="connsiteX3" fmla="*/ 44162 w 51177"/>
                <a:gd name="connsiteY3" fmla="*/ 48447 h 172682"/>
                <a:gd name="connsiteX4" fmla="*/ 51501 w 51177"/>
                <a:gd name="connsiteY4" fmla="*/ 86512 h 172682"/>
                <a:gd name="connsiteX5" fmla="*/ 37219 w 51177"/>
                <a:gd name="connsiteY5" fmla="*/ 139051 h 172682"/>
                <a:gd name="connsiteX6" fmla="*/ 323 w 51177"/>
                <a:gd name="connsiteY6" fmla="*/ 172953 h 172682"/>
                <a:gd name="connsiteX7" fmla="*/ 323 w 51177"/>
                <a:gd name="connsiteY7" fmla="*/ 169583 h 172682"/>
                <a:gd name="connsiteX8" fmla="*/ 18970 w 51177"/>
                <a:gd name="connsiteY8" fmla="*/ 152136 h 172682"/>
                <a:gd name="connsiteX9" fmla="*/ 30078 w 51177"/>
                <a:gd name="connsiteY9" fmla="*/ 124380 h 172682"/>
                <a:gd name="connsiteX10" fmla="*/ 33648 w 51177"/>
                <a:gd name="connsiteY10" fmla="*/ 89288 h 172682"/>
                <a:gd name="connsiteX11" fmla="*/ 30475 w 51177"/>
                <a:gd name="connsiteY11" fmla="*/ 53205 h 172682"/>
                <a:gd name="connsiteX12" fmla="*/ 24524 w 51177"/>
                <a:gd name="connsiteY12" fmla="*/ 32784 h 172682"/>
                <a:gd name="connsiteX13" fmla="*/ 15399 w 51177"/>
                <a:gd name="connsiteY13" fmla="*/ 17915 h 172682"/>
                <a:gd name="connsiteX14" fmla="*/ 323 w 51177"/>
                <a:gd name="connsiteY14" fmla="*/ 4234 h 17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177" h="172682">
                  <a:moveTo>
                    <a:pt x="323" y="4234"/>
                  </a:moveTo>
                  <a:lnTo>
                    <a:pt x="323" y="271"/>
                  </a:lnTo>
                  <a:cubicBezTo>
                    <a:pt x="9696" y="4929"/>
                    <a:pt x="17482" y="10381"/>
                    <a:pt x="23730" y="16725"/>
                  </a:cubicBezTo>
                  <a:cubicBezTo>
                    <a:pt x="32557" y="25746"/>
                    <a:pt x="39401" y="36303"/>
                    <a:pt x="44162" y="48447"/>
                  </a:cubicBezTo>
                  <a:cubicBezTo>
                    <a:pt x="49022" y="60640"/>
                    <a:pt x="51501" y="73328"/>
                    <a:pt x="51501" y="86512"/>
                  </a:cubicBezTo>
                  <a:cubicBezTo>
                    <a:pt x="51501" y="105694"/>
                    <a:pt x="46740" y="123190"/>
                    <a:pt x="37219" y="139051"/>
                  </a:cubicBezTo>
                  <a:cubicBezTo>
                    <a:pt x="27797" y="154911"/>
                    <a:pt x="15498" y="166212"/>
                    <a:pt x="323" y="172953"/>
                  </a:cubicBezTo>
                  <a:lnTo>
                    <a:pt x="323" y="169583"/>
                  </a:lnTo>
                  <a:cubicBezTo>
                    <a:pt x="7861" y="165221"/>
                    <a:pt x="14060" y="159372"/>
                    <a:pt x="18970" y="152136"/>
                  </a:cubicBezTo>
                  <a:cubicBezTo>
                    <a:pt x="23978" y="144850"/>
                    <a:pt x="27698" y="135581"/>
                    <a:pt x="30078" y="124380"/>
                  </a:cubicBezTo>
                  <a:cubicBezTo>
                    <a:pt x="32458" y="113178"/>
                    <a:pt x="33648" y="101481"/>
                    <a:pt x="33648" y="89288"/>
                  </a:cubicBezTo>
                  <a:cubicBezTo>
                    <a:pt x="33648" y="76104"/>
                    <a:pt x="32557" y="64060"/>
                    <a:pt x="30475" y="53205"/>
                  </a:cubicBezTo>
                  <a:cubicBezTo>
                    <a:pt x="28888" y="44630"/>
                    <a:pt x="26904" y="37840"/>
                    <a:pt x="24524" y="32784"/>
                  </a:cubicBezTo>
                  <a:cubicBezTo>
                    <a:pt x="22243" y="27630"/>
                    <a:pt x="19218" y="22673"/>
                    <a:pt x="15399" y="17915"/>
                  </a:cubicBezTo>
                  <a:cubicBezTo>
                    <a:pt x="11531" y="13157"/>
                    <a:pt x="6522" y="8597"/>
                    <a:pt x="323" y="423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29940C25-3338-A10C-A182-E488625B443A}"/>
              </a:ext>
            </a:extLst>
          </p:cNvPr>
          <p:cNvSpPr/>
          <p:nvPr/>
        </p:nvSpPr>
        <p:spPr>
          <a:xfrm>
            <a:off x="2566357" y="3933139"/>
            <a:ext cx="1527056" cy="385109"/>
          </a:xfrm>
          <a:custGeom>
            <a:avLst/>
            <a:gdLst>
              <a:gd name="connsiteX0" fmla="*/ 0 w 1527056"/>
              <a:gd name="connsiteY0" fmla="*/ 385110 h 385109"/>
              <a:gd name="connsiteX1" fmla="*/ 2336 w 1527056"/>
              <a:gd name="connsiteY1" fmla="*/ 355723 h 385109"/>
              <a:gd name="connsiteX2" fmla="*/ 11756 w 1527056"/>
              <a:gd name="connsiteY2" fmla="*/ 357208 h 385109"/>
              <a:gd name="connsiteX3" fmla="*/ 9521 w 1527056"/>
              <a:gd name="connsiteY3" fmla="*/ 385110 h 385109"/>
              <a:gd name="connsiteX4" fmla="*/ 9280 w 1527056"/>
              <a:gd name="connsiteY4" fmla="*/ 327466 h 385109"/>
              <a:gd name="connsiteX5" fmla="*/ 20731 w 1527056"/>
              <a:gd name="connsiteY5" fmla="*/ 300503 h 385109"/>
              <a:gd name="connsiteX6" fmla="*/ 29161 w 1527056"/>
              <a:gd name="connsiteY6" fmla="*/ 304918 h 385109"/>
              <a:gd name="connsiteX7" fmla="*/ 18307 w 1527056"/>
              <a:gd name="connsiteY7" fmla="*/ 330498 h 385109"/>
              <a:gd name="connsiteX8" fmla="*/ 35864 w 1527056"/>
              <a:gd name="connsiteY8" fmla="*/ 275976 h 385109"/>
              <a:gd name="connsiteX9" fmla="*/ 54602 w 1527056"/>
              <a:gd name="connsiteY9" fmla="*/ 252921 h 385109"/>
              <a:gd name="connsiteX10" fmla="*/ 61648 w 1527056"/>
              <a:gd name="connsiteY10" fmla="*/ 259366 h 385109"/>
              <a:gd name="connsiteX11" fmla="*/ 43595 w 1527056"/>
              <a:gd name="connsiteY11" fmla="*/ 281470 h 385109"/>
              <a:gd name="connsiteX12" fmla="*/ 74737 w 1527056"/>
              <a:gd name="connsiteY12" fmla="*/ 233203 h 385109"/>
              <a:gd name="connsiteX13" fmla="*/ 97842 w 1527056"/>
              <a:gd name="connsiteY13" fmla="*/ 214411 h 385109"/>
              <a:gd name="connsiteX14" fmla="*/ 103555 w 1527056"/>
              <a:gd name="connsiteY14" fmla="*/ 222049 h 385109"/>
              <a:gd name="connsiteX15" fmla="*/ 81084 w 1527056"/>
              <a:gd name="connsiteY15" fmla="*/ 240283 h 385109"/>
              <a:gd name="connsiteX16" fmla="*/ 120808 w 1527056"/>
              <a:gd name="connsiteY16" fmla="*/ 198499 h 385109"/>
              <a:gd name="connsiteX17" fmla="*/ 146097 w 1527056"/>
              <a:gd name="connsiteY17" fmla="*/ 183286 h 385109"/>
              <a:gd name="connsiteX18" fmla="*/ 150756 w 1527056"/>
              <a:gd name="connsiteY18" fmla="*/ 191559 h 385109"/>
              <a:gd name="connsiteX19" fmla="*/ 125962 w 1527056"/>
              <a:gd name="connsiteY19" fmla="*/ 206481 h 385109"/>
              <a:gd name="connsiteX20" fmla="*/ 170890 w 1527056"/>
              <a:gd name="connsiteY20" fmla="*/ 170052 h 385109"/>
              <a:gd name="connsiteX21" fmla="*/ 196928 w 1527056"/>
              <a:gd name="connsiteY21" fmla="*/ 157706 h 385109"/>
              <a:gd name="connsiteX22" fmla="*/ 200851 w 1527056"/>
              <a:gd name="connsiteY22" fmla="*/ 166385 h 385109"/>
              <a:gd name="connsiteX23" fmla="*/ 175156 w 1527056"/>
              <a:gd name="connsiteY23" fmla="*/ 178578 h 385109"/>
              <a:gd name="connsiteX24" fmla="*/ 223855 w 1527056"/>
              <a:gd name="connsiteY24" fmla="*/ 146210 h 385109"/>
              <a:gd name="connsiteX25" fmla="*/ 249842 w 1527056"/>
              <a:gd name="connsiteY25" fmla="*/ 136097 h 385109"/>
              <a:gd name="connsiteX26" fmla="*/ 253117 w 1527056"/>
              <a:gd name="connsiteY26" fmla="*/ 145017 h 385109"/>
              <a:gd name="connsiteX27" fmla="*/ 227422 w 1527056"/>
              <a:gd name="connsiteY27" fmla="*/ 155028 h 385109"/>
              <a:gd name="connsiteX28" fmla="*/ 277213 w 1527056"/>
              <a:gd name="connsiteY28" fmla="*/ 126391 h 385109"/>
              <a:gd name="connsiteX29" fmla="*/ 304787 w 1527056"/>
              <a:gd name="connsiteY29" fmla="*/ 117420 h 385109"/>
              <a:gd name="connsiteX30" fmla="*/ 307618 w 1527056"/>
              <a:gd name="connsiteY30" fmla="*/ 126530 h 385109"/>
              <a:gd name="connsiteX31" fmla="*/ 280298 w 1527056"/>
              <a:gd name="connsiteY31" fmla="*/ 135412 h 385109"/>
              <a:gd name="connsiteX32" fmla="*/ 331523 w 1527056"/>
              <a:gd name="connsiteY32" fmla="*/ 109439 h 385109"/>
              <a:gd name="connsiteX33" fmla="*/ 359338 w 1527056"/>
              <a:gd name="connsiteY33" fmla="*/ 101699 h 385109"/>
              <a:gd name="connsiteX34" fmla="*/ 361814 w 1527056"/>
              <a:gd name="connsiteY34" fmla="*/ 110872 h 385109"/>
              <a:gd name="connsiteX35" fmla="*/ 334151 w 1527056"/>
              <a:gd name="connsiteY35" fmla="*/ 118549 h 385109"/>
              <a:gd name="connsiteX36" fmla="*/ 387903 w 1527056"/>
              <a:gd name="connsiteY36" fmla="*/ 94365 h 385109"/>
              <a:gd name="connsiteX37" fmla="*/ 414778 w 1527056"/>
              <a:gd name="connsiteY37" fmla="*/ 87919 h 385109"/>
              <a:gd name="connsiteX38" fmla="*/ 416911 w 1527056"/>
              <a:gd name="connsiteY38" fmla="*/ 97194 h 385109"/>
              <a:gd name="connsiteX39" fmla="*/ 390188 w 1527056"/>
              <a:gd name="connsiteY39" fmla="*/ 103589 h 385109"/>
              <a:gd name="connsiteX40" fmla="*/ 442555 w 1527056"/>
              <a:gd name="connsiteY40" fmla="*/ 81727 h 385109"/>
              <a:gd name="connsiteX41" fmla="*/ 471221 w 1527056"/>
              <a:gd name="connsiteY41" fmla="*/ 75725 h 385109"/>
              <a:gd name="connsiteX42" fmla="*/ 473100 w 1527056"/>
              <a:gd name="connsiteY42" fmla="*/ 85051 h 385109"/>
              <a:gd name="connsiteX43" fmla="*/ 444536 w 1527056"/>
              <a:gd name="connsiteY43" fmla="*/ 91002 h 385109"/>
              <a:gd name="connsiteX44" fmla="*/ 499328 w 1527056"/>
              <a:gd name="connsiteY44" fmla="*/ 70282 h 385109"/>
              <a:gd name="connsiteX45" fmla="*/ 526814 w 1527056"/>
              <a:gd name="connsiteY45" fmla="*/ 65270 h 385109"/>
              <a:gd name="connsiteX46" fmla="*/ 528438 w 1527056"/>
              <a:gd name="connsiteY46" fmla="*/ 74634 h 385109"/>
              <a:gd name="connsiteX47" fmla="*/ 501118 w 1527056"/>
              <a:gd name="connsiteY47" fmla="*/ 79646 h 385109"/>
              <a:gd name="connsiteX48" fmla="*/ 554972 w 1527056"/>
              <a:gd name="connsiteY48" fmla="*/ 60461 h 385109"/>
              <a:gd name="connsiteX49" fmla="*/ 583891 w 1527056"/>
              <a:gd name="connsiteY49" fmla="*/ 55804 h 385109"/>
              <a:gd name="connsiteX50" fmla="*/ 585326 w 1527056"/>
              <a:gd name="connsiteY50" fmla="*/ 65219 h 385109"/>
              <a:gd name="connsiteX51" fmla="*/ 556508 w 1527056"/>
              <a:gd name="connsiteY51" fmla="*/ 69838 h 385109"/>
              <a:gd name="connsiteX52" fmla="*/ 612252 w 1527056"/>
              <a:gd name="connsiteY52" fmla="*/ 51541 h 385109"/>
              <a:gd name="connsiteX53" fmla="*/ 639776 w 1527056"/>
              <a:gd name="connsiteY53" fmla="*/ 47671 h 385109"/>
              <a:gd name="connsiteX54" fmla="*/ 641109 w 1527056"/>
              <a:gd name="connsiteY54" fmla="*/ 57098 h 385109"/>
              <a:gd name="connsiteX55" fmla="*/ 613585 w 1527056"/>
              <a:gd name="connsiteY55" fmla="*/ 60956 h 385109"/>
              <a:gd name="connsiteX56" fmla="*/ 668048 w 1527056"/>
              <a:gd name="connsiteY56" fmla="*/ 43915 h 385109"/>
              <a:gd name="connsiteX57" fmla="*/ 696803 w 1527056"/>
              <a:gd name="connsiteY57" fmla="*/ 40337 h 385109"/>
              <a:gd name="connsiteX58" fmla="*/ 697996 w 1527056"/>
              <a:gd name="connsiteY58" fmla="*/ 49764 h 385109"/>
              <a:gd name="connsiteX59" fmla="*/ 669229 w 1527056"/>
              <a:gd name="connsiteY59" fmla="*/ 53380 h 385109"/>
              <a:gd name="connsiteX60" fmla="*/ 726065 w 1527056"/>
              <a:gd name="connsiteY60" fmla="*/ 36924 h 385109"/>
              <a:gd name="connsiteX61" fmla="*/ 753537 w 1527056"/>
              <a:gd name="connsiteY61" fmla="*/ 33904 h 385109"/>
              <a:gd name="connsiteX62" fmla="*/ 754578 w 1527056"/>
              <a:gd name="connsiteY62" fmla="*/ 43369 h 385109"/>
              <a:gd name="connsiteX63" fmla="*/ 727106 w 1527056"/>
              <a:gd name="connsiteY63" fmla="*/ 46389 h 385109"/>
              <a:gd name="connsiteX64" fmla="*/ 781607 w 1527056"/>
              <a:gd name="connsiteY64" fmla="*/ 31023 h 385109"/>
              <a:gd name="connsiteX65" fmla="*/ 810120 w 1527056"/>
              <a:gd name="connsiteY65" fmla="*/ 28245 h 385109"/>
              <a:gd name="connsiteX66" fmla="*/ 811009 w 1527056"/>
              <a:gd name="connsiteY66" fmla="*/ 37710 h 385109"/>
              <a:gd name="connsiteX67" fmla="*/ 782495 w 1527056"/>
              <a:gd name="connsiteY67" fmla="*/ 40489 h 385109"/>
              <a:gd name="connsiteX68" fmla="*/ 839179 w 1527056"/>
              <a:gd name="connsiteY68" fmla="*/ 25618 h 385109"/>
              <a:gd name="connsiteX69" fmla="*/ 868087 w 1527056"/>
              <a:gd name="connsiteY69" fmla="*/ 23194 h 385109"/>
              <a:gd name="connsiteX70" fmla="*/ 868886 w 1527056"/>
              <a:gd name="connsiteY70" fmla="*/ 32660 h 385109"/>
              <a:gd name="connsiteX71" fmla="*/ 839967 w 1527056"/>
              <a:gd name="connsiteY71" fmla="*/ 35084 h 385109"/>
              <a:gd name="connsiteX72" fmla="*/ 895762 w 1527056"/>
              <a:gd name="connsiteY72" fmla="*/ 20961 h 385109"/>
              <a:gd name="connsiteX73" fmla="*/ 923882 w 1527056"/>
              <a:gd name="connsiteY73" fmla="*/ 18880 h 385109"/>
              <a:gd name="connsiteX74" fmla="*/ 924580 w 1527056"/>
              <a:gd name="connsiteY74" fmla="*/ 28397 h 385109"/>
              <a:gd name="connsiteX75" fmla="*/ 896511 w 1527056"/>
              <a:gd name="connsiteY75" fmla="*/ 30478 h 385109"/>
              <a:gd name="connsiteX76" fmla="*/ 952497 w 1527056"/>
              <a:gd name="connsiteY76" fmla="*/ 16901 h 385109"/>
              <a:gd name="connsiteX77" fmla="*/ 981455 w 1527056"/>
              <a:gd name="connsiteY77" fmla="*/ 15061 h 385109"/>
              <a:gd name="connsiteX78" fmla="*/ 982051 w 1527056"/>
              <a:gd name="connsiteY78" fmla="*/ 24527 h 385109"/>
              <a:gd name="connsiteX79" fmla="*/ 953094 w 1527056"/>
              <a:gd name="connsiteY79" fmla="*/ 26417 h 385109"/>
              <a:gd name="connsiteX80" fmla="*/ 1010819 w 1527056"/>
              <a:gd name="connsiteY80" fmla="*/ 13285 h 385109"/>
              <a:gd name="connsiteX81" fmla="*/ 1038482 w 1527056"/>
              <a:gd name="connsiteY81" fmla="*/ 11737 h 385109"/>
              <a:gd name="connsiteX82" fmla="*/ 1038977 w 1527056"/>
              <a:gd name="connsiteY82" fmla="*/ 21253 h 385109"/>
              <a:gd name="connsiteX83" fmla="*/ 1011352 w 1527056"/>
              <a:gd name="connsiteY83" fmla="*/ 22801 h 385109"/>
              <a:gd name="connsiteX84" fmla="*/ 1066551 w 1527056"/>
              <a:gd name="connsiteY84" fmla="*/ 10303 h 385109"/>
              <a:gd name="connsiteX85" fmla="*/ 1094963 w 1527056"/>
              <a:gd name="connsiteY85" fmla="*/ 8971 h 385109"/>
              <a:gd name="connsiteX86" fmla="*/ 1095420 w 1527056"/>
              <a:gd name="connsiteY86" fmla="*/ 18487 h 385109"/>
              <a:gd name="connsiteX87" fmla="*/ 1066995 w 1527056"/>
              <a:gd name="connsiteY87" fmla="*/ 19819 h 385109"/>
              <a:gd name="connsiteX88" fmla="*/ 1123781 w 1527056"/>
              <a:gd name="connsiteY88" fmla="*/ 7727 h 385109"/>
              <a:gd name="connsiteX89" fmla="*/ 1152942 w 1527056"/>
              <a:gd name="connsiteY89" fmla="*/ 6585 h 385109"/>
              <a:gd name="connsiteX90" fmla="*/ 1153335 w 1527056"/>
              <a:gd name="connsiteY90" fmla="*/ 16051 h 385109"/>
              <a:gd name="connsiteX91" fmla="*/ 1124174 w 1527056"/>
              <a:gd name="connsiteY91" fmla="*/ 17244 h 385109"/>
              <a:gd name="connsiteX92" fmla="*/ 1181658 w 1527056"/>
              <a:gd name="connsiteY92" fmla="*/ 5545 h 385109"/>
              <a:gd name="connsiteX93" fmla="*/ 1209524 w 1527056"/>
              <a:gd name="connsiteY93" fmla="*/ 4606 h 385109"/>
              <a:gd name="connsiteX94" fmla="*/ 1209816 w 1527056"/>
              <a:gd name="connsiteY94" fmla="*/ 14122 h 385109"/>
              <a:gd name="connsiteX95" fmla="*/ 1182001 w 1527056"/>
              <a:gd name="connsiteY95" fmla="*/ 15011 h 385109"/>
              <a:gd name="connsiteX96" fmla="*/ 1237746 w 1527056"/>
              <a:gd name="connsiteY96" fmla="*/ 3806 h 385109"/>
              <a:gd name="connsiteX97" fmla="*/ 1266208 w 1527056"/>
              <a:gd name="connsiteY97" fmla="*/ 3070 h 385109"/>
              <a:gd name="connsiteX98" fmla="*/ 1266450 w 1527056"/>
              <a:gd name="connsiteY98" fmla="*/ 12536 h 385109"/>
              <a:gd name="connsiteX99" fmla="*/ 1237987 w 1527056"/>
              <a:gd name="connsiteY99" fmla="*/ 13285 h 385109"/>
              <a:gd name="connsiteX100" fmla="*/ 1295065 w 1527056"/>
              <a:gd name="connsiteY100" fmla="*/ 2373 h 385109"/>
              <a:gd name="connsiteX101" fmla="*/ 1324226 w 1527056"/>
              <a:gd name="connsiteY101" fmla="*/ 1776 h 385109"/>
              <a:gd name="connsiteX102" fmla="*/ 1324429 w 1527056"/>
              <a:gd name="connsiteY102" fmla="*/ 11293 h 385109"/>
              <a:gd name="connsiteX103" fmla="*/ 1295268 w 1527056"/>
              <a:gd name="connsiteY103" fmla="*/ 11889 h 385109"/>
              <a:gd name="connsiteX104" fmla="*/ 1353044 w 1527056"/>
              <a:gd name="connsiteY104" fmla="*/ 1282 h 385109"/>
              <a:gd name="connsiteX105" fmla="*/ 1380910 w 1527056"/>
              <a:gd name="connsiteY105" fmla="*/ 888 h 385109"/>
              <a:gd name="connsiteX106" fmla="*/ 1381011 w 1527056"/>
              <a:gd name="connsiteY106" fmla="*/ 10405 h 385109"/>
              <a:gd name="connsiteX107" fmla="*/ 1353133 w 1527056"/>
              <a:gd name="connsiteY107" fmla="*/ 10798 h 385109"/>
              <a:gd name="connsiteX108" fmla="*/ 1409080 w 1527056"/>
              <a:gd name="connsiteY108" fmla="*/ 596 h 385109"/>
              <a:gd name="connsiteX109" fmla="*/ 1437492 w 1527056"/>
              <a:gd name="connsiteY109" fmla="*/ 342 h 385109"/>
              <a:gd name="connsiteX110" fmla="*/ 1437594 w 1527056"/>
              <a:gd name="connsiteY110" fmla="*/ 9859 h 385109"/>
              <a:gd name="connsiteX111" fmla="*/ 1409169 w 1527056"/>
              <a:gd name="connsiteY111" fmla="*/ 10113 h 385109"/>
              <a:gd name="connsiteX112" fmla="*/ 1466260 w 1527056"/>
              <a:gd name="connsiteY112" fmla="*/ 139 h 385109"/>
              <a:gd name="connsiteX113" fmla="*/ 1495268 w 1527056"/>
              <a:gd name="connsiteY113" fmla="*/ 51 h 385109"/>
              <a:gd name="connsiteX114" fmla="*/ 1495319 w 1527056"/>
              <a:gd name="connsiteY114" fmla="*/ 9567 h 385109"/>
              <a:gd name="connsiteX115" fmla="*/ 1466298 w 1527056"/>
              <a:gd name="connsiteY115" fmla="*/ 9656 h 385109"/>
              <a:gd name="connsiteX116" fmla="*/ 1524569 w 1527056"/>
              <a:gd name="connsiteY116" fmla="*/ 0 h 385109"/>
              <a:gd name="connsiteX117" fmla="*/ 1527057 w 1527056"/>
              <a:gd name="connsiteY117" fmla="*/ 0 h 385109"/>
              <a:gd name="connsiteX118" fmla="*/ 1527057 w 1527056"/>
              <a:gd name="connsiteY118" fmla="*/ 9516 h 385109"/>
              <a:gd name="connsiteX119" fmla="*/ 1524569 w 1527056"/>
              <a:gd name="connsiteY119" fmla="*/ 9516 h 38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527056" h="385109">
                <a:moveTo>
                  <a:pt x="0" y="385110"/>
                </a:moveTo>
                <a:cubicBezTo>
                  <a:pt x="51" y="375099"/>
                  <a:pt x="800" y="365341"/>
                  <a:pt x="2336" y="355723"/>
                </a:cubicBezTo>
                <a:lnTo>
                  <a:pt x="11756" y="357208"/>
                </a:lnTo>
                <a:cubicBezTo>
                  <a:pt x="10271" y="366331"/>
                  <a:pt x="9521" y="375644"/>
                  <a:pt x="9521" y="385110"/>
                </a:cubicBezTo>
                <a:close/>
                <a:moveTo>
                  <a:pt x="9280" y="327466"/>
                </a:moveTo>
                <a:cubicBezTo>
                  <a:pt x="12353" y="318305"/>
                  <a:pt x="16174" y="309334"/>
                  <a:pt x="20731" y="300503"/>
                </a:cubicBezTo>
                <a:lnTo>
                  <a:pt x="29161" y="304918"/>
                </a:lnTo>
                <a:cubicBezTo>
                  <a:pt x="24845" y="313242"/>
                  <a:pt x="21227" y="321769"/>
                  <a:pt x="18307" y="330498"/>
                </a:cubicBezTo>
                <a:close/>
                <a:moveTo>
                  <a:pt x="35864" y="275976"/>
                </a:moveTo>
                <a:cubicBezTo>
                  <a:pt x="41463" y="268134"/>
                  <a:pt x="47709" y="260458"/>
                  <a:pt x="54602" y="252921"/>
                </a:cubicBezTo>
                <a:lnTo>
                  <a:pt x="61648" y="259366"/>
                </a:lnTo>
                <a:cubicBezTo>
                  <a:pt x="54996" y="266599"/>
                  <a:pt x="48953" y="273946"/>
                  <a:pt x="43595" y="281470"/>
                </a:cubicBezTo>
                <a:close/>
                <a:moveTo>
                  <a:pt x="74737" y="233203"/>
                </a:moveTo>
                <a:cubicBezTo>
                  <a:pt x="81935" y="226808"/>
                  <a:pt x="89666" y="220552"/>
                  <a:pt x="97842" y="214411"/>
                </a:cubicBezTo>
                <a:lnTo>
                  <a:pt x="103555" y="222049"/>
                </a:lnTo>
                <a:cubicBezTo>
                  <a:pt x="95570" y="227987"/>
                  <a:pt x="88079" y="234091"/>
                  <a:pt x="81084" y="240283"/>
                </a:cubicBezTo>
                <a:close/>
                <a:moveTo>
                  <a:pt x="120808" y="198499"/>
                </a:moveTo>
                <a:cubicBezTo>
                  <a:pt x="128844" y="193348"/>
                  <a:pt x="137273" y="188247"/>
                  <a:pt x="146097" y="183286"/>
                </a:cubicBezTo>
                <a:lnTo>
                  <a:pt x="150756" y="191559"/>
                </a:lnTo>
                <a:cubicBezTo>
                  <a:pt x="142085" y="196419"/>
                  <a:pt x="133808" y="201431"/>
                  <a:pt x="125962" y="206481"/>
                </a:cubicBezTo>
                <a:close/>
                <a:moveTo>
                  <a:pt x="170890" y="170052"/>
                </a:moveTo>
                <a:cubicBezTo>
                  <a:pt x="179282" y="165890"/>
                  <a:pt x="187953" y="161779"/>
                  <a:pt x="196928" y="157706"/>
                </a:cubicBezTo>
                <a:lnTo>
                  <a:pt x="200851" y="166385"/>
                </a:lnTo>
                <a:cubicBezTo>
                  <a:pt x="191977" y="170343"/>
                  <a:pt x="183446" y="174416"/>
                  <a:pt x="175156" y="178578"/>
                </a:cubicBezTo>
                <a:close/>
                <a:moveTo>
                  <a:pt x="223855" y="146210"/>
                </a:moveTo>
                <a:cubicBezTo>
                  <a:pt x="232234" y="142797"/>
                  <a:pt x="240917" y="139422"/>
                  <a:pt x="249842" y="136097"/>
                </a:cubicBezTo>
                <a:lnTo>
                  <a:pt x="253117" y="145017"/>
                </a:lnTo>
                <a:cubicBezTo>
                  <a:pt x="244345" y="148291"/>
                  <a:pt x="235763" y="151615"/>
                  <a:pt x="227422" y="155028"/>
                </a:cubicBezTo>
                <a:close/>
                <a:moveTo>
                  <a:pt x="277213" y="126391"/>
                </a:moveTo>
                <a:cubicBezTo>
                  <a:pt x="286188" y="123358"/>
                  <a:pt x="295367" y="120389"/>
                  <a:pt x="304787" y="117420"/>
                </a:cubicBezTo>
                <a:lnTo>
                  <a:pt x="307618" y="126530"/>
                </a:lnTo>
                <a:cubicBezTo>
                  <a:pt x="298249" y="129410"/>
                  <a:pt x="289172" y="132380"/>
                  <a:pt x="280298" y="135412"/>
                </a:cubicBezTo>
                <a:close/>
                <a:moveTo>
                  <a:pt x="331523" y="109439"/>
                </a:moveTo>
                <a:cubicBezTo>
                  <a:pt x="340600" y="106812"/>
                  <a:pt x="349868" y="104224"/>
                  <a:pt x="359338" y="101699"/>
                </a:cubicBezTo>
                <a:lnTo>
                  <a:pt x="361814" y="110872"/>
                </a:lnTo>
                <a:cubicBezTo>
                  <a:pt x="352394" y="113397"/>
                  <a:pt x="343177" y="115922"/>
                  <a:pt x="334151" y="118549"/>
                </a:cubicBezTo>
                <a:close/>
                <a:moveTo>
                  <a:pt x="387903" y="94365"/>
                </a:moveTo>
                <a:cubicBezTo>
                  <a:pt x="396726" y="92182"/>
                  <a:pt x="405663" y="90000"/>
                  <a:pt x="414778" y="87919"/>
                </a:cubicBezTo>
                <a:lnTo>
                  <a:pt x="416911" y="97194"/>
                </a:lnTo>
                <a:cubicBezTo>
                  <a:pt x="407834" y="99275"/>
                  <a:pt x="398960" y="101407"/>
                  <a:pt x="390188" y="103589"/>
                </a:cubicBezTo>
                <a:close/>
                <a:moveTo>
                  <a:pt x="442555" y="81727"/>
                </a:moveTo>
                <a:cubicBezTo>
                  <a:pt x="451924" y="79697"/>
                  <a:pt x="461497" y="77717"/>
                  <a:pt x="471221" y="75725"/>
                </a:cubicBezTo>
                <a:lnTo>
                  <a:pt x="473100" y="85051"/>
                </a:lnTo>
                <a:cubicBezTo>
                  <a:pt x="463426" y="87031"/>
                  <a:pt x="453905" y="89010"/>
                  <a:pt x="444536" y="91002"/>
                </a:cubicBezTo>
                <a:close/>
                <a:moveTo>
                  <a:pt x="499328" y="70282"/>
                </a:moveTo>
                <a:cubicBezTo>
                  <a:pt x="508406" y="68594"/>
                  <a:pt x="517533" y="66907"/>
                  <a:pt x="526814" y="65270"/>
                </a:cubicBezTo>
                <a:lnTo>
                  <a:pt x="528438" y="74634"/>
                </a:lnTo>
                <a:cubicBezTo>
                  <a:pt x="519222" y="76271"/>
                  <a:pt x="510145" y="77908"/>
                  <a:pt x="501118" y="79646"/>
                </a:cubicBezTo>
                <a:close/>
                <a:moveTo>
                  <a:pt x="554972" y="60461"/>
                </a:moveTo>
                <a:cubicBezTo>
                  <a:pt x="564493" y="58875"/>
                  <a:pt x="574116" y="57339"/>
                  <a:pt x="583891" y="55804"/>
                </a:cubicBezTo>
                <a:lnTo>
                  <a:pt x="585326" y="65219"/>
                </a:lnTo>
                <a:cubicBezTo>
                  <a:pt x="575652" y="66704"/>
                  <a:pt x="566029" y="68252"/>
                  <a:pt x="556508" y="69838"/>
                </a:cubicBezTo>
                <a:close/>
                <a:moveTo>
                  <a:pt x="612252" y="51541"/>
                </a:moveTo>
                <a:lnTo>
                  <a:pt x="639776" y="47671"/>
                </a:lnTo>
                <a:lnTo>
                  <a:pt x="641109" y="57098"/>
                </a:lnTo>
                <a:lnTo>
                  <a:pt x="613585" y="60956"/>
                </a:lnTo>
                <a:close/>
                <a:moveTo>
                  <a:pt x="668048" y="43915"/>
                </a:moveTo>
                <a:lnTo>
                  <a:pt x="696803" y="40337"/>
                </a:lnTo>
                <a:lnTo>
                  <a:pt x="697996" y="49764"/>
                </a:lnTo>
                <a:lnTo>
                  <a:pt x="669229" y="53380"/>
                </a:lnTo>
                <a:close/>
                <a:moveTo>
                  <a:pt x="726065" y="36924"/>
                </a:moveTo>
                <a:lnTo>
                  <a:pt x="753537" y="33904"/>
                </a:lnTo>
                <a:lnTo>
                  <a:pt x="754578" y="43369"/>
                </a:lnTo>
                <a:lnTo>
                  <a:pt x="727106" y="46389"/>
                </a:lnTo>
                <a:close/>
                <a:moveTo>
                  <a:pt x="781607" y="31023"/>
                </a:moveTo>
                <a:lnTo>
                  <a:pt x="810120" y="28245"/>
                </a:lnTo>
                <a:lnTo>
                  <a:pt x="811009" y="37710"/>
                </a:lnTo>
                <a:lnTo>
                  <a:pt x="782495" y="40489"/>
                </a:lnTo>
                <a:close/>
                <a:moveTo>
                  <a:pt x="839179" y="25618"/>
                </a:moveTo>
                <a:lnTo>
                  <a:pt x="868087" y="23194"/>
                </a:lnTo>
                <a:lnTo>
                  <a:pt x="868886" y="32660"/>
                </a:lnTo>
                <a:lnTo>
                  <a:pt x="839967" y="35084"/>
                </a:lnTo>
                <a:close/>
                <a:moveTo>
                  <a:pt x="895762" y="20961"/>
                </a:moveTo>
                <a:lnTo>
                  <a:pt x="923882" y="18880"/>
                </a:lnTo>
                <a:lnTo>
                  <a:pt x="924580" y="28397"/>
                </a:lnTo>
                <a:lnTo>
                  <a:pt x="896511" y="30478"/>
                </a:lnTo>
                <a:close/>
                <a:moveTo>
                  <a:pt x="952497" y="16901"/>
                </a:moveTo>
                <a:lnTo>
                  <a:pt x="981455" y="15061"/>
                </a:lnTo>
                <a:lnTo>
                  <a:pt x="982051" y="24527"/>
                </a:lnTo>
                <a:lnTo>
                  <a:pt x="953094" y="26417"/>
                </a:lnTo>
                <a:close/>
                <a:moveTo>
                  <a:pt x="1010819" y="13285"/>
                </a:moveTo>
                <a:lnTo>
                  <a:pt x="1038482" y="11737"/>
                </a:lnTo>
                <a:lnTo>
                  <a:pt x="1038977" y="21253"/>
                </a:lnTo>
                <a:lnTo>
                  <a:pt x="1011352" y="22801"/>
                </a:lnTo>
                <a:close/>
                <a:moveTo>
                  <a:pt x="1066551" y="10303"/>
                </a:moveTo>
                <a:lnTo>
                  <a:pt x="1094963" y="8971"/>
                </a:lnTo>
                <a:lnTo>
                  <a:pt x="1095420" y="18487"/>
                </a:lnTo>
                <a:lnTo>
                  <a:pt x="1066995" y="19819"/>
                </a:lnTo>
                <a:close/>
                <a:moveTo>
                  <a:pt x="1123781" y="7727"/>
                </a:moveTo>
                <a:lnTo>
                  <a:pt x="1152942" y="6585"/>
                </a:lnTo>
                <a:lnTo>
                  <a:pt x="1153335" y="16051"/>
                </a:lnTo>
                <a:lnTo>
                  <a:pt x="1124174" y="17244"/>
                </a:lnTo>
                <a:close/>
                <a:moveTo>
                  <a:pt x="1181658" y="5545"/>
                </a:moveTo>
                <a:lnTo>
                  <a:pt x="1209524" y="4606"/>
                </a:lnTo>
                <a:lnTo>
                  <a:pt x="1209816" y="14122"/>
                </a:lnTo>
                <a:lnTo>
                  <a:pt x="1182001" y="15011"/>
                </a:lnTo>
                <a:close/>
                <a:moveTo>
                  <a:pt x="1237746" y="3806"/>
                </a:moveTo>
                <a:lnTo>
                  <a:pt x="1266208" y="3070"/>
                </a:lnTo>
                <a:lnTo>
                  <a:pt x="1266450" y="12536"/>
                </a:lnTo>
                <a:lnTo>
                  <a:pt x="1237987" y="13285"/>
                </a:lnTo>
                <a:close/>
                <a:moveTo>
                  <a:pt x="1295065" y="2373"/>
                </a:moveTo>
                <a:lnTo>
                  <a:pt x="1324226" y="1776"/>
                </a:lnTo>
                <a:lnTo>
                  <a:pt x="1324429" y="11293"/>
                </a:lnTo>
                <a:lnTo>
                  <a:pt x="1295268" y="11889"/>
                </a:lnTo>
                <a:close/>
                <a:moveTo>
                  <a:pt x="1353044" y="1282"/>
                </a:moveTo>
                <a:lnTo>
                  <a:pt x="1380910" y="888"/>
                </a:lnTo>
                <a:lnTo>
                  <a:pt x="1381011" y="10405"/>
                </a:lnTo>
                <a:lnTo>
                  <a:pt x="1353133" y="10798"/>
                </a:lnTo>
                <a:close/>
                <a:moveTo>
                  <a:pt x="1409080" y="596"/>
                </a:moveTo>
                <a:lnTo>
                  <a:pt x="1437492" y="342"/>
                </a:lnTo>
                <a:lnTo>
                  <a:pt x="1437594" y="9859"/>
                </a:lnTo>
                <a:lnTo>
                  <a:pt x="1409169" y="10113"/>
                </a:lnTo>
                <a:close/>
                <a:moveTo>
                  <a:pt x="1466260" y="139"/>
                </a:moveTo>
                <a:lnTo>
                  <a:pt x="1495268" y="51"/>
                </a:lnTo>
                <a:lnTo>
                  <a:pt x="1495319" y="9567"/>
                </a:lnTo>
                <a:lnTo>
                  <a:pt x="1466298" y="9656"/>
                </a:lnTo>
                <a:close/>
                <a:moveTo>
                  <a:pt x="1524569" y="0"/>
                </a:moveTo>
                <a:lnTo>
                  <a:pt x="1527057" y="0"/>
                </a:lnTo>
                <a:lnTo>
                  <a:pt x="1527057" y="9516"/>
                </a:lnTo>
                <a:lnTo>
                  <a:pt x="1524569" y="9516"/>
                </a:ln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4043DE0F-C7E7-BA94-4B3D-468D5E585EC8}"/>
              </a:ext>
            </a:extLst>
          </p:cNvPr>
          <p:cNvSpPr/>
          <p:nvPr/>
        </p:nvSpPr>
        <p:spPr>
          <a:xfrm>
            <a:off x="2571121" y="3177124"/>
            <a:ext cx="1522289" cy="1141128"/>
          </a:xfrm>
          <a:custGeom>
            <a:avLst/>
            <a:gdLst>
              <a:gd name="connsiteX0" fmla="*/ -84 w 1522289"/>
              <a:gd name="connsiteY0" fmla="*/ 1141066 h 1141128"/>
              <a:gd name="connsiteX1" fmla="*/ 1522206 w 1522289"/>
              <a:gd name="connsiteY1" fmla="*/ -63 h 114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2289" h="1141128">
                <a:moveTo>
                  <a:pt x="-84" y="1141066"/>
                </a:moveTo>
                <a:cubicBezTo>
                  <a:pt x="163" y="380345"/>
                  <a:pt x="507625" y="-63"/>
                  <a:pt x="1522206" y="-63"/>
                </a:cubicBez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C84939E8-55C5-FFC6-3ACA-B652DD6B84EE}"/>
              </a:ext>
            </a:extLst>
          </p:cNvPr>
          <p:cNvSpPr/>
          <p:nvPr/>
        </p:nvSpPr>
        <p:spPr>
          <a:xfrm>
            <a:off x="2556886" y="3543461"/>
            <a:ext cx="1483157" cy="770029"/>
          </a:xfrm>
          <a:custGeom>
            <a:avLst/>
            <a:gdLst>
              <a:gd name="connsiteX0" fmla="*/ 0 w 1483157"/>
              <a:gd name="connsiteY0" fmla="*/ 770029 h 770029"/>
              <a:gd name="connsiteX1" fmla="*/ 254 w 1483157"/>
              <a:gd name="connsiteY1" fmla="*/ 750311 h 770029"/>
              <a:gd name="connsiteX2" fmla="*/ 19246 w 1483157"/>
              <a:gd name="connsiteY2" fmla="*/ 750806 h 770029"/>
              <a:gd name="connsiteX3" fmla="*/ 18992 w 1483157"/>
              <a:gd name="connsiteY3" fmla="*/ 770029 h 770029"/>
              <a:gd name="connsiteX4" fmla="*/ 4126 w 1483157"/>
              <a:gd name="connsiteY4" fmla="*/ 692667 h 770029"/>
              <a:gd name="connsiteX5" fmla="*/ 6449 w 1483157"/>
              <a:gd name="connsiteY5" fmla="*/ 673774 h 770029"/>
              <a:gd name="connsiteX6" fmla="*/ 25302 w 1483157"/>
              <a:gd name="connsiteY6" fmla="*/ 676401 h 770029"/>
              <a:gd name="connsiteX7" fmla="*/ 23016 w 1483157"/>
              <a:gd name="connsiteY7" fmla="*/ 694748 h 770029"/>
              <a:gd name="connsiteX8" fmla="*/ 17062 w 1483157"/>
              <a:gd name="connsiteY8" fmla="*/ 616486 h 770029"/>
              <a:gd name="connsiteX9" fmla="*/ 21772 w 1483157"/>
              <a:gd name="connsiteY9" fmla="*/ 597947 h 770029"/>
              <a:gd name="connsiteX10" fmla="*/ 40117 w 1483157"/>
              <a:gd name="connsiteY10" fmla="*/ 602896 h 770029"/>
              <a:gd name="connsiteX11" fmla="*/ 35610 w 1483157"/>
              <a:gd name="connsiteY11" fmla="*/ 620838 h 770029"/>
              <a:gd name="connsiteX12" fmla="*/ 39673 w 1483157"/>
              <a:gd name="connsiteY12" fmla="*/ 542727 h 770029"/>
              <a:gd name="connsiteX13" fmla="*/ 46871 w 1483157"/>
              <a:gd name="connsiteY13" fmla="*/ 524785 h 770029"/>
              <a:gd name="connsiteX14" fmla="*/ 64378 w 1483157"/>
              <a:gd name="connsiteY14" fmla="*/ 532170 h 770029"/>
              <a:gd name="connsiteX15" fmla="*/ 57433 w 1483157"/>
              <a:gd name="connsiteY15" fmla="*/ 549464 h 770029"/>
              <a:gd name="connsiteX16" fmla="*/ 72109 w 1483157"/>
              <a:gd name="connsiteY16" fmla="*/ 472699 h 770029"/>
              <a:gd name="connsiteX17" fmla="*/ 81732 w 1483157"/>
              <a:gd name="connsiteY17" fmla="*/ 455887 h 770029"/>
              <a:gd name="connsiteX18" fmla="*/ 98096 w 1483157"/>
              <a:gd name="connsiteY18" fmla="*/ 465657 h 770029"/>
              <a:gd name="connsiteX19" fmla="*/ 88778 w 1483157"/>
              <a:gd name="connsiteY19" fmla="*/ 481860 h 770029"/>
              <a:gd name="connsiteX20" fmla="*/ 113914 w 1483157"/>
              <a:gd name="connsiteY20" fmla="*/ 407810 h 770029"/>
              <a:gd name="connsiteX21" fmla="*/ 125670 w 1483157"/>
              <a:gd name="connsiteY21" fmla="*/ 392495 h 770029"/>
              <a:gd name="connsiteX22" fmla="*/ 140549 w 1483157"/>
              <a:gd name="connsiteY22" fmla="*/ 404346 h 770029"/>
              <a:gd name="connsiteX23" fmla="*/ 129136 w 1483157"/>
              <a:gd name="connsiteY23" fmla="*/ 419166 h 770029"/>
              <a:gd name="connsiteX24" fmla="*/ 163946 w 1483157"/>
              <a:gd name="connsiteY24" fmla="*/ 348935 h 770029"/>
              <a:gd name="connsiteX25" fmla="*/ 177441 w 1483157"/>
              <a:gd name="connsiteY25" fmla="*/ 335396 h 770029"/>
              <a:gd name="connsiteX26" fmla="*/ 190733 w 1483157"/>
              <a:gd name="connsiteY26" fmla="*/ 348986 h 770029"/>
              <a:gd name="connsiteX27" fmla="*/ 177644 w 1483157"/>
              <a:gd name="connsiteY27" fmla="*/ 362169 h 770029"/>
              <a:gd name="connsiteX28" fmla="*/ 220884 w 1483157"/>
              <a:gd name="connsiteY28" fmla="*/ 296493 h 770029"/>
              <a:gd name="connsiteX29" fmla="*/ 235611 w 1483157"/>
              <a:gd name="connsiteY29" fmla="*/ 284693 h 770029"/>
              <a:gd name="connsiteX30" fmla="*/ 247316 w 1483157"/>
              <a:gd name="connsiteY30" fmla="*/ 299665 h 770029"/>
              <a:gd name="connsiteX31" fmla="*/ 232983 w 1483157"/>
              <a:gd name="connsiteY31" fmla="*/ 311161 h 770029"/>
              <a:gd name="connsiteX32" fmla="*/ 282570 w 1483157"/>
              <a:gd name="connsiteY32" fmla="*/ 250738 h 770029"/>
              <a:gd name="connsiteX33" fmla="*/ 298934 w 1483157"/>
              <a:gd name="connsiteY33" fmla="*/ 240093 h 770029"/>
              <a:gd name="connsiteX34" fmla="*/ 309154 w 1483157"/>
              <a:gd name="connsiteY34" fmla="*/ 256093 h 770029"/>
              <a:gd name="connsiteX35" fmla="*/ 293133 w 1483157"/>
              <a:gd name="connsiteY35" fmla="*/ 266561 h 770029"/>
              <a:gd name="connsiteX36" fmla="*/ 347887 w 1483157"/>
              <a:gd name="connsiteY36" fmla="*/ 211049 h 770029"/>
              <a:gd name="connsiteX37" fmla="*/ 364988 w 1483157"/>
              <a:gd name="connsiteY37" fmla="*/ 201773 h 770029"/>
              <a:gd name="connsiteX38" fmla="*/ 373874 w 1483157"/>
              <a:gd name="connsiteY38" fmla="*/ 218573 h 770029"/>
              <a:gd name="connsiteX39" fmla="*/ 357053 w 1483157"/>
              <a:gd name="connsiteY39" fmla="*/ 227645 h 770029"/>
              <a:gd name="connsiteX40" fmla="*/ 416416 w 1483157"/>
              <a:gd name="connsiteY40" fmla="*/ 176345 h 770029"/>
              <a:gd name="connsiteX41" fmla="*/ 433719 w 1483157"/>
              <a:gd name="connsiteY41" fmla="*/ 168517 h 770029"/>
              <a:gd name="connsiteX42" fmla="*/ 441464 w 1483157"/>
              <a:gd name="connsiteY42" fmla="*/ 185913 h 770029"/>
              <a:gd name="connsiteX43" fmla="*/ 424401 w 1483157"/>
              <a:gd name="connsiteY43" fmla="*/ 193640 h 770029"/>
              <a:gd name="connsiteX44" fmla="*/ 487877 w 1483157"/>
              <a:gd name="connsiteY44" fmla="*/ 146058 h 770029"/>
              <a:gd name="connsiteX45" fmla="*/ 505181 w 1483157"/>
              <a:gd name="connsiteY45" fmla="*/ 139472 h 770029"/>
              <a:gd name="connsiteX46" fmla="*/ 511833 w 1483157"/>
              <a:gd name="connsiteY46" fmla="*/ 157262 h 770029"/>
              <a:gd name="connsiteX47" fmla="*/ 494771 w 1483157"/>
              <a:gd name="connsiteY47" fmla="*/ 163809 h 770029"/>
              <a:gd name="connsiteX48" fmla="*/ 558945 w 1483157"/>
              <a:gd name="connsiteY48" fmla="*/ 120592 h 770029"/>
              <a:gd name="connsiteX49" fmla="*/ 577493 w 1483157"/>
              <a:gd name="connsiteY49" fmla="*/ 114590 h 770029"/>
              <a:gd name="connsiteX50" fmla="*/ 583244 w 1483157"/>
              <a:gd name="connsiteY50" fmla="*/ 132735 h 770029"/>
              <a:gd name="connsiteX51" fmla="*/ 564937 w 1483157"/>
              <a:gd name="connsiteY51" fmla="*/ 138622 h 770029"/>
              <a:gd name="connsiteX52" fmla="*/ 632336 w 1483157"/>
              <a:gd name="connsiteY52" fmla="*/ 98235 h 770029"/>
              <a:gd name="connsiteX53" fmla="*/ 650541 w 1483157"/>
              <a:gd name="connsiteY53" fmla="*/ 93274 h 770029"/>
              <a:gd name="connsiteX54" fmla="*/ 655492 w 1483157"/>
              <a:gd name="connsiteY54" fmla="*/ 111621 h 770029"/>
              <a:gd name="connsiteX55" fmla="*/ 637491 w 1483157"/>
              <a:gd name="connsiteY55" fmla="*/ 116570 h 770029"/>
              <a:gd name="connsiteX56" fmla="*/ 706667 w 1483157"/>
              <a:gd name="connsiteY56" fmla="*/ 79050 h 770029"/>
              <a:gd name="connsiteX57" fmla="*/ 725913 w 1483157"/>
              <a:gd name="connsiteY57" fmla="*/ 74596 h 770029"/>
              <a:gd name="connsiteX58" fmla="*/ 730128 w 1483157"/>
              <a:gd name="connsiteY58" fmla="*/ 93134 h 770029"/>
              <a:gd name="connsiteX59" fmla="*/ 711085 w 1483157"/>
              <a:gd name="connsiteY59" fmla="*/ 97537 h 770029"/>
              <a:gd name="connsiteX60" fmla="*/ 780807 w 1483157"/>
              <a:gd name="connsiteY60" fmla="*/ 62796 h 770029"/>
              <a:gd name="connsiteX61" fmla="*/ 799405 w 1483157"/>
              <a:gd name="connsiteY61" fmla="*/ 59129 h 770029"/>
              <a:gd name="connsiteX62" fmla="*/ 803125 w 1483157"/>
              <a:gd name="connsiteY62" fmla="*/ 77768 h 770029"/>
              <a:gd name="connsiteX63" fmla="*/ 784476 w 1483157"/>
              <a:gd name="connsiteY63" fmla="*/ 81486 h 770029"/>
              <a:gd name="connsiteX64" fmla="*/ 856927 w 1483157"/>
              <a:gd name="connsiteY64" fmla="*/ 48724 h 770029"/>
              <a:gd name="connsiteX65" fmla="*/ 875577 w 1483157"/>
              <a:gd name="connsiteY65" fmla="*/ 45590 h 770029"/>
              <a:gd name="connsiteX66" fmla="*/ 878700 w 1483157"/>
              <a:gd name="connsiteY66" fmla="*/ 64382 h 770029"/>
              <a:gd name="connsiteX67" fmla="*/ 860051 w 1483157"/>
              <a:gd name="connsiteY67" fmla="*/ 67452 h 770029"/>
              <a:gd name="connsiteX68" fmla="*/ 931321 w 1483157"/>
              <a:gd name="connsiteY68" fmla="*/ 37165 h 770029"/>
              <a:gd name="connsiteX69" fmla="*/ 950161 w 1483157"/>
              <a:gd name="connsiteY69" fmla="*/ 34538 h 770029"/>
              <a:gd name="connsiteX70" fmla="*/ 952789 w 1483157"/>
              <a:gd name="connsiteY70" fmla="*/ 53381 h 770029"/>
              <a:gd name="connsiteX71" fmla="*/ 933949 w 1483157"/>
              <a:gd name="connsiteY71" fmla="*/ 56007 h 770029"/>
              <a:gd name="connsiteX72" fmla="*/ 1008178 w 1483157"/>
              <a:gd name="connsiteY72" fmla="*/ 27204 h 770029"/>
              <a:gd name="connsiteX73" fmla="*/ 1026828 w 1483157"/>
              <a:gd name="connsiteY73" fmla="*/ 25073 h 770029"/>
              <a:gd name="connsiteX74" fmla="*/ 1029011 w 1483157"/>
              <a:gd name="connsiteY74" fmla="*/ 43966 h 770029"/>
              <a:gd name="connsiteX75" fmla="*/ 1010362 w 1483157"/>
              <a:gd name="connsiteY75" fmla="*/ 46098 h 770029"/>
              <a:gd name="connsiteX76" fmla="*/ 1082864 w 1483157"/>
              <a:gd name="connsiteY76" fmla="*/ 19274 h 770029"/>
              <a:gd name="connsiteX77" fmla="*/ 1101806 w 1483157"/>
              <a:gd name="connsiteY77" fmla="*/ 17548 h 770029"/>
              <a:gd name="connsiteX78" fmla="*/ 1103595 w 1483157"/>
              <a:gd name="connsiteY78" fmla="*/ 36480 h 770029"/>
              <a:gd name="connsiteX79" fmla="*/ 1084654 w 1483157"/>
              <a:gd name="connsiteY79" fmla="*/ 38205 h 770029"/>
              <a:gd name="connsiteX80" fmla="*/ 1159835 w 1483157"/>
              <a:gd name="connsiteY80" fmla="*/ 12790 h 770029"/>
              <a:gd name="connsiteX81" fmla="*/ 1179119 w 1483157"/>
              <a:gd name="connsiteY81" fmla="*/ 11344 h 770029"/>
              <a:gd name="connsiteX82" fmla="*/ 1180516 w 1483157"/>
              <a:gd name="connsiteY82" fmla="*/ 30326 h 770029"/>
              <a:gd name="connsiteX83" fmla="*/ 1161219 w 1483157"/>
              <a:gd name="connsiteY83" fmla="*/ 31721 h 770029"/>
              <a:gd name="connsiteX84" fmla="*/ 1235105 w 1483157"/>
              <a:gd name="connsiteY84" fmla="*/ 7778 h 770029"/>
              <a:gd name="connsiteX85" fmla="*/ 1254008 w 1483157"/>
              <a:gd name="connsiteY85" fmla="*/ 6788 h 770029"/>
              <a:gd name="connsiteX86" fmla="*/ 1255049 w 1483157"/>
              <a:gd name="connsiteY86" fmla="*/ 25770 h 770029"/>
              <a:gd name="connsiteX87" fmla="*/ 1236146 w 1483157"/>
              <a:gd name="connsiteY87" fmla="*/ 26811 h 770029"/>
              <a:gd name="connsiteX88" fmla="*/ 1311683 w 1483157"/>
              <a:gd name="connsiteY88" fmla="*/ 4060 h 770029"/>
              <a:gd name="connsiteX89" fmla="*/ 1331170 w 1483157"/>
              <a:gd name="connsiteY89" fmla="*/ 3312 h 770029"/>
              <a:gd name="connsiteX90" fmla="*/ 1331856 w 1483157"/>
              <a:gd name="connsiteY90" fmla="*/ 22345 h 770029"/>
              <a:gd name="connsiteX91" fmla="*/ 1312419 w 1483157"/>
              <a:gd name="connsiteY91" fmla="*/ 23093 h 770029"/>
              <a:gd name="connsiteX92" fmla="*/ 1387803 w 1483157"/>
              <a:gd name="connsiteY92" fmla="*/ 1586 h 770029"/>
              <a:gd name="connsiteX93" fmla="*/ 1406542 w 1483157"/>
              <a:gd name="connsiteY93" fmla="*/ 1142 h 770029"/>
              <a:gd name="connsiteX94" fmla="*/ 1406986 w 1483157"/>
              <a:gd name="connsiteY94" fmla="*/ 20124 h 770029"/>
              <a:gd name="connsiteX95" fmla="*/ 1388248 w 1483157"/>
              <a:gd name="connsiteY95" fmla="*/ 20568 h 770029"/>
              <a:gd name="connsiteX96" fmla="*/ 1463721 w 1483157"/>
              <a:gd name="connsiteY96" fmla="*/ 190 h 770029"/>
              <a:gd name="connsiteX97" fmla="*/ 1482967 w 1483157"/>
              <a:gd name="connsiteY97" fmla="*/ 0 h 770029"/>
              <a:gd name="connsiteX98" fmla="*/ 1483157 w 1483157"/>
              <a:gd name="connsiteY98" fmla="*/ 18982 h 770029"/>
              <a:gd name="connsiteX99" fmla="*/ 1463873 w 1483157"/>
              <a:gd name="connsiteY99" fmla="*/ 19172 h 77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483157" h="770029">
                <a:moveTo>
                  <a:pt x="0" y="770029"/>
                </a:moveTo>
                <a:cubicBezTo>
                  <a:pt x="0" y="763444"/>
                  <a:pt x="51" y="756846"/>
                  <a:pt x="254" y="750311"/>
                </a:cubicBezTo>
                <a:lnTo>
                  <a:pt x="19246" y="750806"/>
                </a:lnTo>
                <a:cubicBezTo>
                  <a:pt x="19094" y="757189"/>
                  <a:pt x="18992" y="763584"/>
                  <a:pt x="18992" y="770029"/>
                </a:cubicBezTo>
                <a:close/>
                <a:moveTo>
                  <a:pt x="4126" y="692667"/>
                </a:moveTo>
                <a:cubicBezTo>
                  <a:pt x="4812" y="686323"/>
                  <a:pt x="5561" y="680017"/>
                  <a:pt x="6449" y="673774"/>
                </a:cubicBezTo>
                <a:lnTo>
                  <a:pt x="25302" y="676401"/>
                </a:lnTo>
                <a:cubicBezTo>
                  <a:pt x="24451" y="682453"/>
                  <a:pt x="23715" y="688544"/>
                  <a:pt x="23016" y="694748"/>
                </a:cubicBezTo>
                <a:close/>
                <a:moveTo>
                  <a:pt x="17062" y="616486"/>
                </a:moveTo>
                <a:cubicBezTo>
                  <a:pt x="18548" y="610281"/>
                  <a:pt x="20084" y="604089"/>
                  <a:pt x="21772" y="597947"/>
                </a:cubicBezTo>
                <a:lnTo>
                  <a:pt x="40117" y="602896"/>
                </a:lnTo>
                <a:cubicBezTo>
                  <a:pt x="38543" y="608847"/>
                  <a:pt x="37045" y="614849"/>
                  <a:pt x="35610" y="620838"/>
                </a:cubicBezTo>
                <a:close/>
                <a:moveTo>
                  <a:pt x="39673" y="542727"/>
                </a:moveTo>
                <a:cubicBezTo>
                  <a:pt x="41958" y="536687"/>
                  <a:pt x="44345" y="530736"/>
                  <a:pt x="46871" y="524785"/>
                </a:cubicBezTo>
                <a:lnTo>
                  <a:pt x="64378" y="532170"/>
                </a:lnTo>
                <a:cubicBezTo>
                  <a:pt x="61991" y="537918"/>
                  <a:pt x="59668" y="543666"/>
                  <a:pt x="57433" y="549464"/>
                </a:cubicBezTo>
                <a:close/>
                <a:moveTo>
                  <a:pt x="72109" y="472699"/>
                </a:moveTo>
                <a:cubicBezTo>
                  <a:pt x="75232" y="467040"/>
                  <a:pt x="78406" y="461444"/>
                  <a:pt x="81732" y="455887"/>
                </a:cubicBezTo>
                <a:lnTo>
                  <a:pt x="98096" y="465657"/>
                </a:lnTo>
                <a:cubicBezTo>
                  <a:pt x="94871" y="471011"/>
                  <a:pt x="91799" y="476417"/>
                  <a:pt x="88778" y="481860"/>
                </a:cubicBezTo>
                <a:close/>
                <a:moveTo>
                  <a:pt x="113914" y="407810"/>
                </a:moveTo>
                <a:cubicBezTo>
                  <a:pt x="117735" y="402658"/>
                  <a:pt x="121646" y="397557"/>
                  <a:pt x="125670" y="392495"/>
                </a:cubicBezTo>
                <a:lnTo>
                  <a:pt x="140549" y="404346"/>
                </a:lnTo>
                <a:cubicBezTo>
                  <a:pt x="136677" y="409256"/>
                  <a:pt x="132856" y="414154"/>
                  <a:pt x="129136" y="419166"/>
                </a:cubicBezTo>
                <a:close/>
                <a:moveTo>
                  <a:pt x="163946" y="348935"/>
                </a:moveTo>
                <a:cubicBezTo>
                  <a:pt x="168364" y="344367"/>
                  <a:pt x="172884" y="339863"/>
                  <a:pt x="177441" y="335396"/>
                </a:cubicBezTo>
                <a:lnTo>
                  <a:pt x="190733" y="348986"/>
                </a:lnTo>
                <a:cubicBezTo>
                  <a:pt x="186264" y="353338"/>
                  <a:pt x="181897" y="357703"/>
                  <a:pt x="177644" y="362169"/>
                </a:cubicBezTo>
                <a:close/>
                <a:moveTo>
                  <a:pt x="220884" y="296493"/>
                </a:moveTo>
                <a:cubicBezTo>
                  <a:pt x="225696" y="292522"/>
                  <a:pt x="230596" y="288563"/>
                  <a:pt x="235611" y="284693"/>
                </a:cubicBezTo>
                <a:lnTo>
                  <a:pt x="247316" y="299665"/>
                </a:lnTo>
                <a:cubicBezTo>
                  <a:pt x="242453" y="303434"/>
                  <a:pt x="237693" y="307291"/>
                  <a:pt x="232983" y="311161"/>
                </a:cubicBezTo>
                <a:close/>
                <a:moveTo>
                  <a:pt x="282570" y="250738"/>
                </a:moveTo>
                <a:cubicBezTo>
                  <a:pt x="287928" y="247173"/>
                  <a:pt x="293387" y="243607"/>
                  <a:pt x="298934" y="240093"/>
                </a:cubicBezTo>
                <a:lnTo>
                  <a:pt x="309154" y="256093"/>
                </a:lnTo>
                <a:cubicBezTo>
                  <a:pt x="303746" y="259569"/>
                  <a:pt x="298389" y="263034"/>
                  <a:pt x="293133" y="266561"/>
                </a:cubicBezTo>
                <a:close/>
                <a:moveTo>
                  <a:pt x="347887" y="211049"/>
                </a:moveTo>
                <a:cubicBezTo>
                  <a:pt x="353486" y="207914"/>
                  <a:pt x="359186" y="204844"/>
                  <a:pt x="364988" y="201773"/>
                </a:cubicBezTo>
                <a:lnTo>
                  <a:pt x="373874" y="218573"/>
                </a:lnTo>
                <a:cubicBezTo>
                  <a:pt x="368212" y="221605"/>
                  <a:pt x="362614" y="224625"/>
                  <a:pt x="357053" y="227645"/>
                </a:cubicBezTo>
                <a:close/>
                <a:moveTo>
                  <a:pt x="416416" y="176345"/>
                </a:moveTo>
                <a:cubicBezTo>
                  <a:pt x="422116" y="173719"/>
                  <a:pt x="427918" y="171092"/>
                  <a:pt x="433719" y="168517"/>
                </a:cubicBezTo>
                <a:lnTo>
                  <a:pt x="441464" y="185913"/>
                </a:lnTo>
                <a:cubicBezTo>
                  <a:pt x="435713" y="188438"/>
                  <a:pt x="430000" y="191013"/>
                  <a:pt x="424401" y="193640"/>
                </a:cubicBezTo>
                <a:close/>
                <a:moveTo>
                  <a:pt x="487877" y="146058"/>
                </a:moveTo>
                <a:cubicBezTo>
                  <a:pt x="493578" y="143837"/>
                  <a:pt x="499379" y="141655"/>
                  <a:pt x="505181" y="139472"/>
                </a:cubicBezTo>
                <a:lnTo>
                  <a:pt x="511833" y="157262"/>
                </a:lnTo>
                <a:cubicBezTo>
                  <a:pt x="506082" y="159394"/>
                  <a:pt x="500420" y="161576"/>
                  <a:pt x="494771" y="163809"/>
                </a:cubicBezTo>
                <a:close/>
                <a:moveTo>
                  <a:pt x="558945" y="120592"/>
                </a:moveTo>
                <a:cubicBezTo>
                  <a:pt x="565090" y="118549"/>
                  <a:pt x="571234" y="116570"/>
                  <a:pt x="577493" y="114590"/>
                </a:cubicBezTo>
                <a:lnTo>
                  <a:pt x="583244" y="132735"/>
                </a:lnTo>
                <a:cubicBezTo>
                  <a:pt x="577087" y="134664"/>
                  <a:pt x="570993" y="136643"/>
                  <a:pt x="564937" y="138622"/>
                </a:cubicBezTo>
                <a:close/>
                <a:moveTo>
                  <a:pt x="632336" y="98235"/>
                </a:moveTo>
                <a:cubicBezTo>
                  <a:pt x="638392" y="96547"/>
                  <a:pt x="644435" y="94910"/>
                  <a:pt x="650541" y="93274"/>
                </a:cubicBezTo>
                <a:lnTo>
                  <a:pt x="655492" y="111621"/>
                </a:lnTo>
                <a:cubicBezTo>
                  <a:pt x="649449" y="113245"/>
                  <a:pt x="643445" y="114882"/>
                  <a:pt x="637491" y="116570"/>
                </a:cubicBezTo>
                <a:close/>
                <a:moveTo>
                  <a:pt x="706667" y="79050"/>
                </a:moveTo>
                <a:cubicBezTo>
                  <a:pt x="713065" y="77514"/>
                  <a:pt x="719464" y="76030"/>
                  <a:pt x="725913" y="74596"/>
                </a:cubicBezTo>
                <a:lnTo>
                  <a:pt x="730128" y="93134"/>
                </a:lnTo>
                <a:cubicBezTo>
                  <a:pt x="723729" y="94568"/>
                  <a:pt x="717382" y="96052"/>
                  <a:pt x="711085" y="97537"/>
                </a:cubicBezTo>
                <a:close/>
                <a:moveTo>
                  <a:pt x="780807" y="62796"/>
                </a:moveTo>
                <a:lnTo>
                  <a:pt x="799405" y="59129"/>
                </a:lnTo>
                <a:lnTo>
                  <a:pt x="803125" y="77768"/>
                </a:lnTo>
                <a:lnTo>
                  <a:pt x="784476" y="81486"/>
                </a:lnTo>
                <a:close/>
                <a:moveTo>
                  <a:pt x="856927" y="48724"/>
                </a:moveTo>
                <a:lnTo>
                  <a:pt x="875577" y="45590"/>
                </a:lnTo>
                <a:lnTo>
                  <a:pt x="878700" y="64382"/>
                </a:lnTo>
                <a:lnTo>
                  <a:pt x="860051" y="67452"/>
                </a:lnTo>
                <a:close/>
                <a:moveTo>
                  <a:pt x="931321" y="37165"/>
                </a:moveTo>
                <a:lnTo>
                  <a:pt x="950161" y="34538"/>
                </a:lnTo>
                <a:lnTo>
                  <a:pt x="952789" y="53381"/>
                </a:lnTo>
                <a:lnTo>
                  <a:pt x="933949" y="56007"/>
                </a:lnTo>
                <a:close/>
                <a:moveTo>
                  <a:pt x="1008178" y="27204"/>
                </a:moveTo>
                <a:lnTo>
                  <a:pt x="1026828" y="25073"/>
                </a:lnTo>
                <a:lnTo>
                  <a:pt x="1029011" y="43966"/>
                </a:lnTo>
                <a:lnTo>
                  <a:pt x="1010362" y="46098"/>
                </a:lnTo>
                <a:close/>
                <a:moveTo>
                  <a:pt x="1082864" y="19274"/>
                </a:moveTo>
                <a:lnTo>
                  <a:pt x="1101806" y="17548"/>
                </a:lnTo>
                <a:lnTo>
                  <a:pt x="1103595" y="36480"/>
                </a:lnTo>
                <a:lnTo>
                  <a:pt x="1084654" y="38205"/>
                </a:lnTo>
                <a:close/>
                <a:moveTo>
                  <a:pt x="1159835" y="12790"/>
                </a:moveTo>
                <a:lnTo>
                  <a:pt x="1179119" y="11344"/>
                </a:lnTo>
                <a:lnTo>
                  <a:pt x="1180516" y="30326"/>
                </a:lnTo>
                <a:lnTo>
                  <a:pt x="1161219" y="31721"/>
                </a:lnTo>
                <a:close/>
                <a:moveTo>
                  <a:pt x="1235105" y="7778"/>
                </a:moveTo>
                <a:lnTo>
                  <a:pt x="1254008" y="6788"/>
                </a:lnTo>
                <a:lnTo>
                  <a:pt x="1255049" y="25770"/>
                </a:lnTo>
                <a:lnTo>
                  <a:pt x="1236146" y="26811"/>
                </a:lnTo>
                <a:close/>
                <a:moveTo>
                  <a:pt x="1311683" y="4060"/>
                </a:moveTo>
                <a:lnTo>
                  <a:pt x="1331170" y="3312"/>
                </a:lnTo>
                <a:lnTo>
                  <a:pt x="1331856" y="22345"/>
                </a:lnTo>
                <a:lnTo>
                  <a:pt x="1312419" y="23093"/>
                </a:lnTo>
                <a:close/>
                <a:moveTo>
                  <a:pt x="1387803" y="1586"/>
                </a:moveTo>
                <a:lnTo>
                  <a:pt x="1406542" y="1142"/>
                </a:lnTo>
                <a:lnTo>
                  <a:pt x="1406986" y="20124"/>
                </a:lnTo>
                <a:lnTo>
                  <a:pt x="1388248" y="20568"/>
                </a:lnTo>
                <a:close/>
                <a:moveTo>
                  <a:pt x="1463721" y="190"/>
                </a:moveTo>
                <a:lnTo>
                  <a:pt x="1482967" y="0"/>
                </a:lnTo>
                <a:lnTo>
                  <a:pt x="1483157" y="18982"/>
                </a:lnTo>
                <a:lnTo>
                  <a:pt x="1463873" y="19172"/>
                </a:ln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414A9AE-C6F2-B665-082C-B0855BA6030D}"/>
              </a:ext>
            </a:extLst>
          </p:cNvPr>
          <p:cNvSpPr/>
          <p:nvPr/>
        </p:nvSpPr>
        <p:spPr>
          <a:xfrm>
            <a:off x="4093411" y="3177124"/>
            <a:ext cx="12695" cy="1141128"/>
          </a:xfrm>
          <a:custGeom>
            <a:avLst/>
            <a:gdLst>
              <a:gd name="connsiteX0" fmla="*/ -104 w 12695"/>
              <a:gd name="connsiteY0" fmla="*/ 1141066 h 1141128"/>
              <a:gd name="connsiteX1" fmla="*/ -104 w 12695"/>
              <a:gd name="connsiteY1" fmla="*/ -63 h 114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95" h="1141128">
                <a:moveTo>
                  <a:pt x="-104" y="1141066"/>
                </a:moveTo>
                <a:cubicBezTo>
                  <a:pt x="-104" y="1141066"/>
                  <a:pt x="-104" y="760706"/>
                  <a:pt x="-104" y="-63"/>
                </a:cubicBez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aphic 7">
            <a:extLst>
              <a:ext uri="{FF2B5EF4-FFF2-40B4-BE49-F238E27FC236}">
                <a16:creationId xmlns:a16="http://schemas.microsoft.com/office/drawing/2014/main" id="{0C44AA4D-23CB-ABC3-A2DB-825D568DCFDB}"/>
              </a:ext>
            </a:extLst>
          </p:cNvPr>
          <p:cNvGrpSpPr/>
          <p:nvPr/>
        </p:nvGrpSpPr>
        <p:grpSpPr>
          <a:xfrm>
            <a:off x="2677210" y="2945258"/>
            <a:ext cx="1223266" cy="172682"/>
            <a:chOff x="2677210" y="2945258"/>
            <a:chExt cx="1223266" cy="172682"/>
          </a:xfrm>
          <a:solidFill>
            <a:srgbClr val="000000"/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5112522-95E9-6D1C-F76E-18B4940B7D57}"/>
                </a:ext>
              </a:extLst>
            </p:cNvPr>
            <p:cNvSpPr/>
            <p:nvPr/>
          </p:nvSpPr>
          <p:spPr>
            <a:xfrm>
              <a:off x="2677210" y="2951403"/>
              <a:ext cx="108306" cy="125894"/>
            </a:xfrm>
            <a:custGeom>
              <a:avLst/>
              <a:gdLst>
                <a:gd name="connsiteX0" fmla="*/ 105532 w 108306"/>
                <a:gd name="connsiteY0" fmla="*/ 91136 h 125894"/>
                <a:gd name="connsiteX1" fmla="*/ 108507 w 108306"/>
                <a:gd name="connsiteY1" fmla="*/ 91929 h 125894"/>
                <a:gd name="connsiteX2" fmla="*/ 97796 w 108306"/>
                <a:gd name="connsiteY2" fmla="*/ 126030 h 125894"/>
                <a:gd name="connsiteX3" fmla="*/ 201 w 108306"/>
                <a:gd name="connsiteY3" fmla="*/ 126030 h 125894"/>
                <a:gd name="connsiteX4" fmla="*/ 201 w 108306"/>
                <a:gd name="connsiteY4" fmla="*/ 122659 h 125894"/>
                <a:gd name="connsiteX5" fmla="*/ 4962 w 108306"/>
                <a:gd name="connsiteY5" fmla="*/ 122659 h 125894"/>
                <a:gd name="connsiteX6" fmla="*/ 16467 w 108306"/>
                <a:gd name="connsiteY6" fmla="*/ 117306 h 125894"/>
                <a:gd name="connsiteX7" fmla="*/ 18451 w 108306"/>
                <a:gd name="connsiteY7" fmla="*/ 103627 h 125894"/>
                <a:gd name="connsiteX8" fmla="*/ 18451 w 108306"/>
                <a:gd name="connsiteY8" fmla="*/ 22341 h 125894"/>
                <a:gd name="connsiteX9" fmla="*/ 15673 w 108306"/>
                <a:gd name="connsiteY9" fmla="*/ 7670 h 125894"/>
                <a:gd name="connsiteX10" fmla="*/ 4962 w 108306"/>
                <a:gd name="connsiteY10" fmla="*/ 3506 h 125894"/>
                <a:gd name="connsiteX11" fmla="*/ 201 w 108306"/>
                <a:gd name="connsiteY11" fmla="*/ 3506 h 125894"/>
                <a:gd name="connsiteX12" fmla="*/ 201 w 108306"/>
                <a:gd name="connsiteY12" fmla="*/ 136 h 125894"/>
                <a:gd name="connsiteX13" fmla="*/ 57330 w 108306"/>
                <a:gd name="connsiteY13" fmla="*/ 136 h 125894"/>
                <a:gd name="connsiteX14" fmla="*/ 57330 w 108306"/>
                <a:gd name="connsiteY14" fmla="*/ 3506 h 125894"/>
                <a:gd name="connsiteX15" fmla="*/ 43048 w 108306"/>
                <a:gd name="connsiteY15" fmla="*/ 5489 h 125894"/>
                <a:gd name="connsiteX16" fmla="*/ 37493 w 108306"/>
                <a:gd name="connsiteY16" fmla="*/ 10445 h 125894"/>
                <a:gd name="connsiteX17" fmla="*/ 36105 w 108306"/>
                <a:gd name="connsiteY17" fmla="*/ 24521 h 125894"/>
                <a:gd name="connsiteX18" fmla="*/ 36105 w 108306"/>
                <a:gd name="connsiteY18" fmla="*/ 103627 h 125894"/>
                <a:gd name="connsiteX19" fmla="*/ 37692 w 108306"/>
                <a:gd name="connsiteY19" fmla="*/ 114333 h 125894"/>
                <a:gd name="connsiteX20" fmla="*/ 41064 w 108306"/>
                <a:gd name="connsiteY20" fmla="*/ 117108 h 125894"/>
                <a:gd name="connsiteX21" fmla="*/ 55544 w 108306"/>
                <a:gd name="connsiteY21" fmla="*/ 118099 h 125894"/>
                <a:gd name="connsiteX22" fmla="*/ 64867 w 108306"/>
                <a:gd name="connsiteY22" fmla="*/ 118099 h 125894"/>
                <a:gd name="connsiteX23" fmla="*/ 85100 w 108306"/>
                <a:gd name="connsiteY23" fmla="*/ 115919 h 125894"/>
                <a:gd name="connsiteX24" fmla="*/ 95812 w 108306"/>
                <a:gd name="connsiteY24" fmla="*/ 108385 h 125894"/>
                <a:gd name="connsiteX25" fmla="*/ 105532 w 108306"/>
                <a:gd name="connsiteY25" fmla="*/ 91136 h 12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8306" h="125894">
                  <a:moveTo>
                    <a:pt x="105532" y="91136"/>
                  </a:moveTo>
                  <a:lnTo>
                    <a:pt x="108507" y="91929"/>
                  </a:lnTo>
                  <a:lnTo>
                    <a:pt x="97796" y="126030"/>
                  </a:lnTo>
                  <a:lnTo>
                    <a:pt x="201" y="126030"/>
                  </a:lnTo>
                  <a:lnTo>
                    <a:pt x="201" y="122659"/>
                  </a:lnTo>
                  <a:lnTo>
                    <a:pt x="4962" y="122659"/>
                  </a:lnTo>
                  <a:cubicBezTo>
                    <a:pt x="10218" y="122659"/>
                    <a:pt x="14086" y="120875"/>
                    <a:pt x="16467" y="117306"/>
                  </a:cubicBezTo>
                  <a:cubicBezTo>
                    <a:pt x="17756" y="115324"/>
                    <a:pt x="18451" y="110764"/>
                    <a:pt x="18451" y="103627"/>
                  </a:cubicBezTo>
                  <a:lnTo>
                    <a:pt x="18451" y="22341"/>
                  </a:lnTo>
                  <a:cubicBezTo>
                    <a:pt x="18451" y="14559"/>
                    <a:pt x="17508" y="9652"/>
                    <a:pt x="15673" y="7670"/>
                  </a:cubicBezTo>
                  <a:cubicBezTo>
                    <a:pt x="13293" y="4894"/>
                    <a:pt x="9723" y="3506"/>
                    <a:pt x="4962" y="3506"/>
                  </a:cubicBezTo>
                  <a:lnTo>
                    <a:pt x="201" y="3506"/>
                  </a:lnTo>
                  <a:lnTo>
                    <a:pt x="201" y="136"/>
                  </a:lnTo>
                  <a:lnTo>
                    <a:pt x="57330" y="136"/>
                  </a:lnTo>
                  <a:lnTo>
                    <a:pt x="57330" y="3506"/>
                  </a:lnTo>
                  <a:cubicBezTo>
                    <a:pt x="50585" y="3506"/>
                    <a:pt x="45824" y="4200"/>
                    <a:pt x="43048" y="5489"/>
                  </a:cubicBezTo>
                  <a:cubicBezTo>
                    <a:pt x="40370" y="6827"/>
                    <a:pt x="38535" y="8463"/>
                    <a:pt x="37493" y="10445"/>
                  </a:cubicBezTo>
                  <a:cubicBezTo>
                    <a:pt x="36551" y="12428"/>
                    <a:pt x="36105" y="17136"/>
                    <a:pt x="36105" y="24521"/>
                  </a:cubicBezTo>
                  <a:lnTo>
                    <a:pt x="36105" y="103627"/>
                  </a:lnTo>
                  <a:cubicBezTo>
                    <a:pt x="36105" y="108781"/>
                    <a:pt x="36601" y="112350"/>
                    <a:pt x="37692" y="114333"/>
                  </a:cubicBezTo>
                  <a:cubicBezTo>
                    <a:pt x="38485" y="115522"/>
                    <a:pt x="39576" y="116464"/>
                    <a:pt x="41064" y="117108"/>
                  </a:cubicBezTo>
                  <a:cubicBezTo>
                    <a:pt x="42651" y="117802"/>
                    <a:pt x="47461" y="118099"/>
                    <a:pt x="55544" y="118099"/>
                  </a:cubicBezTo>
                  <a:lnTo>
                    <a:pt x="64867" y="118099"/>
                  </a:lnTo>
                  <a:cubicBezTo>
                    <a:pt x="74488" y="118099"/>
                    <a:pt x="81232" y="117406"/>
                    <a:pt x="85100" y="115919"/>
                  </a:cubicBezTo>
                  <a:cubicBezTo>
                    <a:pt x="89068" y="114481"/>
                    <a:pt x="92638" y="111953"/>
                    <a:pt x="95812" y="108385"/>
                  </a:cubicBezTo>
                  <a:cubicBezTo>
                    <a:pt x="98986" y="104717"/>
                    <a:pt x="102209" y="98968"/>
                    <a:pt x="105532" y="9113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F145F8E-36C4-9D93-376B-23173BB29DBB}"/>
                </a:ext>
              </a:extLst>
            </p:cNvPr>
            <p:cNvSpPr/>
            <p:nvPr/>
          </p:nvSpPr>
          <p:spPr>
            <a:xfrm>
              <a:off x="2796423" y="2989667"/>
              <a:ext cx="77361" cy="89414"/>
            </a:xfrm>
            <a:custGeom>
              <a:avLst/>
              <a:gdLst>
                <a:gd name="connsiteX0" fmla="*/ 47619 w 77361"/>
                <a:gd name="connsiteY0" fmla="*/ 75474 h 89414"/>
                <a:gd name="connsiteX1" fmla="*/ 31155 w 77361"/>
                <a:gd name="connsiteY1" fmla="*/ 87171 h 89414"/>
                <a:gd name="connsiteX2" fmla="*/ 20443 w 77361"/>
                <a:gd name="connsiteY2" fmla="*/ 89550 h 89414"/>
                <a:gd name="connsiteX3" fmla="*/ 5963 w 77361"/>
                <a:gd name="connsiteY3" fmla="*/ 83602 h 89414"/>
                <a:gd name="connsiteX4" fmla="*/ 210 w 77361"/>
                <a:gd name="connsiteY4" fmla="*/ 67544 h 89414"/>
                <a:gd name="connsiteX5" fmla="*/ 2987 w 77361"/>
                <a:gd name="connsiteY5" fmla="*/ 56838 h 89414"/>
                <a:gd name="connsiteX6" fmla="*/ 16079 w 77361"/>
                <a:gd name="connsiteY6" fmla="*/ 44942 h 89414"/>
                <a:gd name="connsiteX7" fmla="*/ 47619 w 77361"/>
                <a:gd name="connsiteY7" fmla="*/ 31460 h 89414"/>
                <a:gd name="connsiteX8" fmla="*/ 47619 w 77361"/>
                <a:gd name="connsiteY8" fmla="*/ 28090 h 89414"/>
                <a:gd name="connsiteX9" fmla="*/ 43453 w 77361"/>
                <a:gd name="connsiteY9" fmla="*/ 10643 h 89414"/>
                <a:gd name="connsiteX10" fmla="*/ 31750 w 77361"/>
                <a:gd name="connsiteY10" fmla="*/ 5885 h 89414"/>
                <a:gd name="connsiteX11" fmla="*/ 22625 w 77361"/>
                <a:gd name="connsiteY11" fmla="*/ 9057 h 89414"/>
                <a:gd name="connsiteX12" fmla="*/ 19055 w 77361"/>
                <a:gd name="connsiteY12" fmla="*/ 16195 h 89414"/>
                <a:gd name="connsiteX13" fmla="*/ 19253 w 77361"/>
                <a:gd name="connsiteY13" fmla="*/ 21746 h 89414"/>
                <a:gd name="connsiteX14" fmla="*/ 17071 w 77361"/>
                <a:gd name="connsiteY14" fmla="*/ 28288 h 89414"/>
                <a:gd name="connsiteX15" fmla="*/ 11319 w 77361"/>
                <a:gd name="connsiteY15" fmla="*/ 30667 h 89414"/>
                <a:gd name="connsiteX16" fmla="*/ 5764 w 77361"/>
                <a:gd name="connsiteY16" fmla="*/ 28288 h 89414"/>
                <a:gd name="connsiteX17" fmla="*/ 3582 w 77361"/>
                <a:gd name="connsiteY17" fmla="*/ 21548 h 89414"/>
                <a:gd name="connsiteX18" fmla="*/ 11715 w 77361"/>
                <a:gd name="connsiteY18" fmla="*/ 6876 h 89414"/>
                <a:gd name="connsiteX19" fmla="*/ 34527 w 77361"/>
                <a:gd name="connsiteY19" fmla="*/ 136 h 89414"/>
                <a:gd name="connsiteX20" fmla="*/ 53173 w 77361"/>
                <a:gd name="connsiteY20" fmla="*/ 4101 h 89414"/>
                <a:gd name="connsiteX21" fmla="*/ 61306 w 77361"/>
                <a:gd name="connsiteY21" fmla="*/ 13023 h 89414"/>
                <a:gd name="connsiteX22" fmla="*/ 62893 w 77361"/>
                <a:gd name="connsiteY22" fmla="*/ 29280 h 89414"/>
                <a:gd name="connsiteX23" fmla="*/ 62893 w 77361"/>
                <a:gd name="connsiteY23" fmla="*/ 58225 h 89414"/>
                <a:gd name="connsiteX24" fmla="*/ 63290 w 77361"/>
                <a:gd name="connsiteY24" fmla="*/ 73095 h 89414"/>
                <a:gd name="connsiteX25" fmla="*/ 64877 w 77361"/>
                <a:gd name="connsiteY25" fmla="*/ 76862 h 89414"/>
                <a:gd name="connsiteX26" fmla="*/ 67455 w 77361"/>
                <a:gd name="connsiteY26" fmla="*/ 77655 h 89414"/>
                <a:gd name="connsiteX27" fmla="*/ 70034 w 77361"/>
                <a:gd name="connsiteY27" fmla="*/ 77060 h 89414"/>
                <a:gd name="connsiteX28" fmla="*/ 77572 w 77361"/>
                <a:gd name="connsiteY28" fmla="*/ 70319 h 89414"/>
                <a:gd name="connsiteX29" fmla="*/ 77572 w 77361"/>
                <a:gd name="connsiteY29" fmla="*/ 75474 h 89414"/>
                <a:gd name="connsiteX30" fmla="*/ 57735 w 77361"/>
                <a:gd name="connsiteY30" fmla="*/ 89352 h 89414"/>
                <a:gd name="connsiteX31" fmla="*/ 50396 w 77361"/>
                <a:gd name="connsiteY31" fmla="*/ 86378 h 89414"/>
                <a:gd name="connsiteX32" fmla="*/ 47619 w 77361"/>
                <a:gd name="connsiteY32" fmla="*/ 75474 h 89414"/>
                <a:gd name="connsiteX33" fmla="*/ 47619 w 77361"/>
                <a:gd name="connsiteY33" fmla="*/ 69526 h 89414"/>
                <a:gd name="connsiteX34" fmla="*/ 47619 w 77361"/>
                <a:gd name="connsiteY34" fmla="*/ 37012 h 89414"/>
                <a:gd name="connsiteX35" fmla="*/ 29568 w 77361"/>
                <a:gd name="connsiteY35" fmla="*/ 44942 h 89414"/>
                <a:gd name="connsiteX36" fmla="*/ 19055 w 77361"/>
                <a:gd name="connsiteY36" fmla="*/ 53665 h 89414"/>
                <a:gd name="connsiteX37" fmla="*/ 15881 w 77361"/>
                <a:gd name="connsiteY37" fmla="*/ 63182 h 89414"/>
                <a:gd name="connsiteX38" fmla="*/ 19848 w 77361"/>
                <a:gd name="connsiteY38" fmla="*/ 74482 h 89414"/>
                <a:gd name="connsiteX39" fmla="*/ 28973 w 77361"/>
                <a:gd name="connsiteY39" fmla="*/ 78844 h 89414"/>
                <a:gd name="connsiteX40" fmla="*/ 47619 w 77361"/>
                <a:gd name="connsiteY40" fmla="*/ 69526 h 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361" h="89414">
                  <a:moveTo>
                    <a:pt x="47619" y="75474"/>
                  </a:moveTo>
                  <a:cubicBezTo>
                    <a:pt x="38891" y="82215"/>
                    <a:pt x="33386" y="86130"/>
                    <a:pt x="31155" y="87171"/>
                  </a:cubicBezTo>
                  <a:cubicBezTo>
                    <a:pt x="27832" y="88757"/>
                    <a:pt x="24262" y="89550"/>
                    <a:pt x="20443" y="89550"/>
                  </a:cubicBezTo>
                  <a:cubicBezTo>
                    <a:pt x="14592" y="89550"/>
                    <a:pt x="9781" y="87568"/>
                    <a:pt x="5963" y="83602"/>
                  </a:cubicBezTo>
                  <a:cubicBezTo>
                    <a:pt x="2095" y="79538"/>
                    <a:pt x="210" y="74185"/>
                    <a:pt x="210" y="67544"/>
                  </a:cubicBezTo>
                  <a:cubicBezTo>
                    <a:pt x="210" y="63479"/>
                    <a:pt x="1103" y="59911"/>
                    <a:pt x="2987" y="56838"/>
                  </a:cubicBezTo>
                  <a:cubicBezTo>
                    <a:pt x="5467" y="52625"/>
                    <a:pt x="9831" y="48659"/>
                    <a:pt x="16079" y="44942"/>
                  </a:cubicBezTo>
                  <a:cubicBezTo>
                    <a:pt x="22427" y="41274"/>
                    <a:pt x="32940" y="36764"/>
                    <a:pt x="47619" y="31460"/>
                  </a:cubicBezTo>
                  <a:lnTo>
                    <a:pt x="47619" y="28090"/>
                  </a:lnTo>
                  <a:cubicBezTo>
                    <a:pt x="47619" y="19664"/>
                    <a:pt x="46230" y="13816"/>
                    <a:pt x="43453" y="10643"/>
                  </a:cubicBezTo>
                  <a:cubicBezTo>
                    <a:pt x="40775" y="7471"/>
                    <a:pt x="36907" y="5885"/>
                    <a:pt x="31750" y="5885"/>
                  </a:cubicBezTo>
                  <a:cubicBezTo>
                    <a:pt x="27882" y="5885"/>
                    <a:pt x="24857" y="6976"/>
                    <a:pt x="22625" y="9057"/>
                  </a:cubicBezTo>
                  <a:cubicBezTo>
                    <a:pt x="20245" y="11189"/>
                    <a:pt x="19055" y="13568"/>
                    <a:pt x="19055" y="16195"/>
                  </a:cubicBezTo>
                  <a:lnTo>
                    <a:pt x="19253" y="21746"/>
                  </a:lnTo>
                  <a:cubicBezTo>
                    <a:pt x="19253" y="24521"/>
                    <a:pt x="18509" y="26702"/>
                    <a:pt x="17071" y="28288"/>
                  </a:cubicBezTo>
                  <a:cubicBezTo>
                    <a:pt x="15583" y="29874"/>
                    <a:pt x="13699" y="30667"/>
                    <a:pt x="11319" y="30667"/>
                  </a:cubicBezTo>
                  <a:cubicBezTo>
                    <a:pt x="9037" y="30667"/>
                    <a:pt x="7203" y="29874"/>
                    <a:pt x="5764" y="28288"/>
                  </a:cubicBezTo>
                  <a:cubicBezTo>
                    <a:pt x="4277" y="26603"/>
                    <a:pt x="3582" y="24323"/>
                    <a:pt x="3582" y="21548"/>
                  </a:cubicBezTo>
                  <a:cubicBezTo>
                    <a:pt x="3582" y="16294"/>
                    <a:pt x="6260" y="11387"/>
                    <a:pt x="11715" y="6876"/>
                  </a:cubicBezTo>
                  <a:cubicBezTo>
                    <a:pt x="17121" y="2416"/>
                    <a:pt x="24708" y="136"/>
                    <a:pt x="34527" y="136"/>
                  </a:cubicBezTo>
                  <a:cubicBezTo>
                    <a:pt x="42164" y="136"/>
                    <a:pt x="48412" y="1474"/>
                    <a:pt x="53173" y="4101"/>
                  </a:cubicBezTo>
                  <a:cubicBezTo>
                    <a:pt x="56843" y="5984"/>
                    <a:pt x="59570" y="8958"/>
                    <a:pt x="61306" y="13023"/>
                  </a:cubicBezTo>
                  <a:cubicBezTo>
                    <a:pt x="62347" y="15699"/>
                    <a:pt x="62893" y="21101"/>
                    <a:pt x="62893" y="29280"/>
                  </a:cubicBezTo>
                  <a:lnTo>
                    <a:pt x="62893" y="58225"/>
                  </a:lnTo>
                  <a:cubicBezTo>
                    <a:pt x="62893" y="66304"/>
                    <a:pt x="62992" y="71261"/>
                    <a:pt x="63290" y="73095"/>
                  </a:cubicBezTo>
                  <a:cubicBezTo>
                    <a:pt x="63686" y="74978"/>
                    <a:pt x="64182" y="76217"/>
                    <a:pt x="64877" y="76862"/>
                  </a:cubicBezTo>
                  <a:cubicBezTo>
                    <a:pt x="65670" y="77407"/>
                    <a:pt x="66513" y="77655"/>
                    <a:pt x="67455" y="77655"/>
                  </a:cubicBezTo>
                  <a:cubicBezTo>
                    <a:pt x="68348" y="77655"/>
                    <a:pt x="69240" y="77456"/>
                    <a:pt x="70034" y="77060"/>
                  </a:cubicBezTo>
                  <a:cubicBezTo>
                    <a:pt x="71323" y="76267"/>
                    <a:pt x="73852" y="74036"/>
                    <a:pt x="77572" y="70319"/>
                  </a:cubicBezTo>
                  <a:lnTo>
                    <a:pt x="77572" y="75474"/>
                  </a:lnTo>
                  <a:cubicBezTo>
                    <a:pt x="70530" y="84742"/>
                    <a:pt x="63934" y="89352"/>
                    <a:pt x="57735" y="89352"/>
                  </a:cubicBezTo>
                  <a:cubicBezTo>
                    <a:pt x="54661" y="89352"/>
                    <a:pt x="52231" y="88361"/>
                    <a:pt x="50396" y="86378"/>
                  </a:cubicBezTo>
                  <a:cubicBezTo>
                    <a:pt x="48512" y="84296"/>
                    <a:pt x="47619" y="80629"/>
                    <a:pt x="47619" y="75474"/>
                  </a:cubicBezTo>
                  <a:close/>
                  <a:moveTo>
                    <a:pt x="47619" y="69526"/>
                  </a:moveTo>
                  <a:lnTo>
                    <a:pt x="47619" y="37012"/>
                  </a:lnTo>
                  <a:cubicBezTo>
                    <a:pt x="38197" y="40729"/>
                    <a:pt x="32196" y="43356"/>
                    <a:pt x="29568" y="44942"/>
                  </a:cubicBezTo>
                  <a:cubicBezTo>
                    <a:pt x="24658" y="47718"/>
                    <a:pt x="21138" y="50642"/>
                    <a:pt x="19055" y="53665"/>
                  </a:cubicBezTo>
                  <a:cubicBezTo>
                    <a:pt x="16922" y="56590"/>
                    <a:pt x="15881" y="59762"/>
                    <a:pt x="15881" y="63182"/>
                  </a:cubicBezTo>
                  <a:cubicBezTo>
                    <a:pt x="15881" y="67692"/>
                    <a:pt x="17170" y="71459"/>
                    <a:pt x="19848" y="74482"/>
                  </a:cubicBezTo>
                  <a:cubicBezTo>
                    <a:pt x="22477" y="77407"/>
                    <a:pt x="25502" y="78844"/>
                    <a:pt x="28973" y="78844"/>
                  </a:cubicBezTo>
                  <a:cubicBezTo>
                    <a:pt x="33734" y="78844"/>
                    <a:pt x="39932" y="75771"/>
                    <a:pt x="47619" y="6952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D0F479D-E824-0DF0-9677-28A57D3329D2}"/>
                </a:ext>
              </a:extLst>
            </p:cNvPr>
            <p:cNvSpPr/>
            <p:nvPr/>
          </p:nvSpPr>
          <p:spPr>
            <a:xfrm>
              <a:off x="2875317" y="2989667"/>
              <a:ext cx="93032" cy="87630"/>
            </a:xfrm>
            <a:custGeom>
              <a:avLst/>
              <a:gdLst>
                <a:gd name="connsiteX0" fmla="*/ 29773 w 93032"/>
                <a:gd name="connsiteY0" fmla="*/ 18177 h 87630"/>
                <a:gd name="connsiteX1" fmla="*/ 58337 w 93032"/>
                <a:gd name="connsiteY1" fmla="*/ 136 h 87630"/>
                <a:gd name="connsiteX2" fmla="*/ 70239 w 93032"/>
                <a:gd name="connsiteY2" fmla="*/ 3704 h 87630"/>
                <a:gd name="connsiteX3" fmla="*/ 78174 w 93032"/>
                <a:gd name="connsiteY3" fmla="*/ 15203 h 87630"/>
                <a:gd name="connsiteX4" fmla="*/ 80355 w 93032"/>
                <a:gd name="connsiteY4" fmla="*/ 32254 h 87630"/>
                <a:gd name="connsiteX5" fmla="*/ 80355 w 93032"/>
                <a:gd name="connsiteY5" fmla="*/ 68535 h 87630"/>
                <a:gd name="connsiteX6" fmla="*/ 81546 w 93032"/>
                <a:gd name="connsiteY6" fmla="*/ 79439 h 87630"/>
                <a:gd name="connsiteX7" fmla="*/ 84719 w 93032"/>
                <a:gd name="connsiteY7" fmla="*/ 83206 h 87630"/>
                <a:gd name="connsiteX8" fmla="*/ 93249 w 93032"/>
                <a:gd name="connsiteY8" fmla="*/ 84395 h 87630"/>
                <a:gd name="connsiteX9" fmla="*/ 93249 w 93032"/>
                <a:gd name="connsiteY9" fmla="*/ 87766 h 87630"/>
                <a:gd name="connsiteX10" fmla="*/ 51196 w 93032"/>
                <a:gd name="connsiteY10" fmla="*/ 87766 h 87630"/>
                <a:gd name="connsiteX11" fmla="*/ 51196 w 93032"/>
                <a:gd name="connsiteY11" fmla="*/ 84395 h 87630"/>
                <a:gd name="connsiteX12" fmla="*/ 52981 w 93032"/>
                <a:gd name="connsiteY12" fmla="*/ 84395 h 87630"/>
                <a:gd name="connsiteX13" fmla="*/ 61313 w 93032"/>
                <a:gd name="connsiteY13" fmla="*/ 82611 h 87630"/>
                <a:gd name="connsiteX14" fmla="*/ 64685 w 93032"/>
                <a:gd name="connsiteY14" fmla="*/ 77258 h 87630"/>
                <a:gd name="connsiteX15" fmla="*/ 64883 w 93032"/>
                <a:gd name="connsiteY15" fmla="*/ 68535 h 87630"/>
                <a:gd name="connsiteX16" fmla="*/ 64883 w 93032"/>
                <a:gd name="connsiteY16" fmla="*/ 33641 h 87630"/>
                <a:gd name="connsiteX17" fmla="*/ 61908 w 93032"/>
                <a:gd name="connsiteY17" fmla="*/ 16988 h 87630"/>
                <a:gd name="connsiteX18" fmla="*/ 51791 w 93032"/>
                <a:gd name="connsiteY18" fmla="*/ 11635 h 87630"/>
                <a:gd name="connsiteX19" fmla="*/ 29773 w 93032"/>
                <a:gd name="connsiteY19" fmla="*/ 23728 h 87630"/>
                <a:gd name="connsiteX20" fmla="*/ 29773 w 93032"/>
                <a:gd name="connsiteY20" fmla="*/ 68535 h 87630"/>
                <a:gd name="connsiteX21" fmla="*/ 30765 w 93032"/>
                <a:gd name="connsiteY21" fmla="*/ 79241 h 87630"/>
                <a:gd name="connsiteX22" fmla="*/ 34335 w 93032"/>
                <a:gd name="connsiteY22" fmla="*/ 83206 h 87630"/>
                <a:gd name="connsiteX23" fmla="*/ 43658 w 93032"/>
                <a:gd name="connsiteY23" fmla="*/ 84395 h 87630"/>
                <a:gd name="connsiteX24" fmla="*/ 43658 w 93032"/>
                <a:gd name="connsiteY24" fmla="*/ 87766 h 87630"/>
                <a:gd name="connsiteX25" fmla="*/ 1605 w 93032"/>
                <a:gd name="connsiteY25" fmla="*/ 87766 h 87630"/>
                <a:gd name="connsiteX26" fmla="*/ 1605 w 93032"/>
                <a:gd name="connsiteY26" fmla="*/ 84395 h 87630"/>
                <a:gd name="connsiteX27" fmla="*/ 3391 w 93032"/>
                <a:gd name="connsiteY27" fmla="*/ 84395 h 87630"/>
                <a:gd name="connsiteX28" fmla="*/ 12119 w 93032"/>
                <a:gd name="connsiteY28" fmla="*/ 81223 h 87630"/>
                <a:gd name="connsiteX29" fmla="*/ 14499 w 93032"/>
                <a:gd name="connsiteY29" fmla="*/ 68535 h 87630"/>
                <a:gd name="connsiteX30" fmla="*/ 14499 w 93032"/>
                <a:gd name="connsiteY30" fmla="*/ 37012 h 87630"/>
                <a:gd name="connsiteX31" fmla="*/ 13706 w 93032"/>
                <a:gd name="connsiteY31" fmla="*/ 18375 h 87630"/>
                <a:gd name="connsiteX32" fmla="*/ 11524 w 93032"/>
                <a:gd name="connsiteY32" fmla="*/ 13816 h 87630"/>
                <a:gd name="connsiteX33" fmla="*/ 7755 w 93032"/>
                <a:gd name="connsiteY33" fmla="*/ 12626 h 87630"/>
                <a:gd name="connsiteX34" fmla="*/ 1605 w 93032"/>
                <a:gd name="connsiteY34" fmla="*/ 14014 h 87630"/>
                <a:gd name="connsiteX35" fmla="*/ 217 w 93032"/>
                <a:gd name="connsiteY35" fmla="*/ 10643 h 87630"/>
                <a:gd name="connsiteX36" fmla="*/ 25806 w 93032"/>
                <a:gd name="connsiteY36" fmla="*/ 136 h 87630"/>
                <a:gd name="connsiteX37" fmla="*/ 29773 w 93032"/>
                <a:gd name="connsiteY37" fmla="*/ 136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29773" y="18177"/>
                  </a:moveTo>
                  <a:cubicBezTo>
                    <a:pt x="39691" y="6182"/>
                    <a:pt x="49212" y="136"/>
                    <a:pt x="58337" y="136"/>
                  </a:cubicBezTo>
                  <a:cubicBezTo>
                    <a:pt x="62949" y="136"/>
                    <a:pt x="66916" y="1325"/>
                    <a:pt x="70239" y="3704"/>
                  </a:cubicBezTo>
                  <a:cubicBezTo>
                    <a:pt x="73512" y="6083"/>
                    <a:pt x="76190" y="9949"/>
                    <a:pt x="78174" y="15203"/>
                  </a:cubicBezTo>
                  <a:cubicBezTo>
                    <a:pt x="79612" y="18921"/>
                    <a:pt x="80355" y="24621"/>
                    <a:pt x="80355" y="32254"/>
                  </a:cubicBezTo>
                  <a:lnTo>
                    <a:pt x="80355" y="68535"/>
                  </a:lnTo>
                  <a:cubicBezTo>
                    <a:pt x="80355" y="73987"/>
                    <a:pt x="80752" y="77605"/>
                    <a:pt x="81546" y="79439"/>
                  </a:cubicBezTo>
                  <a:cubicBezTo>
                    <a:pt x="82190" y="81025"/>
                    <a:pt x="83232" y="82314"/>
                    <a:pt x="84719" y="83206"/>
                  </a:cubicBezTo>
                  <a:cubicBezTo>
                    <a:pt x="86306" y="83999"/>
                    <a:pt x="89133" y="84395"/>
                    <a:pt x="93249" y="84395"/>
                  </a:cubicBezTo>
                  <a:lnTo>
                    <a:pt x="93249" y="87766"/>
                  </a:lnTo>
                  <a:lnTo>
                    <a:pt x="51196" y="87766"/>
                  </a:lnTo>
                  <a:lnTo>
                    <a:pt x="51196" y="84395"/>
                  </a:lnTo>
                  <a:lnTo>
                    <a:pt x="52981" y="84395"/>
                  </a:lnTo>
                  <a:cubicBezTo>
                    <a:pt x="56949" y="84395"/>
                    <a:pt x="59726" y="83801"/>
                    <a:pt x="61313" y="82611"/>
                  </a:cubicBezTo>
                  <a:cubicBezTo>
                    <a:pt x="62900" y="81422"/>
                    <a:pt x="63991" y="79637"/>
                    <a:pt x="64685" y="77258"/>
                  </a:cubicBezTo>
                  <a:cubicBezTo>
                    <a:pt x="64784" y="76366"/>
                    <a:pt x="64883" y="73442"/>
                    <a:pt x="64883" y="68535"/>
                  </a:cubicBezTo>
                  <a:lnTo>
                    <a:pt x="64883" y="33641"/>
                  </a:lnTo>
                  <a:cubicBezTo>
                    <a:pt x="64883" y="26008"/>
                    <a:pt x="63891" y="20457"/>
                    <a:pt x="61908" y="16988"/>
                  </a:cubicBezTo>
                  <a:cubicBezTo>
                    <a:pt x="59924" y="13419"/>
                    <a:pt x="56552" y="11635"/>
                    <a:pt x="51791" y="11635"/>
                  </a:cubicBezTo>
                  <a:cubicBezTo>
                    <a:pt x="44353" y="11635"/>
                    <a:pt x="37013" y="15699"/>
                    <a:pt x="29773" y="23728"/>
                  </a:cubicBezTo>
                  <a:lnTo>
                    <a:pt x="29773" y="68535"/>
                  </a:lnTo>
                  <a:cubicBezTo>
                    <a:pt x="29773" y="74383"/>
                    <a:pt x="30070" y="77952"/>
                    <a:pt x="30765" y="79241"/>
                  </a:cubicBezTo>
                  <a:cubicBezTo>
                    <a:pt x="31657" y="80976"/>
                    <a:pt x="32848" y="82314"/>
                    <a:pt x="34335" y="83206"/>
                  </a:cubicBezTo>
                  <a:cubicBezTo>
                    <a:pt x="35922" y="83999"/>
                    <a:pt x="38997" y="84395"/>
                    <a:pt x="43658" y="84395"/>
                  </a:cubicBezTo>
                  <a:lnTo>
                    <a:pt x="43658" y="87766"/>
                  </a:lnTo>
                  <a:lnTo>
                    <a:pt x="1605" y="87766"/>
                  </a:lnTo>
                  <a:lnTo>
                    <a:pt x="1605" y="84395"/>
                  </a:lnTo>
                  <a:lnTo>
                    <a:pt x="3391" y="84395"/>
                  </a:lnTo>
                  <a:cubicBezTo>
                    <a:pt x="7755" y="84395"/>
                    <a:pt x="10631" y="83355"/>
                    <a:pt x="12119" y="81223"/>
                  </a:cubicBezTo>
                  <a:cubicBezTo>
                    <a:pt x="13706" y="78993"/>
                    <a:pt x="14499" y="74780"/>
                    <a:pt x="14499" y="68535"/>
                  </a:cubicBezTo>
                  <a:lnTo>
                    <a:pt x="14499" y="37012"/>
                  </a:lnTo>
                  <a:cubicBezTo>
                    <a:pt x="14499" y="26851"/>
                    <a:pt x="14201" y="20655"/>
                    <a:pt x="13706" y="18375"/>
                  </a:cubicBezTo>
                  <a:cubicBezTo>
                    <a:pt x="13309" y="16145"/>
                    <a:pt x="12565" y="14609"/>
                    <a:pt x="11524" y="13816"/>
                  </a:cubicBezTo>
                  <a:cubicBezTo>
                    <a:pt x="10581" y="13023"/>
                    <a:pt x="9342" y="12626"/>
                    <a:pt x="7755" y="12626"/>
                  </a:cubicBezTo>
                  <a:cubicBezTo>
                    <a:pt x="6019" y="12626"/>
                    <a:pt x="3986" y="13122"/>
                    <a:pt x="1605" y="14014"/>
                  </a:cubicBezTo>
                  <a:lnTo>
                    <a:pt x="217" y="10643"/>
                  </a:lnTo>
                  <a:lnTo>
                    <a:pt x="25806" y="136"/>
                  </a:lnTo>
                  <a:lnTo>
                    <a:pt x="29773" y="136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E964ABF-E88F-74D3-7BCA-4FD5142F9792}"/>
                </a:ext>
              </a:extLst>
            </p:cNvPr>
            <p:cNvSpPr/>
            <p:nvPr/>
          </p:nvSpPr>
          <p:spPr>
            <a:xfrm>
              <a:off x="2975625" y="2945258"/>
              <a:ext cx="89263" cy="134616"/>
            </a:xfrm>
            <a:custGeom>
              <a:avLst/>
              <a:gdLst>
                <a:gd name="connsiteX0" fmla="*/ 59932 w 89263"/>
                <a:gd name="connsiteY0" fmla="*/ 122659 h 134616"/>
                <a:gd name="connsiteX1" fmla="*/ 47831 w 89263"/>
                <a:gd name="connsiteY1" fmla="*/ 131977 h 134616"/>
                <a:gd name="connsiteX2" fmla="*/ 34938 w 89263"/>
                <a:gd name="connsiteY2" fmla="*/ 134752 h 134616"/>
                <a:gd name="connsiteX3" fmla="*/ 10539 w 89263"/>
                <a:gd name="connsiteY3" fmla="*/ 123253 h 134616"/>
                <a:gd name="connsiteX4" fmla="*/ 224 w 89263"/>
                <a:gd name="connsiteY4" fmla="*/ 93118 h 134616"/>
                <a:gd name="connsiteX5" fmla="*/ 11729 w 89263"/>
                <a:gd name="connsiteY5" fmla="*/ 59811 h 134616"/>
                <a:gd name="connsiteX6" fmla="*/ 41286 w 89263"/>
                <a:gd name="connsiteY6" fmla="*/ 44545 h 134616"/>
                <a:gd name="connsiteX7" fmla="*/ 59932 w 89263"/>
                <a:gd name="connsiteY7" fmla="*/ 51682 h 134616"/>
                <a:gd name="connsiteX8" fmla="*/ 59932 w 89263"/>
                <a:gd name="connsiteY8" fmla="*/ 36020 h 134616"/>
                <a:gd name="connsiteX9" fmla="*/ 59138 w 89263"/>
                <a:gd name="connsiteY9" fmla="*/ 18176 h 134616"/>
                <a:gd name="connsiteX10" fmla="*/ 56956 w 89263"/>
                <a:gd name="connsiteY10" fmla="*/ 13617 h 134616"/>
                <a:gd name="connsiteX11" fmla="*/ 53386 w 89263"/>
                <a:gd name="connsiteY11" fmla="*/ 12229 h 134616"/>
                <a:gd name="connsiteX12" fmla="*/ 46840 w 89263"/>
                <a:gd name="connsiteY12" fmla="*/ 13815 h 134616"/>
                <a:gd name="connsiteX13" fmla="*/ 45649 w 89263"/>
                <a:gd name="connsiteY13" fmla="*/ 10643 h 134616"/>
                <a:gd name="connsiteX14" fmla="*/ 71040 w 89263"/>
                <a:gd name="connsiteY14" fmla="*/ 136 h 134616"/>
                <a:gd name="connsiteX15" fmla="*/ 75206 w 89263"/>
                <a:gd name="connsiteY15" fmla="*/ 136 h 134616"/>
                <a:gd name="connsiteX16" fmla="*/ 75206 w 89263"/>
                <a:gd name="connsiteY16" fmla="*/ 98471 h 134616"/>
                <a:gd name="connsiteX17" fmla="*/ 75801 w 89263"/>
                <a:gd name="connsiteY17" fmla="*/ 116711 h 134616"/>
                <a:gd name="connsiteX18" fmla="*/ 78181 w 89263"/>
                <a:gd name="connsiteY18" fmla="*/ 121469 h 134616"/>
                <a:gd name="connsiteX19" fmla="*/ 81752 w 89263"/>
                <a:gd name="connsiteY19" fmla="*/ 122659 h 134616"/>
                <a:gd name="connsiteX20" fmla="*/ 88496 w 89263"/>
                <a:gd name="connsiteY20" fmla="*/ 121073 h 134616"/>
                <a:gd name="connsiteX21" fmla="*/ 89488 w 89263"/>
                <a:gd name="connsiteY21" fmla="*/ 124245 h 134616"/>
                <a:gd name="connsiteX22" fmla="*/ 64097 w 89263"/>
                <a:gd name="connsiteY22" fmla="*/ 134752 h 134616"/>
                <a:gd name="connsiteX23" fmla="*/ 59932 w 89263"/>
                <a:gd name="connsiteY23" fmla="*/ 134752 h 134616"/>
                <a:gd name="connsiteX24" fmla="*/ 59932 w 89263"/>
                <a:gd name="connsiteY24" fmla="*/ 116116 h 134616"/>
                <a:gd name="connsiteX25" fmla="*/ 59932 w 89263"/>
                <a:gd name="connsiteY25" fmla="*/ 72301 h 134616"/>
                <a:gd name="connsiteX26" fmla="*/ 56559 w 89263"/>
                <a:gd name="connsiteY26" fmla="*/ 60802 h 134616"/>
                <a:gd name="connsiteX27" fmla="*/ 49220 w 89263"/>
                <a:gd name="connsiteY27" fmla="*/ 53070 h 134616"/>
                <a:gd name="connsiteX28" fmla="*/ 40294 w 89263"/>
                <a:gd name="connsiteY28" fmla="*/ 50294 h 134616"/>
                <a:gd name="connsiteX29" fmla="*/ 25615 w 89263"/>
                <a:gd name="connsiteY29" fmla="*/ 57630 h 134616"/>
                <a:gd name="connsiteX30" fmla="*/ 17284 w 89263"/>
                <a:gd name="connsiteY30" fmla="*/ 85783 h 134616"/>
                <a:gd name="connsiteX31" fmla="*/ 25417 w 89263"/>
                <a:gd name="connsiteY31" fmla="*/ 114728 h 134616"/>
                <a:gd name="connsiteX32" fmla="*/ 43666 w 89263"/>
                <a:gd name="connsiteY32" fmla="*/ 124641 h 134616"/>
                <a:gd name="connsiteX33" fmla="*/ 59932 w 89263"/>
                <a:gd name="connsiteY33" fmla="*/ 116116 h 13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263" h="134616">
                  <a:moveTo>
                    <a:pt x="59932" y="122659"/>
                  </a:moveTo>
                  <a:cubicBezTo>
                    <a:pt x="55816" y="127020"/>
                    <a:pt x="51799" y="130143"/>
                    <a:pt x="47831" y="131977"/>
                  </a:cubicBezTo>
                  <a:cubicBezTo>
                    <a:pt x="43864" y="133811"/>
                    <a:pt x="39550" y="134752"/>
                    <a:pt x="34938" y="134752"/>
                  </a:cubicBezTo>
                  <a:cubicBezTo>
                    <a:pt x="25664" y="134752"/>
                    <a:pt x="17532" y="130936"/>
                    <a:pt x="10539" y="123253"/>
                  </a:cubicBezTo>
                  <a:cubicBezTo>
                    <a:pt x="3646" y="115472"/>
                    <a:pt x="224" y="105410"/>
                    <a:pt x="224" y="93118"/>
                  </a:cubicBezTo>
                  <a:cubicBezTo>
                    <a:pt x="224" y="80975"/>
                    <a:pt x="4043" y="69872"/>
                    <a:pt x="11729" y="59811"/>
                  </a:cubicBezTo>
                  <a:cubicBezTo>
                    <a:pt x="19366" y="49650"/>
                    <a:pt x="29235" y="44545"/>
                    <a:pt x="41286" y="44545"/>
                  </a:cubicBezTo>
                  <a:cubicBezTo>
                    <a:pt x="48823" y="44545"/>
                    <a:pt x="55022" y="46924"/>
                    <a:pt x="59932" y="51682"/>
                  </a:cubicBezTo>
                  <a:lnTo>
                    <a:pt x="59932" y="36020"/>
                  </a:lnTo>
                  <a:cubicBezTo>
                    <a:pt x="59932" y="26256"/>
                    <a:pt x="59634" y="20308"/>
                    <a:pt x="59138" y="18176"/>
                  </a:cubicBezTo>
                  <a:cubicBezTo>
                    <a:pt x="58741" y="15946"/>
                    <a:pt x="57998" y="14410"/>
                    <a:pt x="56956" y="13617"/>
                  </a:cubicBezTo>
                  <a:cubicBezTo>
                    <a:pt x="56014" y="12724"/>
                    <a:pt x="54824" y="12229"/>
                    <a:pt x="53386" y="12229"/>
                  </a:cubicBezTo>
                  <a:cubicBezTo>
                    <a:pt x="51799" y="12229"/>
                    <a:pt x="49617" y="12774"/>
                    <a:pt x="46840" y="13815"/>
                  </a:cubicBezTo>
                  <a:lnTo>
                    <a:pt x="45649" y="10643"/>
                  </a:lnTo>
                  <a:lnTo>
                    <a:pt x="71040" y="136"/>
                  </a:lnTo>
                  <a:lnTo>
                    <a:pt x="75206" y="136"/>
                  </a:lnTo>
                  <a:lnTo>
                    <a:pt x="75206" y="98471"/>
                  </a:lnTo>
                  <a:cubicBezTo>
                    <a:pt x="75206" y="108384"/>
                    <a:pt x="75404" y="114481"/>
                    <a:pt x="75801" y="116711"/>
                  </a:cubicBezTo>
                  <a:cubicBezTo>
                    <a:pt x="76297" y="118991"/>
                    <a:pt x="77090" y="120577"/>
                    <a:pt x="78181" y="121469"/>
                  </a:cubicBezTo>
                  <a:cubicBezTo>
                    <a:pt x="79222" y="122262"/>
                    <a:pt x="80413" y="122659"/>
                    <a:pt x="81752" y="122659"/>
                  </a:cubicBezTo>
                  <a:cubicBezTo>
                    <a:pt x="83438" y="122659"/>
                    <a:pt x="85719" y="122163"/>
                    <a:pt x="88496" y="121073"/>
                  </a:cubicBezTo>
                  <a:lnTo>
                    <a:pt x="89488" y="124245"/>
                  </a:lnTo>
                  <a:lnTo>
                    <a:pt x="64097" y="134752"/>
                  </a:lnTo>
                  <a:lnTo>
                    <a:pt x="59932" y="134752"/>
                  </a:lnTo>
                  <a:close/>
                  <a:moveTo>
                    <a:pt x="59932" y="116116"/>
                  </a:moveTo>
                  <a:lnTo>
                    <a:pt x="59932" y="72301"/>
                  </a:lnTo>
                  <a:cubicBezTo>
                    <a:pt x="59535" y="68088"/>
                    <a:pt x="58394" y="64272"/>
                    <a:pt x="56559" y="60802"/>
                  </a:cubicBezTo>
                  <a:cubicBezTo>
                    <a:pt x="54675" y="57382"/>
                    <a:pt x="52245" y="54805"/>
                    <a:pt x="49220" y="53070"/>
                  </a:cubicBezTo>
                  <a:cubicBezTo>
                    <a:pt x="46145" y="51236"/>
                    <a:pt x="43170" y="50294"/>
                    <a:pt x="40294" y="50294"/>
                  </a:cubicBezTo>
                  <a:cubicBezTo>
                    <a:pt x="34740" y="50294"/>
                    <a:pt x="29830" y="52773"/>
                    <a:pt x="25615" y="57630"/>
                  </a:cubicBezTo>
                  <a:cubicBezTo>
                    <a:pt x="20061" y="64123"/>
                    <a:pt x="17284" y="73491"/>
                    <a:pt x="17284" y="85783"/>
                  </a:cubicBezTo>
                  <a:cubicBezTo>
                    <a:pt x="17284" y="98372"/>
                    <a:pt x="19962" y="107988"/>
                    <a:pt x="25417" y="114728"/>
                  </a:cubicBezTo>
                  <a:cubicBezTo>
                    <a:pt x="30822" y="121370"/>
                    <a:pt x="36921" y="124641"/>
                    <a:pt x="43666" y="124641"/>
                  </a:cubicBezTo>
                  <a:cubicBezTo>
                    <a:pt x="49220" y="124641"/>
                    <a:pt x="54625" y="121816"/>
                    <a:pt x="59932" y="11611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E9757B9-5B4F-84DA-ED4F-4A7B02DA06F0}"/>
                </a:ext>
              </a:extLst>
            </p:cNvPr>
            <p:cNvSpPr/>
            <p:nvPr/>
          </p:nvSpPr>
          <p:spPr>
            <a:xfrm>
              <a:off x="3073739" y="2989667"/>
              <a:ext cx="57921" cy="90207"/>
            </a:xfrm>
            <a:custGeom>
              <a:avLst/>
              <a:gdLst>
                <a:gd name="connsiteX0" fmla="*/ 51806 w 57921"/>
                <a:gd name="connsiteY0" fmla="*/ 136 h 90207"/>
                <a:gd name="connsiteX1" fmla="*/ 51806 w 57921"/>
                <a:gd name="connsiteY1" fmla="*/ 29280 h 90207"/>
                <a:gd name="connsiteX2" fmla="*/ 48831 w 57921"/>
                <a:gd name="connsiteY2" fmla="*/ 29280 h 90207"/>
                <a:gd name="connsiteX3" fmla="*/ 39706 w 57921"/>
                <a:gd name="connsiteY3" fmla="*/ 10643 h 90207"/>
                <a:gd name="connsiteX4" fmla="*/ 25622 w 57921"/>
                <a:gd name="connsiteY4" fmla="*/ 5687 h 90207"/>
                <a:gd name="connsiteX5" fmla="*/ 15109 w 57921"/>
                <a:gd name="connsiteY5" fmla="*/ 9256 h 90207"/>
                <a:gd name="connsiteX6" fmla="*/ 11142 w 57921"/>
                <a:gd name="connsiteY6" fmla="*/ 16789 h 90207"/>
                <a:gd name="connsiteX7" fmla="*/ 14117 w 57921"/>
                <a:gd name="connsiteY7" fmla="*/ 25711 h 90207"/>
                <a:gd name="connsiteX8" fmla="*/ 25821 w 57921"/>
                <a:gd name="connsiteY8" fmla="*/ 33641 h 90207"/>
                <a:gd name="connsiteX9" fmla="*/ 39309 w 57921"/>
                <a:gd name="connsiteY9" fmla="*/ 40382 h 90207"/>
                <a:gd name="connsiteX10" fmla="*/ 58154 w 57921"/>
                <a:gd name="connsiteY10" fmla="*/ 64570 h 90207"/>
                <a:gd name="connsiteX11" fmla="*/ 49426 w 57921"/>
                <a:gd name="connsiteY11" fmla="*/ 83206 h 90207"/>
                <a:gd name="connsiteX12" fmla="*/ 29788 w 57921"/>
                <a:gd name="connsiteY12" fmla="*/ 90343 h 90207"/>
                <a:gd name="connsiteX13" fmla="*/ 11935 w 57921"/>
                <a:gd name="connsiteY13" fmla="*/ 87568 h 90207"/>
                <a:gd name="connsiteX14" fmla="*/ 6976 w 57921"/>
                <a:gd name="connsiteY14" fmla="*/ 86576 h 90207"/>
                <a:gd name="connsiteX15" fmla="*/ 3604 w 57921"/>
                <a:gd name="connsiteY15" fmla="*/ 89154 h 90207"/>
                <a:gd name="connsiteX16" fmla="*/ 629 w 57921"/>
                <a:gd name="connsiteY16" fmla="*/ 89154 h 90207"/>
                <a:gd name="connsiteX17" fmla="*/ 629 w 57921"/>
                <a:gd name="connsiteY17" fmla="*/ 58622 h 90207"/>
                <a:gd name="connsiteX18" fmla="*/ 3604 w 57921"/>
                <a:gd name="connsiteY18" fmla="*/ 58622 h 90207"/>
                <a:gd name="connsiteX19" fmla="*/ 13522 w 57921"/>
                <a:gd name="connsiteY19" fmla="*/ 78249 h 90207"/>
                <a:gd name="connsiteX20" fmla="*/ 29986 w 57921"/>
                <a:gd name="connsiteY20" fmla="*/ 84792 h 90207"/>
                <a:gd name="connsiteX21" fmla="*/ 40301 w 57921"/>
                <a:gd name="connsiteY21" fmla="*/ 81223 h 90207"/>
                <a:gd name="connsiteX22" fmla="*/ 44467 w 57921"/>
                <a:gd name="connsiteY22" fmla="*/ 72103 h 90207"/>
                <a:gd name="connsiteX23" fmla="*/ 39905 w 57921"/>
                <a:gd name="connsiteY23" fmla="*/ 61398 h 90207"/>
                <a:gd name="connsiteX24" fmla="*/ 22052 w 57921"/>
                <a:gd name="connsiteY24" fmla="*/ 50295 h 90207"/>
                <a:gd name="connsiteX25" fmla="*/ 4397 w 57921"/>
                <a:gd name="connsiteY25" fmla="*/ 38201 h 90207"/>
                <a:gd name="connsiteX26" fmla="*/ 232 w 57921"/>
                <a:gd name="connsiteY26" fmla="*/ 24918 h 90207"/>
                <a:gd name="connsiteX27" fmla="*/ 7373 w 57921"/>
                <a:gd name="connsiteY27" fmla="*/ 7273 h 90207"/>
                <a:gd name="connsiteX28" fmla="*/ 26019 w 57921"/>
                <a:gd name="connsiteY28" fmla="*/ 136 h 90207"/>
                <a:gd name="connsiteX29" fmla="*/ 38119 w 57921"/>
                <a:gd name="connsiteY29" fmla="*/ 2316 h 90207"/>
                <a:gd name="connsiteX30" fmla="*/ 44467 w 57921"/>
                <a:gd name="connsiteY30" fmla="*/ 3704 h 90207"/>
                <a:gd name="connsiteX31" fmla="*/ 46847 w 57921"/>
                <a:gd name="connsiteY31" fmla="*/ 3109 h 90207"/>
                <a:gd name="connsiteX32" fmla="*/ 48831 w 57921"/>
                <a:gd name="connsiteY32" fmla="*/ 136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921" h="90207">
                  <a:moveTo>
                    <a:pt x="51806" y="136"/>
                  </a:moveTo>
                  <a:lnTo>
                    <a:pt x="51806" y="29280"/>
                  </a:lnTo>
                  <a:lnTo>
                    <a:pt x="48831" y="29280"/>
                  </a:lnTo>
                  <a:cubicBezTo>
                    <a:pt x="46450" y="20160"/>
                    <a:pt x="43376" y="13964"/>
                    <a:pt x="39706" y="10643"/>
                  </a:cubicBezTo>
                  <a:cubicBezTo>
                    <a:pt x="35987" y="7372"/>
                    <a:pt x="31276" y="5687"/>
                    <a:pt x="25622" y="5687"/>
                  </a:cubicBezTo>
                  <a:cubicBezTo>
                    <a:pt x="21258" y="5687"/>
                    <a:pt x="17737" y="6876"/>
                    <a:pt x="15109" y="9256"/>
                  </a:cubicBezTo>
                  <a:cubicBezTo>
                    <a:pt x="12431" y="11536"/>
                    <a:pt x="11142" y="14014"/>
                    <a:pt x="11142" y="16789"/>
                  </a:cubicBezTo>
                  <a:cubicBezTo>
                    <a:pt x="11142" y="20259"/>
                    <a:pt x="12134" y="23233"/>
                    <a:pt x="14117" y="25711"/>
                  </a:cubicBezTo>
                  <a:cubicBezTo>
                    <a:pt x="16101" y="28239"/>
                    <a:pt x="19969" y="30866"/>
                    <a:pt x="25821" y="33641"/>
                  </a:cubicBezTo>
                  <a:lnTo>
                    <a:pt x="39309" y="40382"/>
                  </a:lnTo>
                  <a:cubicBezTo>
                    <a:pt x="51856" y="46479"/>
                    <a:pt x="58154" y="54558"/>
                    <a:pt x="58154" y="64570"/>
                  </a:cubicBezTo>
                  <a:cubicBezTo>
                    <a:pt x="58154" y="72252"/>
                    <a:pt x="55228" y="78448"/>
                    <a:pt x="49426" y="83206"/>
                  </a:cubicBezTo>
                  <a:cubicBezTo>
                    <a:pt x="43574" y="87964"/>
                    <a:pt x="37028" y="90343"/>
                    <a:pt x="29788" y="90343"/>
                  </a:cubicBezTo>
                  <a:cubicBezTo>
                    <a:pt x="24631" y="90343"/>
                    <a:pt x="18680" y="89401"/>
                    <a:pt x="11935" y="87568"/>
                  </a:cubicBezTo>
                  <a:cubicBezTo>
                    <a:pt x="9952" y="86923"/>
                    <a:pt x="8266" y="86576"/>
                    <a:pt x="6976" y="86576"/>
                  </a:cubicBezTo>
                  <a:cubicBezTo>
                    <a:pt x="5489" y="86576"/>
                    <a:pt x="4397" y="87468"/>
                    <a:pt x="3604" y="89154"/>
                  </a:cubicBezTo>
                  <a:lnTo>
                    <a:pt x="629" y="89154"/>
                  </a:lnTo>
                  <a:lnTo>
                    <a:pt x="629" y="58622"/>
                  </a:lnTo>
                  <a:lnTo>
                    <a:pt x="3604" y="58622"/>
                  </a:lnTo>
                  <a:cubicBezTo>
                    <a:pt x="5290" y="67345"/>
                    <a:pt x="8613" y="73888"/>
                    <a:pt x="13522" y="78249"/>
                  </a:cubicBezTo>
                  <a:cubicBezTo>
                    <a:pt x="18382" y="82611"/>
                    <a:pt x="23887" y="84792"/>
                    <a:pt x="29986" y="84792"/>
                  </a:cubicBezTo>
                  <a:cubicBezTo>
                    <a:pt x="34202" y="84792"/>
                    <a:pt x="37623" y="83602"/>
                    <a:pt x="40301" y="81223"/>
                  </a:cubicBezTo>
                  <a:cubicBezTo>
                    <a:pt x="43078" y="78745"/>
                    <a:pt x="44467" y="75672"/>
                    <a:pt x="44467" y="72103"/>
                  </a:cubicBezTo>
                  <a:cubicBezTo>
                    <a:pt x="44467" y="67890"/>
                    <a:pt x="42930" y="64322"/>
                    <a:pt x="39905" y="61398"/>
                  </a:cubicBezTo>
                  <a:cubicBezTo>
                    <a:pt x="36979" y="58523"/>
                    <a:pt x="31028" y="54805"/>
                    <a:pt x="22052" y="50295"/>
                  </a:cubicBezTo>
                  <a:cubicBezTo>
                    <a:pt x="13026" y="45834"/>
                    <a:pt x="7175" y="41770"/>
                    <a:pt x="4397" y="38201"/>
                  </a:cubicBezTo>
                  <a:cubicBezTo>
                    <a:pt x="1620" y="34633"/>
                    <a:pt x="232" y="30221"/>
                    <a:pt x="232" y="24918"/>
                  </a:cubicBezTo>
                  <a:cubicBezTo>
                    <a:pt x="232" y="17929"/>
                    <a:pt x="2612" y="12031"/>
                    <a:pt x="7373" y="7273"/>
                  </a:cubicBezTo>
                  <a:cubicBezTo>
                    <a:pt x="12134" y="2515"/>
                    <a:pt x="18333" y="136"/>
                    <a:pt x="26019" y="136"/>
                  </a:cubicBezTo>
                  <a:cubicBezTo>
                    <a:pt x="29292" y="136"/>
                    <a:pt x="33358" y="879"/>
                    <a:pt x="38119" y="2316"/>
                  </a:cubicBezTo>
                  <a:cubicBezTo>
                    <a:pt x="41293" y="3258"/>
                    <a:pt x="43376" y="3704"/>
                    <a:pt x="44467" y="3704"/>
                  </a:cubicBezTo>
                  <a:cubicBezTo>
                    <a:pt x="45508" y="3704"/>
                    <a:pt x="46302" y="3506"/>
                    <a:pt x="46847" y="3109"/>
                  </a:cubicBezTo>
                  <a:cubicBezTo>
                    <a:pt x="47343" y="2713"/>
                    <a:pt x="48037" y="1722"/>
                    <a:pt x="48831" y="13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E89C754-79E3-1139-7E8E-6C39C4255DA0}"/>
                </a:ext>
              </a:extLst>
            </p:cNvPr>
            <p:cNvSpPr/>
            <p:nvPr/>
          </p:nvSpPr>
          <p:spPr>
            <a:xfrm>
              <a:off x="3145013" y="2989667"/>
              <a:ext cx="71608" cy="90207"/>
            </a:xfrm>
            <a:custGeom>
              <a:avLst/>
              <a:gdLst>
                <a:gd name="connsiteX0" fmla="*/ 71847 w 71608"/>
                <a:gd name="connsiteY0" fmla="*/ 55450 h 90207"/>
                <a:gd name="connsiteX1" fmla="*/ 58358 w 71608"/>
                <a:gd name="connsiteY1" fmla="*/ 81422 h 90207"/>
                <a:gd name="connsiteX2" fmla="*/ 36141 w 71608"/>
                <a:gd name="connsiteY2" fmla="*/ 90343 h 90207"/>
                <a:gd name="connsiteX3" fmla="*/ 10949 w 71608"/>
                <a:gd name="connsiteY3" fmla="*/ 78249 h 90207"/>
                <a:gd name="connsiteX4" fmla="*/ 238 w 71608"/>
                <a:gd name="connsiteY4" fmla="*/ 45339 h 90207"/>
                <a:gd name="connsiteX5" fmla="*/ 12139 w 71608"/>
                <a:gd name="connsiteY5" fmla="*/ 12824 h 90207"/>
                <a:gd name="connsiteX6" fmla="*/ 40704 w 71608"/>
                <a:gd name="connsiteY6" fmla="*/ 136 h 90207"/>
                <a:gd name="connsiteX7" fmla="*/ 61333 w 71608"/>
                <a:gd name="connsiteY7" fmla="*/ 6876 h 90207"/>
                <a:gd name="connsiteX8" fmla="*/ 69466 w 71608"/>
                <a:gd name="connsiteY8" fmla="*/ 20556 h 90207"/>
                <a:gd name="connsiteX9" fmla="*/ 67086 w 71608"/>
                <a:gd name="connsiteY9" fmla="*/ 26306 h 90207"/>
                <a:gd name="connsiteX10" fmla="*/ 60937 w 71608"/>
                <a:gd name="connsiteY10" fmla="*/ 28487 h 90207"/>
                <a:gd name="connsiteX11" fmla="*/ 52605 w 71608"/>
                <a:gd name="connsiteY11" fmla="*/ 24918 h 90207"/>
                <a:gd name="connsiteX12" fmla="*/ 50424 w 71608"/>
                <a:gd name="connsiteY12" fmla="*/ 17582 h 90207"/>
                <a:gd name="connsiteX13" fmla="*/ 46655 w 71608"/>
                <a:gd name="connsiteY13" fmla="*/ 9256 h 90207"/>
                <a:gd name="connsiteX14" fmla="*/ 37728 w 71608"/>
                <a:gd name="connsiteY14" fmla="*/ 6480 h 90207"/>
                <a:gd name="connsiteX15" fmla="*/ 22851 w 71608"/>
                <a:gd name="connsiteY15" fmla="*/ 13221 h 90207"/>
                <a:gd name="connsiteX16" fmla="*/ 15313 w 71608"/>
                <a:gd name="connsiteY16" fmla="*/ 37408 h 90207"/>
                <a:gd name="connsiteX17" fmla="*/ 22653 w 71608"/>
                <a:gd name="connsiteY17" fmla="*/ 64371 h 90207"/>
                <a:gd name="connsiteX18" fmla="*/ 42886 w 71608"/>
                <a:gd name="connsiteY18" fmla="*/ 75870 h 90207"/>
                <a:gd name="connsiteX19" fmla="*/ 59350 w 71608"/>
                <a:gd name="connsiteY19" fmla="*/ 69724 h 90207"/>
                <a:gd name="connsiteX20" fmla="*/ 69268 w 71608"/>
                <a:gd name="connsiteY20" fmla="*/ 54062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608" h="90207">
                  <a:moveTo>
                    <a:pt x="71847" y="55450"/>
                  </a:moveTo>
                  <a:cubicBezTo>
                    <a:pt x="69565" y="66701"/>
                    <a:pt x="65102" y="75375"/>
                    <a:pt x="58358" y="81422"/>
                  </a:cubicBezTo>
                  <a:cubicBezTo>
                    <a:pt x="51713" y="87369"/>
                    <a:pt x="44324" y="90343"/>
                    <a:pt x="36141" y="90343"/>
                  </a:cubicBezTo>
                  <a:cubicBezTo>
                    <a:pt x="26471" y="90343"/>
                    <a:pt x="18090" y="86328"/>
                    <a:pt x="10949" y="78249"/>
                  </a:cubicBezTo>
                  <a:cubicBezTo>
                    <a:pt x="3808" y="70071"/>
                    <a:pt x="238" y="59118"/>
                    <a:pt x="238" y="45339"/>
                  </a:cubicBezTo>
                  <a:cubicBezTo>
                    <a:pt x="238" y="32006"/>
                    <a:pt x="4205" y="21151"/>
                    <a:pt x="12139" y="12824"/>
                  </a:cubicBezTo>
                  <a:cubicBezTo>
                    <a:pt x="20074" y="4398"/>
                    <a:pt x="29595" y="136"/>
                    <a:pt x="40704" y="136"/>
                  </a:cubicBezTo>
                  <a:cubicBezTo>
                    <a:pt x="49134" y="136"/>
                    <a:pt x="56027" y="2416"/>
                    <a:pt x="61333" y="6876"/>
                  </a:cubicBezTo>
                  <a:cubicBezTo>
                    <a:pt x="66739" y="11238"/>
                    <a:pt x="69466" y="15798"/>
                    <a:pt x="69466" y="20556"/>
                  </a:cubicBezTo>
                  <a:cubicBezTo>
                    <a:pt x="69466" y="22935"/>
                    <a:pt x="68673" y="24868"/>
                    <a:pt x="67086" y="26306"/>
                  </a:cubicBezTo>
                  <a:cubicBezTo>
                    <a:pt x="65598" y="27793"/>
                    <a:pt x="63565" y="28487"/>
                    <a:pt x="60937" y="28487"/>
                  </a:cubicBezTo>
                  <a:cubicBezTo>
                    <a:pt x="57217" y="28487"/>
                    <a:pt x="54440" y="27297"/>
                    <a:pt x="52605" y="24918"/>
                  </a:cubicBezTo>
                  <a:cubicBezTo>
                    <a:pt x="51515" y="23728"/>
                    <a:pt x="50820" y="21300"/>
                    <a:pt x="50424" y="17582"/>
                  </a:cubicBezTo>
                  <a:cubicBezTo>
                    <a:pt x="50126" y="13915"/>
                    <a:pt x="48886" y="11139"/>
                    <a:pt x="46655" y="9256"/>
                  </a:cubicBezTo>
                  <a:cubicBezTo>
                    <a:pt x="44522" y="7422"/>
                    <a:pt x="41547" y="6480"/>
                    <a:pt x="37728" y="6480"/>
                  </a:cubicBezTo>
                  <a:cubicBezTo>
                    <a:pt x="31480" y="6480"/>
                    <a:pt x="26521" y="8760"/>
                    <a:pt x="22851" y="13221"/>
                  </a:cubicBezTo>
                  <a:cubicBezTo>
                    <a:pt x="17793" y="19317"/>
                    <a:pt x="15313" y="27396"/>
                    <a:pt x="15313" y="37408"/>
                  </a:cubicBezTo>
                  <a:cubicBezTo>
                    <a:pt x="15313" y="47619"/>
                    <a:pt x="17743" y="56590"/>
                    <a:pt x="22653" y="64371"/>
                  </a:cubicBezTo>
                  <a:cubicBezTo>
                    <a:pt x="27661" y="72054"/>
                    <a:pt x="34406" y="75870"/>
                    <a:pt x="42886" y="75870"/>
                  </a:cubicBezTo>
                  <a:cubicBezTo>
                    <a:pt x="48936" y="75870"/>
                    <a:pt x="54440" y="73838"/>
                    <a:pt x="59350" y="69724"/>
                  </a:cubicBezTo>
                  <a:cubicBezTo>
                    <a:pt x="62623" y="66850"/>
                    <a:pt x="65945" y="61596"/>
                    <a:pt x="69268" y="54062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0874C8A-6A9D-60FE-207D-8A843FB7A7D0}"/>
                </a:ext>
              </a:extLst>
            </p:cNvPr>
            <p:cNvSpPr/>
            <p:nvPr/>
          </p:nvSpPr>
          <p:spPr>
            <a:xfrm>
              <a:off x="3229673" y="2989667"/>
              <a:ext cx="77361" cy="89414"/>
            </a:xfrm>
            <a:custGeom>
              <a:avLst/>
              <a:gdLst>
                <a:gd name="connsiteX0" fmla="*/ 47653 w 77361"/>
                <a:gd name="connsiteY0" fmla="*/ 75474 h 89414"/>
                <a:gd name="connsiteX1" fmla="*/ 31189 w 77361"/>
                <a:gd name="connsiteY1" fmla="*/ 87171 h 89414"/>
                <a:gd name="connsiteX2" fmla="*/ 20477 w 77361"/>
                <a:gd name="connsiteY2" fmla="*/ 89550 h 89414"/>
                <a:gd name="connsiteX3" fmla="*/ 5997 w 77361"/>
                <a:gd name="connsiteY3" fmla="*/ 83602 h 89414"/>
                <a:gd name="connsiteX4" fmla="*/ 244 w 77361"/>
                <a:gd name="connsiteY4" fmla="*/ 67544 h 89414"/>
                <a:gd name="connsiteX5" fmla="*/ 3021 w 77361"/>
                <a:gd name="connsiteY5" fmla="*/ 56838 h 89414"/>
                <a:gd name="connsiteX6" fmla="*/ 16113 w 77361"/>
                <a:gd name="connsiteY6" fmla="*/ 44942 h 89414"/>
                <a:gd name="connsiteX7" fmla="*/ 47653 w 77361"/>
                <a:gd name="connsiteY7" fmla="*/ 31460 h 89414"/>
                <a:gd name="connsiteX8" fmla="*/ 47653 w 77361"/>
                <a:gd name="connsiteY8" fmla="*/ 28090 h 89414"/>
                <a:gd name="connsiteX9" fmla="*/ 43487 w 77361"/>
                <a:gd name="connsiteY9" fmla="*/ 10643 h 89414"/>
                <a:gd name="connsiteX10" fmla="*/ 31784 w 77361"/>
                <a:gd name="connsiteY10" fmla="*/ 5885 h 89414"/>
                <a:gd name="connsiteX11" fmla="*/ 22659 w 77361"/>
                <a:gd name="connsiteY11" fmla="*/ 9057 h 89414"/>
                <a:gd name="connsiteX12" fmla="*/ 19089 w 77361"/>
                <a:gd name="connsiteY12" fmla="*/ 16195 h 89414"/>
                <a:gd name="connsiteX13" fmla="*/ 19287 w 77361"/>
                <a:gd name="connsiteY13" fmla="*/ 21746 h 89414"/>
                <a:gd name="connsiteX14" fmla="*/ 17105 w 77361"/>
                <a:gd name="connsiteY14" fmla="*/ 28288 h 89414"/>
                <a:gd name="connsiteX15" fmla="*/ 11353 w 77361"/>
                <a:gd name="connsiteY15" fmla="*/ 30667 h 89414"/>
                <a:gd name="connsiteX16" fmla="*/ 5799 w 77361"/>
                <a:gd name="connsiteY16" fmla="*/ 28288 h 89414"/>
                <a:gd name="connsiteX17" fmla="*/ 3617 w 77361"/>
                <a:gd name="connsiteY17" fmla="*/ 21548 h 89414"/>
                <a:gd name="connsiteX18" fmla="*/ 11749 w 77361"/>
                <a:gd name="connsiteY18" fmla="*/ 6876 h 89414"/>
                <a:gd name="connsiteX19" fmla="*/ 34561 w 77361"/>
                <a:gd name="connsiteY19" fmla="*/ 136 h 89414"/>
                <a:gd name="connsiteX20" fmla="*/ 53207 w 77361"/>
                <a:gd name="connsiteY20" fmla="*/ 4101 h 89414"/>
                <a:gd name="connsiteX21" fmla="*/ 61340 w 77361"/>
                <a:gd name="connsiteY21" fmla="*/ 13023 h 89414"/>
                <a:gd name="connsiteX22" fmla="*/ 62927 w 77361"/>
                <a:gd name="connsiteY22" fmla="*/ 29280 h 89414"/>
                <a:gd name="connsiteX23" fmla="*/ 62927 w 77361"/>
                <a:gd name="connsiteY23" fmla="*/ 58225 h 89414"/>
                <a:gd name="connsiteX24" fmla="*/ 63324 w 77361"/>
                <a:gd name="connsiteY24" fmla="*/ 73095 h 89414"/>
                <a:gd name="connsiteX25" fmla="*/ 64911 w 77361"/>
                <a:gd name="connsiteY25" fmla="*/ 76862 h 89414"/>
                <a:gd name="connsiteX26" fmla="*/ 67489 w 77361"/>
                <a:gd name="connsiteY26" fmla="*/ 77655 h 89414"/>
                <a:gd name="connsiteX27" fmla="*/ 70068 w 77361"/>
                <a:gd name="connsiteY27" fmla="*/ 77060 h 89414"/>
                <a:gd name="connsiteX28" fmla="*/ 77606 w 77361"/>
                <a:gd name="connsiteY28" fmla="*/ 70319 h 89414"/>
                <a:gd name="connsiteX29" fmla="*/ 77606 w 77361"/>
                <a:gd name="connsiteY29" fmla="*/ 75474 h 89414"/>
                <a:gd name="connsiteX30" fmla="*/ 57770 w 77361"/>
                <a:gd name="connsiteY30" fmla="*/ 89352 h 89414"/>
                <a:gd name="connsiteX31" fmla="*/ 50430 w 77361"/>
                <a:gd name="connsiteY31" fmla="*/ 86378 h 89414"/>
                <a:gd name="connsiteX32" fmla="*/ 47653 w 77361"/>
                <a:gd name="connsiteY32" fmla="*/ 75474 h 89414"/>
                <a:gd name="connsiteX33" fmla="*/ 47653 w 77361"/>
                <a:gd name="connsiteY33" fmla="*/ 69526 h 89414"/>
                <a:gd name="connsiteX34" fmla="*/ 47653 w 77361"/>
                <a:gd name="connsiteY34" fmla="*/ 37012 h 89414"/>
                <a:gd name="connsiteX35" fmla="*/ 29602 w 77361"/>
                <a:gd name="connsiteY35" fmla="*/ 44942 h 89414"/>
                <a:gd name="connsiteX36" fmla="*/ 19089 w 77361"/>
                <a:gd name="connsiteY36" fmla="*/ 53665 h 89414"/>
                <a:gd name="connsiteX37" fmla="*/ 15915 w 77361"/>
                <a:gd name="connsiteY37" fmla="*/ 63182 h 89414"/>
                <a:gd name="connsiteX38" fmla="*/ 19882 w 77361"/>
                <a:gd name="connsiteY38" fmla="*/ 74482 h 89414"/>
                <a:gd name="connsiteX39" fmla="*/ 29007 w 77361"/>
                <a:gd name="connsiteY39" fmla="*/ 78844 h 89414"/>
                <a:gd name="connsiteX40" fmla="*/ 47653 w 77361"/>
                <a:gd name="connsiteY40" fmla="*/ 69526 h 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361" h="89414">
                  <a:moveTo>
                    <a:pt x="47653" y="75474"/>
                  </a:moveTo>
                  <a:cubicBezTo>
                    <a:pt x="38925" y="82215"/>
                    <a:pt x="33421" y="86130"/>
                    <a:pt x="31189" y="87171"/>
                  </a:cubicBezTo>
                  <a:cubicBezTo>
                    <a:pt x="27866" y="88757"/>
                    <a:pt x="24296" y="89550"/>
                    <a:pt x="20477" y="89550"/>
                  </a:cubicBezTo>
                  <a:cubicBezTo>
                    <a:pt x="14626" y="89550"/>
                    <a:pt x="9815" y="87568"/>
                    <a:pt x="5997" y="83602"/>
                  </a:cubicBezTo>
                  <a:cubicBezTo>
                    <a:pt x="2129" y="79538"/>
                    <a:pt x="244" y="74185"/>
                    <a:pt x="244" y="67544"/>
                  </a:cubicBezTo>
                  <a:cubicBezTo>
                    <a:pt x="244" y="63479"/>
                    <a:pt x="1137" y="59911"/>
                    <a:pt x="3021" y="56838"/>
                  </a:cubicBezTo>
                  <a:cubicBezTo>
                    <a:pt x="5501" y="52625"/>
                    <a:pt x="9865" y="48659"/>
                    <a:pt x="16113" y="44942"/>
                  </a:cubicBezTo>
                  <a:cubicBezTo>
                    <a:pt x="22461" y="41274"/>
                    <a:pt x="32974" y="36764"/>
                    <a:pt x="47653" y="31460"/>
                  </a:cubicBezTo>
                  <a:lnTo>
                    <a:pt x="47653" y="28090"/>
                  </a:lnTo>
                  <a:cubicBezTo>
                    <a:pt x="47653" y="19664"/>
                    <a:pt x="46265" y="13816"/>
                    <a:pt x="43487" y="10643"/>
                  </a:cubicBezTo>
                  <a:cubicBezTo>
                    <a:pt x="40810" y="7471"/>
                    <a:pt x="36942" y="5885"/>
                    <a:pt x="31784" y="5885"/>
                  </a:cubicBezTo>
                  <a:cubicBezTo>
                    <a:pt x="27916" y="5885"/>
                    <a:pt x="24891" y="6976"/>
                    <a:pt x="22659" y="9057"/>
                  </a:cubicBezTo>
                  <a:cubicBezTo>
                    <a:pt x="20279" y="11189"/>
                    <a:pt x="19089" y="13568"/>
                    <a:pt x="19089" y="16195"/>
                  </a:cubicBezTo>
                  <a:lnTo>
                    <a:pt x="19287" y="21746"/>
                  </a:lnTo>
                  <a:cubicBezTo>
                    <a:pt x="19287" y="24521"/>
                    <a:pt x="18543" y="26702"/>
                    <a:pt x="17105" y="28288"/>
                  </a:cubicBezTo>
                  <a:cubicBezTo>
                    <a:pt x="15618" y="29874"/>
                    <a:pt x="13733" y="30667"/>
                    <a:pt x="11353" y="30667"/>
                  </a:cubicBezTo>
                  <a:cubicBezTo>
                    <a:pt x="9071" y="30667"/>
                    <a:pt x="7237" y="29874"/>
                    <a:pt x="5799" y="28288"/>
                  </a:cubicBezTo>
                  <a:cubicBezTo>
                    <a:pt x="4311" y="26603"/>
                    <a:pt x="3617" y="24323"/>
                    <a:pt x="3617" y="21548"/>
                  </a:cubicBezTo>
                  <a:cubicBezTo>
                    <a:pt x="3617" y="16294"/>
                    <a:pt x="6294" y="11387"/>
                    <a:pt x="11749" y="6876"/>
                  </a:cubicBezTo>
                  <a:cubicBezTo>
                    <a:pt x="17155" y="2416"/>
                    <a:pt x="24742" y="136"/>
                    <a:pt x="34561" y="136"/>
                  </a:cubicBezTo>
                  <a:cubicBezTo>
                    <a:pt x="42198" y="136"/>
                    <a:pt x="48446" y="1474"/>
                    <a:pt x="53207" y="4101"/>
                  </a:cubicBezTo>
                  <a:cubicBezTo>
                    <a:pt x="56877" y="5984"/>
                    <a:pt x="59604" y="8958"/>
                    <a:pt x="61340" y="13023"/>
                  </a:cubicBezTo>
                  <a:cubicBezTo>
                    <a:pt x="62381" y="15699"/>
                    <a:pt x="62927" y="21101"/>
                    <a:pt x="62927" y="29280"/>
                  </a:cubicBezTo>
                  <a:lnTo>
                    <a:pt x="62927" y="58225"/>
                  </a:lnTo>
                  <a:cubicBezTo>
                    <a:pt x="62927" y="66304"/>
                    <a:pt x="63026" y="71261"/>
                    <a:pt x="63324" y="73095"/>
                  </a:cubicBezTo>
                  <a:cubicBezTo>
                    <a:pt x="63720" y="74978"/>
                    <a:pt x="64216" y="76217"/>
                    <a:pt x="64911" y="76862"/>
                  </a:cubicBezTo>
                  <a:cubicBezTo>
                    <a:pt x="65704" y="77407"/>
                    <a:pt x="66547" y="77655"/>
                    <a:pt x="67489" y="77655"/>
                  </a:cubicBezTo>
                  <a:cubicBezTo>
                    <a:pt x="68382" y="77655"/>
                    <a:pt x="69275" y="77456"/>
                    <a:pt x="70068" y="77060"/>
                  </a:cubicBezTo>
                  <a:cubicBezTo>
                    <a:pt x="71357" y="76267"/>
                    <a:pt x="73887" y="74036"/>
                    <a:pt x="77606" y="70319"/>
                  </a:cubicBezTo>
                  <a:lnTo>
                    <a:pt x="77606" y="75474"/>
                  </a:lnTo>
                  <a:cubicBezTo>
                    <a:pt x="70564" y="84742"/>
                    <a:pt x="63968" y="89352"/>
                    <a:pt x="57770" y="89352"/>
                  </a:cubicBezTo>
                  <a:cubicBezTo>
                    <a:pt x="54695" y="89352"/>
                    <a:pt x="52265" y="88361"/>
                    <a:pt x="50430" y="86378"/>
                  </a:cubicBezTo>
                  <a:cubicBezTo>
                    <a:pt x="48546" y="84296"/>
                    <a:pt x="47653" y="80629"/>
                    <a:pt x="47653" y="75474"/>
                  </a:cubicBezTo>
                  <a:close/>
                  <a:moveTo>
                    <a:pt x="47653" y="69526"/>
                  </a:moveTo>
                  <a:lnTo>
                    <a:pt x="47653" y="37012"/>
                  </a:lnTo>
                  <a:cubicBezTo>
                    <a:pt x="38231" y="40729"/>
                    <a:pt x="32230" y="43356"/>
                    <a:pt x="29602" y="44942"/>
                  </a:cubicBezTo>
                  <a:cubicBezTo>
                    <a:pt x="24693" y="47718"/>
                    <a:pt x="21172" y="50642"/>
                    <a:pt x="19089" y="53665"/>
                  </a:cubicBezTo>
                  <a:cubicBezTo>
                    <a:pt x="16956" y="56590"/>
                    <a:pt x="15915" y="59762"/>
                    <a:pt x="15915" y="63182"/>
                  </a:cubicBezTo>
                  <a:cubicBezTo>
                    <a:pt x="15915" y="67692"/>
                    <a:pt x="17204" y="71459"/>
                    <a:pt x="19882" y="74482"/>
                  </a:cubicBezTo>
                  <a:cubicBezTo>
                    <a:pt x="22511" y="77407"/>
                    <a:pt x="25536" y="78844"/>
                    <a:pt x="29007" y="78844"/>
                  </a:cubicBezTo>
                  <a:cubicBezTo>
                    <a:pt x="33768" y="78844"/>
                    <a:pt x="39967" y="75771"/>
                    <a:pt x="47653" y="6952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A969D2B-CAAB-2827-8978-FBE76F7A95A5}"/>
                </a:ext>
              </a:extLst>
            </p:cNvPr>
            <p:cNvSpPr/>
            <p:nvPr/>
          </p:nvSpPr>
          <p:spPr>
            <a:xfrm>
              <a:off x="3306782" y="2989667"/>
              <a:ext cx="89263" cy="128273"/>
            </a:xfrm>
            <a:custGeom>
              <a:avLst/>
              <a:gdLst>
                <a:gd name="connsiteX0" fmla="*/ 648 w 89263"/>
                <a:gd name="connsiteY0" fmla="*/ 11238 h 128273"/>
                <a:gd name="connsiteX1" fmla="*/ 26832 w 89263"/>
                <a:gd name="connsiteY1" fmla="*/ 532 h 128273"/>
                <a:gd name="connsiteX2" fmla="*/ 30402 w 89263"/>
                <a:gd name="connsiteY2" fmla="*/ 532 h 128273"/>
                <a:gd name="connsiteX3" fmla="*/ 30402 w 89263"/>
                <a:gd name="connsiteY3" fmla="*/ 20556 h 128273"/>
                <a:gd name="connsiteX4" fmla="*/ 43494 w 89263"/>
                <a:gd name="connsiteY4" fmla="*/ 4696 h 128273"/>
                <a:gd name="connsiteX5" fmla="*/ 57578 w 89263"/>
                <a:gd name="connsiteY5" fmla="*/ 136 h 128273"/>
                <a:gd name="connsiteX6" fmla="*/ 79001 w 89263"/>
                <a:gd name="connsiteY6" fmla="*/ 10247 h 128273"/>
                <a:gd name="connsiteX7" fmla="*/ 89514 w 89263"/>
                <a:gd name="connsiteY7" fmla="*/ 42166 h 128273"/>
                <a:gd name="connsiteX8" fmla="*/ 76819 w 89263"/>
                <a:gd name="connsiteY8" fmla="*/ 78646 h 128273"/>
                <a:gd name="connsiteX9" fmla="*/ 50635 w 89263"/>
                <a:gd name="connsiteY9" fmla="*/ 90343 h 128273"/>
                <a:gd name="connsiteX10" fmla="*/ 38733 w 89263"/>
                <a:gd name="connsiteY10" fmla="*/ 88361 h 128273"/>
                <a:gd name="connsiteX11" fmla="*/ 30402 w 89263"/>
                <a:gd name="connsiteY11" fmla="*/ 82809 h 128273"/>
                <a:gd name="connsiteX12" fmla="*/ 30402 w 89263"/>
                <a:gd name="connsiteY12" fmla="*/ 108781 h 128273"/>
                <a:gd name="connsiteX13" fmla="*/ 31394 w 89263"/>
                <a:gd name="connsiteY13" fmla="*/ 119884 h 128273"/>
                <a:gd name="connsiteX14" fmla="*/ 35163 w 89263"/>
                <a:gd name="connsiteY14" fmla="*/ 123651 h 128273"/>
                <a:gd name="connsiteX15" fmla="*/ 44684 w 89263"/>
                <a:gd name="connsiteY15" fmla="*/ 125038 h 128273"/>
                <a:gd name="connsiteX16" fmla="*/ 44684 w 89263"/>
                <a:gd name="connsiteY16" fmla="*/ 128409 h 128273"/>
                <a:gd name="connsiteX17" fmla="*/ 251 w 89263"/>
                <a:gd name="connsiteY17" fmla="*/ 128409 h 128273"/>
                <a:gd name="connsiteX18" fmla="*/ 251 w 89263"/>
                <a:gd name="connsiteY18" fmla="*/ 125038 h 128273"/>
                <a:gd name="connsiteX19" fmla="*/ 2433 w 89263"/>
                <a:gd name="connsiteY19" fmla="*/ 125038 h 128273"/>
                <a:gd name="connsiteX20" fmla="*/ 11161 w 89263"/>
                <a:gd name="connsiteY20" fmla="*/ 123056 h 128273"/>
                <a:gd name="connsiteX21" fmla="*/ 13938 w 89263"/>
                <a:gd name="connsiteY21" fmla="*/ 119685 h 128273"/>
                <a:gd name="connsiteX22" fmla="*/ 14930 w 89263"/>
                <a:gd name="connsiteY22" fmla="*/ 108187 h 128273"/>
                <a:gd name="connsiteX23" fmla="*/ 14930 w 89263"/>
                <a:gd name="connsiteY23" fmla="*/ 27892 h 128273"/>
                <a:gd name="connsiteX24" fmla="*/ 14136 w 89263"/>
                <a:gd name="connsiteY24" fmla="*/ 17384 h 128273"/>
                <a:gd name="connsiteX25" fmla="*/ 11756 w 89263"/>
                <a:gd name="connsiteY25" fmla="*/ 14014 h 128273"/>
                <a:gd name="connsiteX26" fmla="*/ 7392 w 89263"/>
                <a:gd name="connsiteY26" fmla="*/ 12824 h 128273"/>
                <a:gd name="connsiteX27" fmla="*/ 1838 w 89263"/>
                <a:gd name="connsiteY27" fmla="*/ 14212 h 128273"/>
                <a:gd name="connsiteX28" fmla="*/ 30402 w 89263"/>
                <a:gd name="connsiteY28" fmla="*/ 25909 h 128273"/>
                <a:gd name="connsiteX29" fmla="*/ 30402 w 89263"/>
                <a:gd name="connsiteY29" fmla="*/ 57631 h 128273"/>
                <a:gd name="connsiteX30" fmla="*/ 31196 w 89263"/>
                <a:gd name="connsiteY30" fmla="*/ 71310 h 128273"/>
                <a:gd name="connsiteX31" fmla="*/ 37543 w 89263"/>
                <a:gd name="connsiteY31" fmla="*/ 80827 h 128273"/>
                <a:gd name="connsiteX32" fmla="*/ 50437 w 89263"/>
                <a:gd name="connsiteY32" fmla="*/ 84792 h 128273"/>
                <a:gd name="connsiteX33" fmla="*/ 65314 w 89263"/>
                <a:gd name="connsiteY33" fmla="*/ 77456 h 128273"/>
                <a:gd name="connsiteX34" fmla="*/ 72852 w 89263"/>
                <a:gd name="connsiteY34" fmla="*/ 50890 h 128273"/>
                <a:gd name="connsiteX35" fmla="*/ 64322 w 89263"/>
                <a:gd name="connsiteY35" fmla="*/ 20953 h 128273"/>
                <a:gd name="connsiteX36" fmla="*/ 50238 w 89263"/>
                <a:gd name="connsiteY36" fmla="*/ 13617 h 128273"/>
                <a:gd name="connsiteX37" fmla="*/ 41510 w 89263"/>
                <a:gd name="connsiteY37" fmla="*/ 15996 h 128273"/>
                <a:gd name="connsiteX38" fmla="*/ 30402 w 89263"/>
                <a:gd name="connsiteY38" fmla="*/ 25909 h 12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9263" h="128273">
                  <a:moveTo>
                    <a:pt x="648" y="11238"/>
                  </a:moveTo>
                  <a:lnTo>
                    <a:pt x="26832" y="532"/>
                  </a:lnTo>
                  <a:lnTo>
                    <a:pt x="30402" y="532"/>
                  </a:lnTo>
                  <a:lnTo>
                    <a:pt x="30402" y="20556"/>
                  </a:lnTo>
                  <a:cubicBezTo>
                    <a:pt x="34766" y="13023"/>
                    <a:pt x="39130" y="7769"/>
                    <a:pt x="43494" y="4696"/>
                  </a:cubicBezTo>
                  <a:cubicBezTo>
                    <a:pt x="47957" y="1672"/>
                    <a:pt x="52668" y="136"/>
                    <a:pt x="57578" y="136"/>
                  </a:cubicBezTo>
                  <a:cubicBezTo>
                    <a:pt x="66157" y="136"/>
                    <a:pt x="73298" y="3506"/>
                    <a:pt x="79001" y="10247"/>
                  </a:cubicBezTo>
                  <a:cubicBezTo>
                    <a:pt x="85993" y="18475"/>
                    <a:pt x="89514" y="29081"/>
                    <a:pt x="89514" y="42166"/>
                  </a:cubicBezTo>
                  <a:cubicBezTo>
                    <a:pt x="89514" y="56838"/>
                    <a:pt x="85250" y="69030"/>
                    <a:pt x="76819" y="78646"/>
                  </a:cubicBezTo>
                  <a:cubicBezTo>
                    <a:pt x="69926" y="86477"/>
                    <a:pt x="61198" y="90343"/>
                    <a:pt x="50635" y="90343"/>
                  </a:cubicBezTo>
                  <a:cubicBezTo>
                    <a:pt x="45974" y="90343"/>
                    <a:pt x="42006" y="89649"/>
                    <a:pt x="38733" y="88361"/>
                  </a:cubicBezTo>
                  <a:cubicBezTo>
                    <a:pt x="36204" y="87468"/>
                    <a:pt x="33427" y="85585"/>
                    <a:pt x="30402" y="82809"/>
                  </a:cubicBezTo>
                  <a:lnTo>
                    <a:pt x="30402" y="108781"/>
                  </a:lnTo>
                  <a:cubicBezTo>
                    <a:pt x="30402" y="114580"/>
                    <a:pt x="30700" y="118298"/>
                    <a:pt x="31394" y="119884"/>
                  </a:cubicBezTo>
                  <a:cubicBezTo>
                    <a:pt x="32187" y="121470"/>
                    <a:pt x="33427" y="122709"/>
                    <a:pt x="35163" y="123651"/>
                  </a:cubicBezTo>
                  <a:cubicBezTo>
                    <a:pt x="36849" y="124543"/>
                    <a:pt x="40023" y="125038"/>
                    <a:pt x="44684" y="125038"/>
                  </a:cubicBezTo>
                  <a:lnTo>
                    <a:pt x="44684" y="128409"/>
                  </a:lnTo>
                  <a:lnTo>
                    <a:pt x="251" y="128409"/>
                  </a:lnTo>
                  <a:lnTo>
                    <a:pt x="251" y="125038"/>
                  </a:lnTo>
                  <a:lnTo>
                    <a:pt x="2433" y="125038"/>
                  </a:lnTo>
                  <a:cubicBezTo>
                    <a:pt x="5855" y="125038"/>
                    <a:pt x="8781" y="124345"/>
                    <a:pt x="11161" y="123056"/>
                  </a:cubicBezTo>
                  <a:cubicBezTo>
                    <a:pt x="12351" y="122362"/>
                    <a:pt x="13244" y="121271"/>
                    <a:pt x="13938" y="119685"/>
                  </a:cubicBezTo>
                  <a:cubicBezTo>
                    <a:pt x="14583" y="118199"/>
                    <a:pt x="14930" y="114382"/>
                    <a:pt x="14930" y="108187"/>
                  </a:cubicBezTo>
                  <a:lnTo>
                    <a:pt x="14930" y="27892"/>
                  </a:lnTo>
                  <a:cubicBezTo>
                    <a:pt x="14930" y="22341"/>
                    <a:pt x="14632" y="18871"/>
                    <a:pt x="14136" y="17384"/>
                  </a:cubicBezTo>
                  <a:cubicBezTo>
                    <a:pt x="13740" y="15798"/>
                    <a:pt x="12946" y="14708"/>
                    <a:pt x="11756" y="14014"/>
                  </a:cubicBezTo>
                  <a:cubicBezTo>
                    <a:pt x="10665" y="13221"/>
                    <a:pt x="9227" y="12824"/>
                    <a:pt x="7392" y="12824"/>
                  </a:cubicBezTo>
                  <a:cubicBezTo>
                    <a:pt x="5904" y="12824"/>
                    <a:pt x="4069" y="13320"/>
                    <a:pt x="1838" y="14212"/>
                  </a:cubicBezTo>
                  <a:close/>
                  <a:moveTo>
                    <a:pt x="30402" y="25909"/>
                  </a:moveTo>
                  <a:lnTo>
                    <a:pt x="30402" y="57631"/>
                  </a:lnTo>
                  <a:cubicBezTo>
                    <a:pt x="30402" y="64520"/>
                    <a:pt x="30650" y="69080"/>
                    <a:pt x="31196" y="71310"/>
                  </a:cubicBezTo>
                  <a:cubicBezTo>
                    <a:pt x="32088" y="74879"/>
                    <a:pt x="34221" y="78051"/>
                    <a:pt x="37543" y="80827"/>
                  </a:cubicBezTo>
                  <a:cubicBezTo>
                    <a:pt x="40965" y="83503"/>
                    <a:pt x="45279" y="84792"/>
                    <a:pt x="50437" y="84792"/>
                  </a:cubicBezTo>
                  <a:cubicBezTo>
                    <a:pt x="56487" y="84792"/>
                    <a:pt x="61446" y="82363"/>
                    <a:pt x="65314" y="77456"/>
                  </a:cubicBezTo>
                  <a:cubicBezTo>
                    <a:pt x="70323" y="71261"/>
                    <a:pt x="72852" y="62389"/>
                    <a:pt x="72852" y="50890"/>
                  </a:cubicBezTo>
                  <a:cubicBezTo>
                    <a:pt x="72852" y="37953"/>
                    <a:pt x="69976" y="27991"/>
                    <a:pt x="64322" y="20953"/>
                  </a:cubicBezTo>
                  <a:cubicBezTo>
                    <a:pt x="60355" y="16095"/>
                    <a:pt x="55644" y="13617"/>
                    <a:pt x="50238" y="13617"/>
                  </a:cubicBezTo>
                  <a:cubicBezTo>
                    <a:pt x="47313" y="13617"/>
                    <a:pt x="44387" y="14410"/>
                    <a:pt x="41510" y="15996"/>
                  </a:cubicBezTo>
                  <a:cubicBezTo>
                    <a:pt x="39229" y="17087"/>
                    <a:pt x="35560" y="20358"/>
                    <a:pt x="30402" y="25909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8743E7F-13A0-57C1-9ECE-5F9BF3CFECAF}"/>
                </a:ext>
              </a:extLst>
            </p:cNvPr>
            <p:cNvSpPr/>
            <p:nvPr/>
          </p:nvSpPr>
          <p:spPr>
            <a:xfrm>
              <a:off x="3409669" y="2989667"/>
              <a:ext cx="71807" cy="90207"/>
            </a:xfrm>
            <a:custGeom>
              <a:avLst/>
              <a:gdLst>
                <a:gd name="connsiteX0" fmla="*/ 13350 w 71807"/>
                <a:gd name="connsiteY0" fmla="*/ 34831 h 90207"/>
                <a:gd name="connsiteX1" fmla="*/ 22475 w 71807"/>
                <a:gd name="connsiteY1" fmla="*/ 64371 h 90207"/>
                <a:gd name="connsiteX2" fmla="*/ 44295 w 71807"/>
                <a:gd name="connsiteY2" fmla="*/ 75276 h 90207"/>
                <a:gd name="connsiteX3" fmla="*/ 58974 w 71807"/>
                <a:gd name="connsiteY3" fmla="*/ 70716 h 90207"/>
                <a:gd name="connsiteX4" fmla="*/ 69289 w 71807"/>
                <a:gd name="connsiteY4" fmla="*/ 54855 h 90207"/>
                <a:gd name="connsiteX5" fmla="*/ 72066 w 71807"/>
                <a:gd name="connsiteY5" fmla="*/ 56838 h 90207"/>
                <a:gd name="connsiteX6" fmla="*/ 60759 w 71807"/>
                <a:gd name="connsiteY6" fmla="*/ 80034 h 90207"/>
                <a:gd name="connsiteX7" fmla="*/ 37352 w 71807"/>
                <a:gd name="connsiteY7" fmla="*/ 90343 h 90207"/>
                <a:gd name="connsiteX8" fmla="*/ 11169 w 71807"/>
                <a:gd name="connsiteY8" fmla="*/ 78448 h 90207"/>
                <a:gd name="connsiteX9" fmla="*/ 259 w 71807"/>
                <a:gd name="connsiteY9" fmla="*/ 46330 h 90207"/>
                <a:gd name="connsiteX10" fmla="*/ 11367 w 71807"/>
                <a:gd name="connsiteY10" fmla="*/ 12428 h 90207"/>
                <a:gd name="connsiteX11" fmla="*/ 39534 w 71807"/>
                <a:gd name="connsiteY11" fmla="*/ 136 h 90207"/>
                <a:gd name="connsiteX12" fmla="*/ 62941 w 71807"/>
                <a:gd name="connsiteY12" fmla="*/ 9652 h 90207"/>
                <a:gd name="connsiteX13" fmla="*/ 72066 w 71807"/>
                <a:gd name="connsiteY13" fmla="*/ 34831 h 90207"/>
                <a:gd name="connsiteX14" fmla="*/ 13350 w 71807"/>
                <a:gd name="connsiteY14" fmla="*/ 29280 h 90207"/>
                <a:gd name="connsiteX15" fmla="*/ 52825 w 71807"/>
                <a:gd name="connsiteY15" fmla="*/ 29280 h 90207"/>
                <a:gd name="connsiteX16" fmla="*/ 50841 w 71807"/>
                <a:gd name="connsiteY16" fmla="*/ 17781 h 90207"/>
                <a:gd name="connsiteX17" fmla="*/ 43898 w 71807"/>
                <a:gd name="connsiteY17" fmla="*/ 9652 h 90207"/>
                <a:gd name="connsiteX18" fmla="*/ 34179 w 71807"/>
                <a:gd name="connsiteY18" fmla="*/ 6678 h 90207"/>
                <a:gd name="connsiteX19" fmla="*/ 20492 w 71807"/>
                <a:gd name="connsiteY19" fmla="*/ 12824 h 90207"/>
                <a:gd name="connsiteX20" fmla="*/ 13350 w 71807"/>
                <a:gd name="connsiteY20" fmla="*/ 29280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350" y="34831"/>
                  </a:moveTo>
                  <a:cubicBezTo>
                    <a:pt x="13350" y="47420"/>
                    <a:pt x="16375" y="57234"/>
                    <a:pt x="22475" y="64371"/>
                  </a:cubicBezTo>
                  <a:cubicBezTo>
                    <a:pt x="28674" y="71657"/>
                    <a:pt x="35964" y="75276"/>
                    <a:pt x="44295" y="75276"/>
                  </a:cubicBezTo>
                  <a:cubicBezTo>
                    <a:pt x="49948" y="75276"/>
                    <a:pt x="54858" y="73789"/>
                    <a:pt x="58974" y="70716"/>
                  </a:cubicBezTo>
                  <a:cubicBezTo>
                    <a:pt x="63040" y="67544"/>
                    <a:pt x="66512" y="62290"/>
                    <a:pt x="69289" y="54855"/>
                  </a:cubicBezTo>
                  <a:lnTo>
                    <a:pt x="72066" y="56838"/>
                  </a:lnTo>
                  <a:cubicBezTo>
                    <a:pt x="70876" y="65313"/>
                    <a:pt x="67107" y="73045"/>
                    <a:pt x="60759" y="80034"/>
                  </a:cubicBezTo>
                  <a:cubicBezTo>
                    <a:pt x="54511" y="86923"/>
                    <a:pt x="46725" y="90343"/>
                    <a:pt x="37352" y="90343"/>
                  </a:cubicBezTo>
                  <a:cubicBezTo>
                    <a:pt x="27137" y="90343"/>
                    <a:pt x="18409" y="86378"/>
                    <a:pt x="11169" y="78448"/>
                  </a:cubicBezTo>
                  <a:cubicBezTo>
                    <a:pt x="3879" y="70517"/>
                    <a:pt x="259" y="59811"/>
                    <a:pt x="259" y="46330"/>
                  </a:cubicBezTo>
                  <a:cubicBezTo>
                    <a:pt x="259" y="31807"/>
                    <a:pt x="3928" y="20507"/>
                    <a:pt x="11367" y="12428"/>
                  </a:cubicBezTo>
                  <a:cubicBezTo>
                    <a:pt x="18756" y="4250"/>
                    <a:pt x="28128" y="136"/>
                    <a:pt x="39534" y="136"/>
                  </a:cubicBezTo>
                  <a:cubicBezTo>
                    <a:pt x="49056" y="136"/>
                    <a:pt x="56841" y="3308"/>
                    <a:pt x="62941" y="9652"/>
                  </a:cubicBezTo>
                  <a:cubicBezTo>
                    <a:pt x="68991" y="15897"/>
                    <a:pt x="72066" y="24274"/>
                    <a:pt x="72066" y="34831"/>
                  </a:cubicBezTo>
                  <a:close/>
                  <a:moveTo>
                    <a:pt x="13350" y="29280"/>
                  </a:moveTo>
                  <a:lnTo>
                    <a:pt x="52825" y="29280"/>
                  </a:lnTo>
                  <a:cubicBezTo>
                    <a:pt x="52428" y="23877"/>
                    <a:pt x="51734" y="20061"/>
                    <a:pt x="50841" y="17781"/>
                  </a:cubicBezTo>
                  <a:cubicBezTo>
                    <a:pt x="49254" y="14361"/>
                    <a:pt x="46923" y="11635"/>
                    <a:pt x="43898" y="9652"/>
                  </a:cubicBezTo>
                  <a:cubicBezTo>
                    <a:pt x="40824" y="7669"/>
                    <a:pt x="37600" y="6678"/>
                    <a:pt x="34179" y="6678"/>
                  </a:cubicBezTo>
                  <a:cubicBezTo>
                    <a:pt x="29120" y="6678"/>
                    <a:pt x="24558" y="8760"/>
                    <a:pt x="20492" y="12824"/>
                  </a:cubicBezTo>
                  <a:cubicBezTo>
                    <a:pt x="16375" y="16789"/>
                    <a:pt x="13995" y="22291"/>
                    <a:pt x="13350" y="2928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F4B352C-4E03-CE0D-BB07-6BB5B838DC5C}"/>
                </a:ext>
              </a:extLst>
            </p:cNvPr>
            <p:cNvSpPr/>
            <p:nvPr/>
          </p:nvSpPr>
          <p:spPr>
            <a:xfrm>
              <a:off x="3540310" y="2945258"/>
              <a:ext cx="43243" cy="132039"/>
            </a:xfrm>
            <a:custGeom>
              <a:avLst/>
              <a:gdLst>
                <a:gd name="connsiteX0" fmla="*/ 29627 w 43243"/>
                <a:gd name="connsiteY0" fmla="*/ 136 h 132039"/>
                <a:gd name="connsiteX1" fmla="*/ 29627 w 43243"/>
                <a:gd name="connsiteY1" fmla="*/ 112944 h 132039"/>
                <a:gd name="connsiteX2" fmla="*/ 30817 w 43243"/>
                <a:gd name="connsiteY2" fmla="*/ 123650 h 132039"/>
                <a:gd name="connsiteX3" fmla="*/ 34387 w 43243"/>
                <a:gd name="connsiteY3" fmla="*/ 127615 h 132039"/>
                <a:gd name="connsiteX4" fmla="*/ 43512 w 43243"/>
                <a:gd name="connsiteY4" fmla="*/ 128805 h 132039"/>
                <a:gd name="connsiteX5" fmla="*/ 43512 w 43243"/>
                <a:gd name="connsiteY5" fmla="*/ 132175 h 132039"/>
                <a:gd name="connsiteX6" fmla="*/ 1856 w 43243"/>
                <a:gd name="connsiteY6" fmla="*/ 132175 h 132039"/>
                <a:gd name="connsiteX7" fmla="*/ 1856 w 43243"/>
                <a:gd name="connsiteY7" fmla="*/ 128805 h 132039"/>
                <a:gd name="connsiteX8" fmla="*/ 9790 w 43243"/>
                <a:gd name="connsiteY8" fmla="*/ 127615 h 132039"/>
                <a:gd name="connsiteX9" fmla="*/ 13162 w 43243"/>
                <a:gd name="connsiteY9" fmla="*/ 123650 h 132039"/>
                <a:gd name="connsiteX10" fmla="*/ 14353 w 43243"/>
                <a:gd name="connsiteY10" fmla="*/ 112944 h 132039"/>
                <a:gd name="connsiteX11" fmla="*/ 14353 w 43243"/>
                <a:gd name="connsiteY11" fmla="*/ 35623 h 132039"/>
                <a:gd name="connsiteX12" fmla="*/ 13559 w 43243"/>
                <a:gd name="connsiteY12" fmla="*/ 18176 h 132039"/>
                <a:gd name="connsiteX13" fmla="*/ 11576 w 43243"/>
                <a:gd name="connsiteY13" fmla="*/ 13617 h 132039"/>
                <a:gd name="connsiteX14" fmla="*/ 7807 w 43243"/>
                <a:gd name="connsiteY14" fmla="*/ 12229 h 132039"/>
                <a:gd name="connsiteX15" fmla="*/ 1856 w 43243"/>
                <a:gd name="connsiteY15" fmla="*/ 13815 h 132039"/>
                <a:gd name="connsiteX16" fmla="*/ 269 w 43243"/>
                <a:gd name="connsiteY16" fmla="*/ 10643 h 132039"/>
                <a:gd name="connsiteX17" fmla="*/ 25461 w 43243"/>
                <a:gd name="connsiteY17" fmla="*/ 136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627" y="136"/>
                  </a:moveTo>
                  <a:lnTo>
                    <a:pt x="29627" y="112944"/>
                  </a:lnTo>
                  <a:cubicBezTo>
                    <a:pt x="29627" y="118247"/>
                    <a:pt x="30023" y="121816"/>
                    <a:pt x="30817" y="123650"/>
                  </a:cubicBezTo>
                  <a:cubicBezTo>
                    <a:pt x="31610" y="125385"/>
                    <a:pt x="32800" y="126723"/>
                    <a:pt x="34387" y="127615"/>
                  </a:cubicBezTo>
                  <a:cubicBezTo>
                    <a:pt x="36073" y="128408"/>
                    <a:pt x="39148" y="128805"/>
                    <a:pt x="43512" y="128805"/>
                  </a:cubicBezTo>
                  <a:lnTo>
                    <a:pt x="43512" y="132175"/>
                  </a:lnTo>
                  <a:lnTo>
                    <a:pt x="1856" y="132175"/>
                  </a:lnTo>
                  <a:lnTo>
                    <a:pt x="1856" y="128805"/>
                  </a:lnTo>
                  <a:cubicBezTo>
                    <a:pt x="5674" y="128805"/>
                    <a:pt x="8303" y="128408"/>
                    <a:pt x="9790" y="127615"/>
                  </a:cubicBezTo>
                  <a:cubicBezTo>
                    <a:pt x="11229" y="126822"/>
                    <a:pt x="12369" y="125533"/>
                    <a:pt x="13162" y="123650"/>
                  </a:cubicBezTo>
                  <a:cubicBezTo>
                    <a:pt x="13956" y="121816"/>
                    <a:pt x="14353" y="118247"/>
                    <a:pt x="14353" y="112944"/>
                  </a:cubicBezTo>
                  <a:lnTo>
                    <a:pt x="14353" y="35623"/>
                  </a:lnTo>
                  <a:cubicBezTo>
                    <a:pt x="14353" y="26107"/>
                    <a:pt x="14055" y="20308"/>
                    <a:pt x="13559" y="18176"/>
                  </a:cubicBezTo>
                  <a:cubicBezTo>
                    <a:pt x="13162" y="15946"/>
                    <a:pt x="12468" y="14410"/>
                    <a:pt x="11576" y="13617"/>
                  </a:cubicBezTo>
                  <a:cubicBezTo>
                    <a:pt x="10633" y="12724"/>
                    <a:pt x="9394" y="12229"/>
                    <a:pt x="7807" y="12229"/>
                  </a:cubicBezTo>
                  <a:cubicBezTo>
                    <a:pt x="6220" y="12229"/>
                    <a:pt x="4236" y="12774"/>
                    <a:pt x="1856" y="13815"/>
                  </a:cubicBezTo>
                  <a:lnTo>
                    <a:pt x="269" y="10643"/>
                  </a:lnTo>
                  <a:lnTo>
                    <a:pt x="25461" y="136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8C5503D-441E-55E4-F823-58EE94A33EA5}"/>
                </a:ext>
              </a:extLst>
            </p:cNvPr>
            <p:cNvSpPr/>
            <p:nvPr/>
          </p:nvSpPr>
          <p:spPr>
            <a:xfrm>
              <a:off x="3594562" y="2989667"/>
              <a:ext cx="71807" cy="90207"/>
            </a:xfrm>
            <a:custGeom>
              <a:avLst/>
              <a:gdLst>
                <a:gd name="connsiteX0" fmla="*/ 13365 w 71807"/>
                <a:gd name="connsiteY0" fmla="*/ 34831 h 90207"/>
                <a:gd name="connsiteX1" fmla="*/ 22490 w 71807"/>
                <a:gd name="connsiteY1" fmla="*/ 64371 h 90207"/>
                <a:gd name="connsiteX2" fmla="*/ 44310 w 71807"/>
                <a:gd name="connsiteY2" fmla="*/ 75276 h 90207"/>
                <a:gd name="connsiteX3" fmla="*/ 58988 w 71807"/>
                <a:gd name="connsiteY3" fmla="*/ 70716 h 90207"/>
                <a:gd name="connsiteX4" fmla="*/ 69303 w 71807"/>
                <a:gd name="connsiteY4" fmla="*/ 54855 h 90207"/>
                <a:gd name="connsiteX5" fmla="*/ 72080 w 71807"/>
                <a:gd name="connsiteY5" fmla="*/ 56838 h 90207"/>
                <a:gd name="connsiteX6" fmla="*/ 60774 w 71807"/>
                <a:gd name="connsiteY6" fmla="*/ 80034 h 90207"/>
                <a:gd name="connsiteX7" fmla="*/ 37367 w 71807"/>
                <a:gd name="connsiteY7" fmla="*/ 90343 h 90207"/>
                <a:gd name="connsiteX8" fmla="*/ 11183 w 71807"/>
                <a:gd name="connsiteY8" fmla="*/ 78448 h 90207"/>
                <a:gd name="connsiteX9" fmla="*/ 273 w 71807"/>
                <a:gd name="connsiteY9" fmla="*/ 46330 h 90207"/>
                <a:gd name="connsiteX10" fmla="*/ 11381 w 71807"/>
                <a:gd name="connsiteY10" fmla="*/ 12428 h 90207"/>
                <a:gd name="connsiteX11" fmla="*/ 39549 w 71807"/>
                <a:gd name="connsiteY11" fmla="*/ 136 h 90207"/>
                <a:gd name="connsiteX12" fmla="*/ 62956 w 71807"/>
                <a:gd name="connsiteY12" fmla="*/ 9652 h 90207"/>
                <a:gd name="connsiteX13" fmla="*/ 72080 w 71807"/>
                <a:gd name="connsiteY13" fmla="*/ 34831 h 90207"/>
                <a:gd name="connsiteX14" fmla="*/ 13365 w 71807"/>
                <a:gd name="connsiteY14" fmla="*/ 29280 h 90207"/>
                <a:gd name="connsiteX15" fmla="*/ 52839 w 71807"/>
                <a:gd name="connsiteY15" fmla="*/ 29280 h 90207"/>
                <a:gd name="connsiteX16" fmla="*/ 50856 w 71807"/>
                <a:gd name="connsiteY16" fmla="*/ 17781 h 90207"/>
                <a:gd name="connsiteX17" fmla="*/ 43913 w 71807"/>
                <a:gd name="connsiteY17" fmla="*/ 9652 h 90207"/>
                <a:gd name="connsiteX18" fmla="*/ 34193 w 71807"/>
                <a:gd name="connsiteY18" fmla="*/ 6678 h 90207"/>
                <a:gd name="connsiteX19" fmla="*/ 20506 w 71807"/>
                <a:gd name="connsiteY19" fmla="*/ 12824 h 90207"/>
                <a:gd name="connsiteX20" fmla="*/ 13365 w 71807"/>
                <a:gd name="connsiteY20" fmla="*/ 29280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365" y="34831"/>
                  </a:moveTo>
                  <a:cubicBezTo>
                    <a:pt x="13365" y="47420"/>
                    <a:pt x="16390" y="57234"/>
                    <a:pt x="22490" y="64371"/>
                  </a:cubicBezTo>
                  <a:cubicBezTo>
                    <a:pt x="28689" y="71657"/>
                    <a:pt x="35978" y="75276"/>
                    <a:pt x="44310" y="75276"/>
                  </a:cubicBezTo>
                  <a:cubicBezTo>
                    <a:pt x="49963" y="75276"/>
                    <a:pt x="54872" y="73789"/>
                    <a:pt x="58988" y="70716"/>
                  </a:cubicBezTo>
                  <a:cubicBezTo>
                    <a:pt x="63055" y="67544"/>
                    <a:pt x="66526" y="62290"/>
                    <a:pt x="69303" y="54855"/>
                  </a:cubicBezTo>
                  <a:lnTo>
                    <a:pt x="72080" y="56838"/>
                  </a:lnTo>
                  <a:cubicBezTo>
                    <a:pt x="70890" y="65313"/>
                    <a:pt x="67121" y="73045"/>
                    <a:pt x="60774" y="80034"/>
                  </a:cubicBezTo>
                  <a:cubicBezTo>
                    <a:pt x="54525" y="86923"/>
                    <a:pt x="46740" y="90343"/>
                    <a:pt x="37367" y="90343"/>
                  </a:cubicBezTo>
                  <a:cubicBezTo>
                    <a:pt x="27151" y="90343"/>
                    <a:pt x="18423" y="86378"/>
                    <a:pt x="11183" y="78448"/>
                  </a:cubicBezTo>
                  <a:cubicBezTo>
                    <a:pt x="3893" y="70517"/>
                    <a:pt x="273" y="59811"/>
                    <a:pt x="273" y="46330"/>
                  </a:cubicBezTo>
                  <a:cubicBezTo>
                    <a:pt x="273" y="31807"/>
                    <a:pt x="3943" y="20507"/>
                    <a:pt x="11381" y="12428"/>
                  </a:cubicBezTo>
                  <a:cubicBezTo>
                    <a:pt x="18770" y="4250"/>
                    <a:pt x="28143" y="136"/>
                    <a:pt x="39549" y="136"/>
                  </a:cubicBezTo>
                  <a:cubicBezTo>
                    <a:pt x="49070" y="136"/>
                    <a:pt x="56856" y="3308"/>
                    <a:pt x="62956" y="9652"/>
                  </a:cubicBezTo>
                  <a:cubicBezTo>
                    <a:pt x="69006" y="15897"/>
                    <a:pt x="72080" y="24274"/>
                    <a:pt x="72080" y="34831"/>
                  </a:cubicBezTo>
                  <a:close/>
                  <a:moveTo>
                    <a:pt x="13365" y="29280"/>
                  </a:moveTo>
                  <a:lnTo>
                    <a:pt x="52839" y="29280"/>
                  </a:lnTo>
                  <a:cubicBezTo>
                    <a:pt x="52443" y="23877"/>
                    <a:pt x="51748" y="20061"/>
                    <a:pt x="50856" y="17781"/>
                  </a:cubicBezTo>
                  <a:cubicBezTo>
                    <a:pt x="49269" y="14361"/>
                    <a:pt x="46938" y="11635"/>
                    <a:pt x="43913" y="9652"/>
                  </a:cubicBezTo>
                  <a:cubicBezTo>
                    <a:pt x="40838" y="7669"/>
                    <a:pt x="37615" y="6678"/>
                    <a:pt x="34193" y="6678"/>
                  </a:cubicBezTo>
                  <a:cubicBezTo>
                    <a:pt x="29135" y="6678"/>
                    <a:pt x="24572" y="8760"/>
                    <a:pt x="20506" y="12824"/>
                  </a:cubicBezTo>
                  <a:cubicBezTo>
                    <a:pt x="16390" y="16789"/>
                    <a:pt x="14010" y="22291"/>
                    <a:pt x="13365" y="2928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1D21E03-D784-DB87-2ACF-D9DB22EB0E85}"/>
                </a:ext>
              </a:extLst>
            </p:cNvPr>
            <p:cNvSpPr/>
            <p:nvPr/>
          </p:nvSpPr>
          <p:spPr>
            <a:xfrm>
              <a:off x="3673469" y="2992244"/>
              <a:ext cx="91842" cy="87630"/>
            </a:xfrm>
            <a:custGeom>
              <a:avLst/>
              <a:gdLst>
                <a:gd name="connsiteX0" fmla="*/ 280 w 91842"/>
                <a:gd name="connsiteY0" fmla="*/ 136 h 87630"/>
                <a:gd name="connsiteX1" fmla="*/ 40349 w 91842"/>
                <a:gd name="connsiteY1" fmla="*/ 136 h 87630"/>
                <a:gd name="connsiteX2" fmla="*/ 40349 w 91842"/>
                <a:gd name="connsiteY2" fmla="*/ 3506 h 87630"/>
                <a:gd name="connsiteX3" fmla="*/ 37770 w 91842"/>
                <a:gd name="connsiteY3" fmla="*/ 3506 h 87630"/>
                <a:gd name="connsiteX4" fmla="*/ 32018 w 91842"/>
                <a:gd name="connsiteY4" fmla="*/ 5290 h 87630"/>
                <a:gd name="connsiteX5" fmla="*/ 30233 w 91842"/>
                <a:gd name="connsiteY5" fmla="*/ 10048 h 87630"/>
                <a:gd name="connsiteX6" fmla="*/ 32216 w 91842"/>
                <a:gd name="connsiteY6" fmla="*/ 17781 h 87630"/>
                <a:gd name="connsiteX7" fmla="*/ 52052 w 91842"/>
                <a:gd name="connsiteY7" fmla="*/ 64768 h 87630"/>
                <a:gd name="connsiteX8" fmla="*/ 71889 w 91842"/>
                <a:gd name="connsiteY8" fmla="*/ 15996 h 87630"/>
                <a:gd name="connsiteX9" fmla="*/ 74071 w 91842"/>
                <a:gd name="connsiteY9" fmla="*/ 8066 h 87630"/>
                <a:gd name="connsiteX10" fmla="*/ 73277 w 91842"/>
                <a:gd name="connsiteY10" fmla="*/ 6083 h 87630"/>
                <a:gd name="connsiteX11" fmla="*/ 70699 w 91842"/>
                <a:gd name="connsiteY11" fmla="*/ 4101 h 87630"/>
                <a:gd name="connsiteX12" fmla="*/ 64351 w 91842"/>
                <a:gd name="connsiteY12" fmla="*/ 3506 h 87630"/>
                <a:gd name="connsiteX13" fmla="*/ 64351 w 91842"/>
                <a:gd name="connsiteY13" fmla="*/ 136 h 87630"/>
                <a:gd name="connsiteX14" fmla="*/ 92122 w 91842"/>
                <a:gd name="connsiteY14" fmla="*/ 136 h 87630"/>
                <a:gd name="connsiteX15" fmla="*/ 92122 w 91842"/>
                <a:gd name="connsiteY15" fmla="*/ 3506 h 87630"/>
                <a:gd name="connsiteX16" fmla="*/ 85377 w 91842"/>
                <a:gd name="connsiteY16" fmla="*/ 5489 h 87630"/>
                <a:gd name="connsiteX17" fmla="*/ 79427 w 91842"/>
                <a:gd name="connsiteY17" fmla="*/ 14807 h 87630"/>
                <a:gd name="connsiteX18" fmla="*/ 49275 w 91842"/>
                <a:gd name="connsiteY18" fmla="*/ 87766 h 87630"/>
                <a:gd name="connsiteX19" fmla="*/ 45506 w 91842"/>
                <a:gd name="connsiteY19" fmla="*/ 87766 h 87630"/>
                <a:gd name="connsiteX20" fmla="*/ 15157 w 91842"/>
                <a:gd name="connsiteY20" fmla="*/ 15996 h 87630"/>
                <a:gd name="connsiteX21" fmla="*/ 11190 w 91842"/>
                <a:gd name="connsiteY21" fmla="*/ 8859 h 87630"/>
                <a:gd name="connsiteX22" fmla="*/ 6429 w 91842"/>
                <a:gd name="connsiteY22" fmla="*/ 5092 h 87630"/>
                <a:gd name="connsiteX23" fmla="*/ 280 w 91842"/>
                <a:gd name="connsiteY23" fmla="*/ 3506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842" h="87630">
                  <a:moveTo>
                    <a:pt x="280" y="136"/>
                  </a:moveTo>
                  <a:lnTo>
                    <a:pt x="40349" y="136"/>
                  </a:lnTo>
                  <a:lnTo>
                    <a:pt x="40349" y="3506"/>
                  </a:lnTo>
                  <a:lnTo>
                    <a:pt x="37770" y="3506"/>
                  </a:lnTo>
                  <a:cubicBezTo>
                    <a:pt x="35241" y="3506"/>
                    <a:pt x="33307" y="4101"/>
                    <a:pt x="32018" y="5290"/>
                  </a:cubicBezTo>
                  <a:cubicBezTo>
                    <a:pt x="30828" y="6480"/>
                    <a:pt x="30233" y="8066"/>
                    <a:pt x="30233" y="10048"/>
                  </a:cubicBezTo>
                  <a:cubicBezTo>
                    <a:pt x="30233" y="12328"/>
                    <a:pt x="30877" y="14906"/>
                    <a:pt x="32216" y="17781"/>
                  </a:cubicBezTo>
                  <a:lnTo>
                    <a:pt x="52052" y="64768"/>
                  </a:lnTo>
                  <a:lnTo>
                    <a:pt x="71889" y="15996"/>
                  </a:lnTo>
                  <a:cubicBezTo>
                    <a:pt x="73327" y="12576"/>
                    <a:pt x="74071" y="9949"/>
                    <a:pt x="74071" y="8066"/>
                  </a:cubicBezTo>
                  <a:cubicBezTo>
                    <a:pt x="74071" y="7273"/>
                    <a:pt x="73773" y="6629"/>
                    <a:pt x="73277" y="6083"/>
                  </a:cubicBezTo>
                  <a:cubicBezTo>
                    <a:pt x="72583" y="5191"/>
                    <a:pt x="71740" y="4497"/>
                    <a:pt x="70699" y="4101"/>
                  </a:cubicBezTo>
                  <a:cubicBezTo>
                    <a:pt x="69608" y="3704"/>
                    <a:pt x="67525" y="3506"/>
                    <a:pt x="64351" y="3506"/>
                  </a:cubicBezTo>
                  <a:lnTo>
                    <a:pt x="64351" y="136"/>
                  </a:lnTo>
                  <a:lnTo>
                    <a:pt x="92122" y="136"/>
                  </a:lnTo>
                  <a:lnTo>
                    <a:pt x="92122" y="3506"/>
                  </a:lnTo>
                  <a:cubicBezTo>
                    <a:pt x="88799" y="3803"/>
                    <a:pt x="86568" y="4448"/>
                    <a:pt x="85377" y="5489"/>
                  </a:cubicBezTo>
                  <a:cubicBezTo>
                    <a:pt x="83096" y="7372"/>
                    <a:pt x="81113" y="10445"/>
                    <a:pt x="79427" y="14807"/>
                  </a:cubicBezTo>
                  <a:lnTo>
                    <a:pt x="49275" y="87766"/>
                  </a:lnTo>
                  <a:lnTo>
                    <a:pt x="45506" y="87766"/>
                  </a:lnTo>
                  <a:lnTo>
                    <a:pt x="15157" y="15996"/>
                  </a:lnTo>
                  <a:cubicBezTo>
                    <a:pt x="13818" y="12725"/>
                    <a:pt x="12479" y="10346"/>
                    <a:pt x="11190" y="8859"/>
                  </a:cubicBezTo>
                  <a:cubicBezTo>
                    <a:pt x="10000" y="7422"/>
                    <a:pt x="8413" y="6182"/>
                    <a:pt x="6429" y="5092"/>
                  </a:cubicBezTo>
                  <a:cubicBezTo>
                    <a:pt x="5338" y="4596"/>
                    <a:pt x="3305" y="4051"/>
                    <a:pt x="280" y="350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8C1920B-8304-A392-E2E8-69A8216209C7}"/>
                </a:ext>
              </a:extLst>
            </p:cNvPr>
            <p:cNvSpPr/>
            <p:nvPr/>
          </p:nvSpPr>
          <p:spPr>
            <a:xfrm>
              <a:off x="3774161" y="2989667"/>
              <a:ext cx="71807" cy="90207"/>
            </a:xfrm>
            <a:custGeom>
              <a:avLst/>
              <a:gdLst>
                <a:gd name="connsiteX0" fmla="*/ 13379 w 71807"/>
                <a:gd name="connsiteY0" fmla="*/ 34831 h 90207"/>
                <a:gd name="connsiteX1" fmla="*/ 22504 w 71807"/>
                <a:gd name="connsiteY1" fmla="*/ 64371 h 90207"/>
                <a:gd name="connsiteX2" fmla="*/ 44324 w 71807"/>
                <a:gd name="connsiteY2" fmla="*/ 75276 h 90207"/>
                <a:gd name="connsiteX3" fmla="*/ 59003 w 71807"/>
                <a:gd name="connsiteY3" fmla="*/ 70716 h 90207"/>
                <a:gd name="connsiteX4" fmla="*/ 69317 w 71807"/>
                <a:gd name="connsiteY4" fmla="*/ 54855 h 90207"/>
                <a:gd name="connsiteX5" fmla="*/ 72095 w 71807"/>
                <a:gd name="connsiteY5" fmla="*/ 56838 h 90207"/>
                <a:gd name="connsiteX6" fmla="*/ 60788 w 71807"/>
                <a:gd name="connsiteY6" fmla="*/ 80034 h 90207"/>
                <a:gd name="connsiteX7" fmla="*/ 37381 w 71807"/>
                <a:gd name="connsiteY7" fmla="*/ 90343 h 90207"/>
                <a:gd name="connsiteX8" fmla="*/ 11197 w 71807"/>
                <a:gd name="connsiteY8" fmla="*/ 78448 h 90207"/>
                <a:gd name="connsiteX9" fmla="*/ 287 w 71807"/>
                <a:gd name="connsiteY9" fmla="*/ 46330 h 90207"/>
                <a:gd name="connsiteX10" fmla="*/ 11396 w 71807"/>
                <a:gd name="connsiteY10" fmla="*/ 12428 h 90207"/>
                <a:gd name="connsiteX11" fmla="*/ 39563 w 71807"/>
                <a:gd name="connsiteY11" fmla="*/ 136 h 90207"/>
                <a:gd name="connsiteX12" fmla="*/ 62970 w 71807"/>
                <a:gd name="connsiteY12" fmla="*/ 9652 h 90207"/>
                <a:gd name="connsiteX13" fmla="*/ 72095 w 71807"/>
                <a:gd name="connsiteY13" fmla="*/ 34831 h 90207"/>
                <a:gd name="connsiteX14" fmla="*/ 13379 w 71807"/>
                <a:gd name="connsiteY14" fmla="*/ 29280 h 90207"/>
                <a:gd name="connsiteX15" fmla="*/ 52853 w 71807"/>
                <a:gd name="connsiteY15" fmla="*/ 29280 h 90207"/>
                <a:gd name="connsiteX16" fmla="*/ 50870 w 71807"/>
                <a:gd name="connsiteY16" fmla="*/ 17781 h 90207"/>
                <a:gd name="connsiteX17" fmla="*/ 43927 w 71807"/>
                <a:gd name="connsiteY17" fmla="*/ 9652 h 90207"/>
                <a:gd name="connsiteX18" fmla="*/ 34207 w 71807"/>
                <a:gd name="connsiteY18" fmla="*/ 6678 h 90207"/>
                <a:gd name="connsiteX19" fmla="*/ 20520 w 71807"/>
                <a:gd name="connsiteY19" fmla="*/ 12824 h 90207"/>
                <a:gd name="connsiteX20" fmla="*/ 13379 w 71807"/>
                <a:gd name="connsiteY20" fmla="*/ 29280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379" y="34831"/>
                  </a:moveTo>
                  <a:cubicBezTo>
                    <a:pt x="13379" y="47420"/>
                    <a:pt x="16404" y="57234"/>
                    <a:pt x="22504" y="64371"/>
                  </a:cubicBezTo>
                  <a:cubicBezTo>
                    <a:pt x="28703" y="71657"/>
                    <a:pt x="35993" y="75276"/>
                    <a:pt x="44324" y="75276"/>
                  </a:cubicBezTo>
                  <a:cubicBezTo>
                    <a:pt x="49977" y="75276"/>
                    <a:pt x="54887" y="73789"/>
                    <a:pt x="59003" y="70716"/>
                  </a:cubicBezTo>
                  <a:cubicBezTo>
                    <a:pt x="63069" y="67544"/>
                    <a:pt x="66540" y="62290"/>
                    <a:pt x="69317" y="54855"/>
                  </a:cubicBezTo>
                  <a:lnTo>
                    <a:pt x="72095" y="56838"/>
                  </a:lnTo>
                  <a:cubicBezTo>
                    <a:pt x="70904" y="65313"/>
                    <a:pt x="67135" y="73045"/>
                    <a:pt x="60788" y="80034"/>
                  </a:cubicBezTo>
                  <a:cubicBezTo>
                    <a:pt x="54539" y="86923"/>
                    <a:pt x="46754" y="90343"/>
                    <a:pt x="37381" y="90343"/>
                  </a:cubicBezTo>
                  <a:cubicBezTo>
                    <a:pt x="27165" y="90343"/>
                    <a:pt x="18437" y="86378"/>
                    <a:pt x="11197" y="78448"/>
                  </a:cubicBezTo>
                  <a:cubicBezTo>
                    <a:pt x="3907" y="70517"/>
                    <a:pt x="287" y="59811"/>
                    <a:pt x="287" y="46330"/>
                  </a:cubicBezTo>
                  <a:cubicBezTo>
                    <a:pt x="287" y="31807"/>
                    <a:pt x="3957" y="20507"/>
                    <a:pt x="11396" y="12428"/>
                  </a:cubicBezTo>
                  <a:cubicBezTo>
                    <a:pt x="18785" y="4250"/>
                    <a:pt x="28157" y="136"/>
                    <a:pt x="39563" y="136"/>
                  </a:cubicBezTo>
                  <a:cubicBezTo>
                    <a:pt x="49084" y="136"/>
                    <a:pt x="56870" y="3308"/>
                    <a:pt x="62970" y="9652"/>
                  </a:cubicBezTo>
                  <a:cubicBezTo>
                    <a:pt x="69020" y="15897"/>
                    <a:pt x="72095" y="24274"/>
                    <a:pt x="72095" y="34831"/>
                  </a:cubicBezTo>
                  <a:close/>
                  <a:moveTo>
                    <a:pt x="13379" y="29280"/>
                  </a:moveTo>
                  <a:lnTo>
                    <a:pt x="52853" y="29280"/>
                  </a:lnTo>
                  <a:cubicBezTo>
                    <a:pt x="52457" y="23877"/>
                    <a:pt x="51762" y="20061"/>
                    <a:pt x="50870" y="17781"/>
                  </a:cubicBezTo>
                  <a:cubicBezTo>
                    <a:pt x="49283" y="14361"/>
                    <a:pt x="46952" y="11635"/>
                    <a:pt x="43927" y="9652"/>
                  </a:cubicBezTo>
                  <a:cubicBezTo>
                    <a:pt x="40852" y="7669"/>
                    <a:pt x="37629" y="6678"/>
                    <a:pt x="34207" y="6678"/>
                  </a:cubicBezTo>
                  <a:cubicBezTo>
                    <a:pt x="29149" y="6678"/>
                    <a:pt x="24587" y="8760"/>
                    <a:pt x="20520" y="12824"/>
                  </a:cubicBezTo>
                  <a:cubicBezTo>
                    <a:pt x="16404" y="16789"/>
                    <a:pt x="14024" y="22291"/>
                    <a:pt x="13379" y="2928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D5B0BF3-D9A3-AAF0-54BA-D30CA4287256}"/>
                </a:ext>
              </a:extLst>
            </p:cNvPr>
            <p:cNvSpPr/>
            <p:nvPr/>
          </p:nvSpPr>
          <p:spPr>
            <a:xfrm>
              <a:off x="3857234" y="2945258"/>
              <a:ext cx="43243" cy="132039"/>
            </a:xfrm>
            <a:custGeom>
              <a:avLst/>
              <a:gdLst>
                <a:gd name="connsiteX0" fmla="*/ 29652 w 43243"/>
                <a:gd name="connsiteY0" fmla="*/ 136 h 132039"/>
                <a:gd name="connsiteX1" fmla="*/ 29652 w 43243"/>
                <a:gd name="connsiteY1" fmla="*/ 112944 h 132039"/>
                <a:gd name="connsiteX2" fmla="*/ 30842 w 43243"/>
                <a:gd name="connsiteY2" fmla="*/ 123650 h 132039"/>
                <a:gd name="connsiteX3" fmla="*/ 34412 w 43243"/>
                <a:gd name="connsiteY3" fmla="*/ 127615 h 132039"/>
                <a:gd name="connsiteX4" fmla="*/ 43537 w 43243"/>
                <a:gd name="connsiteY4" fmla="*/ 128805 h 132039"/>
                <a:gd name="connsiteX5" fmla="*/ 43537 w 43243"/>
                <a:gd name="connsiteY5" fmla="*/ 132175 h 132039"/>
                <a:gd name="connsiteX6" fmla="*/ 1881 w 43243"/>
                <a:gd name="connsiteY6" fmla="*/ 132175 h 132039"/>
                <a:gd name="connsiteX7" fmla="*/ 1881 w 43243"/>
                <a:gd name="connsiteY7" fmla="*/ 128805 h 132039"/>
                <a:gd name="connsiteX8" fmla="*/ 9815 w 43243"/>
                <a:gd name="connsiteY8" fmla="*/ 127615 h 132039"/>
                <a:gd name="connsiteX9" fmla="*/ 13187 w 43243"/>
                <a:gd name="connsiteY9" fmla="*/ 123650 h 132039"/>
                <a:gd name="connsiteX10" fmla="*/ 14378 w 43243"/>
                <a:gd name="connsiteY10" fmla="*/ 112944 h 132039"/>
                <a:gd name="connsiteX11" fmla="*/ 14378 w 43243"/>
                <a:gd name="connsiteY11" fmla="*/ 35623 h 132039"/>
                <a:gd name="connsiteX12" fmla="*/ 13584 w 43243"/>
                <a:gd name="connsiteY12" fmla="*/ 18176 h 132039"/>
                <a:gd name="connsiteX13" fmla="*/ 11601 w 43243"/>
                <a:gd name="connsiteY13" fmla="*/ 13617 h 132039"/>
                <a:gd name="connsiteX14" fmla="*/ 7832 w 43243"/>
                <a:gd name="connsiteY14" fmla="*/ 12229 h 132039"/>
                <a:gd name="connsiteX15" fmla="*/ 1881 w 43243"/>
                <a:gd name="connsiteY15" fmla="*/ 13815 h 132039"/>
                <a:gd name="connsiteX16" fmla="*/ 294 w 43243"/>
                <a:gd name="connsiteY16" fmla="*/ 10643 h 132039"/>
                <a:gd name="connsiteX17" fmla="*/ 25486 w 43243"/>
                <a:gd name="connsiteY17" fmla="*/ 136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652" y="136"/>
                  </a:moveTo>
                  <a:lnTo>
                    <a:pt x="29652" y="112944"/>
                  </a:lnTo>
                  <a:cubicBezTo>
                    <a:pt x="29652" y="118247"/>
                    <a:pt x="30048" y="121816"/>
                    <a:pt x="30842" y="123650"/>
                  </a:cubicBezTo>
                  <a:cubicBezTo>
                    <a:pt x="31635" y="125385"/>
                    <a:pt x="32825" y="126723"/>
                    <a:pt x="34412" y="127615"/>
                  </a:cubicBezTo>
                  <a:cubicBezTo>
                    <a:pt x="36098" y="128408"/>
                    <a:pt x="39173" y="128805"/>
                    <a:pt x="43537" y="128805"/>
                  </a:cubicBezTo>
                  <a:lnTo>
                    <a:pt x="43537" y="132175"/>
                  </a:lnTo>
                  <a:lnTo>
                    <a:pt x="1881" y="132175"/>
                  </a:lnTo>
                  <a:lnTo>
                    <a:pt x="1881" y="128805"/>
                  </a:lnTo>
                  <a:cubicBezTo>
                    <a:pt x="5699" y="128805"/>
                    <a:pt x="8328" y="128408"/>
                    <a:pt x="9815" y="127615"/>
                  </a:cubicBezTo>
                  <a:cubicBezTo>
                    <a:pt x="11253" y="126822"/>
                    <a:pt x="12394" y="125533"/>
                    <a:pt x="13187" y="123650"/>
                  </a:cubicBezTo>
                  <a:cubicBezTo>
                    <a:pt x="13981" y="121816"/>
                    <a:pt x="14378" y="118247"/>
                    <a:pt x="14378" y="112944"/>
                  </a:cubicBezTo>
                  <a:lnTo>
                    <a:pt x="14378" y="35623"/>
                  </a:lnTo>
                  <a:cubicBezTo>
                    <a:pt x="14378" y="26107"/>
                    <a:pt x="14080" y="20308"/>
                    <a:pt x="13584" y="18176"/>
                  </a:cubicBezTo>
                  <a:cubicBezTo>
                    <a:pt x="13187" y="15946"/>
                    <a:pt x="12493" y="14410"/>
                    <a:pt x="11601" y="13617"/>
                  </a:cubicBezTo>
                  <a:cubicBezTo>
                    <a:pt x="10658" y="12724"/>
                    <a:pt x="9419" y="12229"/>
                    <a:pt x="7832" y="12229"/>
                  </a:cubicBezTo>
                  <a:cubicBezTo>
                    <a:pt x="6245" y="12229"/>
                    <a:pt x="4261" y="12774"/>
                    <a:pt x="1881" y="13815"/>
                  </a:cubicBezTo>
                  <a:lnTo>
                    <a:pt x="294" y="10643"/>
                  </a:lnTo>
                  <a:lnTo>
                    <a:pt x="25486" y="136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223DB95F-0A02-0A50-A1FD-5ED95460C871}"/>
              </a:ext>
            </a:extLst>
          </p:cNvPr>
          <p:cNvSpPr/>
          <p:nvPr/>
        </p:nvSpPr>
        <p:spPr>
          <a:xfrm>
            <a:off x="2570578" y="3177124"/>
            <a:ext cx="1531214" cy="12688"/>
          </a:xfrm>
          <a:custGeom>
            <a:avLst/>
            <a:gdLst>
              <a:gd name="connsiteX0" fmla="*/ -84 w 1531214"/>
              <a:gd name="connsiteY0" fmla="*/ -47 h 12688"/>
              <a:gd name="connsiteX1" fmla="*/ 1531130 w 1531214"/>
              <a:gd name="connsiteY1" fmla="*/ -47 h 1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1214" h="12688">
                <a:moveTo>
                  <a:pt x="-84" y="-47"/>
                </a:moveTo>
                <a:lnTo>
                  <a:pt x="1531130" y="-47"/>
                </a:ln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219CACA-C12F-B551-2545-3C22412F4DEF}"/>
              </a:ext>
            </a:extLst>
          </p:cNvPr>
          <p:cNvSpPr/>
          <p:nvPr/>
        </p:nvSpPr>
        <p:spPr>
          <a:xfrm>
            <a:off x="2570578" y="3177124"/>
            <a:ext cx="1531214" cy="1141128"/>
          </a:xfrm>
          <a:custGeom>
            <a:avLst/>
            <a:gdLst>
              <a:gd name="connsiteX0" fmla="*/ -84 w 1531214"/>
              <a:gd name="connsiteY0" fmla="*/ -63 h 1141128"/>
              <a:gd name="connsiteX1" fmla="*/ -84 w 1531214"/>
              <a:gd name="connsiteY1" fmla="*/ 1141066 h 1141128"/>
              <a:gd name="connsiteX2" fmla="*/ 1531130 w 1531214"/>
              <a:gd name="connsiteY2" fmla="*/ 1141066 h 1141128"/>
              <a:gd name="connsiteX3" fmla="*/ 1531130 w 1531214"/>
              <a:gd name="connsiteY3" fmla="*/ -63 h 114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1214" h="1141128">
                <a:moveTo>
                  <a:pt x="-84" y="-63"/>
                </a:moveTo>
                <a:lnTo>
                  <a:pt x="-84" y="1141066"/>
                </a:lnTo>
                <a:lnTo>
                  <a:pt x="1531130" y="1141066"/>
                </a:lnTo>
                <a:lnTo>
                  <a:pt x="1531130" y="-63"/>
                </a:ln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8FD12A80-197C-4EEB-AF0F-833A759D2C76}"/>
              </a:ext>
            </a:extLst>
          </p:cNvPr>
          <p:cNvSpPr/>
          <p:nvPr/>
        </p:nvSpPr>
        <p:spPr>
          <a:xfrm>
            <a:off x="3744732" y="4042190"/>
            <a:ext cx="133894" cy="128669"/>
          </a:xfrm>
          <a:custGeom>
            <a:avLst/>
            <a:gdLst>
              <a:gd name="connsiteX0" fmla="*/ 85978 w 133894"/>
              <a:gd name="connsiteY0" fmla="*/ 86662 h 128669"/>
              <a:gd name="connsiteX1" fmla="*/ 37181 w 133894"/>
              <a:gd name="connsiteY1" fmla="*/ 86662 h 128669"/>
              <a:gd name="connsiteX2" fmla="*/ 28651 w 133894"/>
              <a:gd name="connsiteY2" fmla="*/ 106686 h 128669"/>
              <a:gd name="connsiteX3" fmla="*/ 25477 w 133894"/>
              <a:gd name="connsiteY3" fmla="*/ 117590 h 128669"/>
              <a:gd name="connsiteX4" fmla="*/ 28255 w 133894"/>
              <a:gd name="connsiteY4" fmla="*/ 122547 h 128669"/>
              <a:gd name="connsiteX5" fmla="*/ 39958 w 133894"/>
              <a:gd name="connsiteY5" fmla="*/ 125521 h 128669"/>
              <a:gd name="connsiteX6" fmla="*/ 39958 w 133894"/>
              <a:gd name="connsiteY6" fmla="*/ 128891 h 128669"/>
              <a:gd name="connsiteX7" fmla="*/ 285 w 133894"/>
              <a:gd name="connsiteY7" fmla="*/ 128891 h 128669"/>
              <a:gd name="connsiteX8" fmla="*/ 285 w 133894"/>
              <a:gd name="connsiteY8" fmla="*/ 125521 h 128669"/>
              <a:gd name="connsiteX9" fmla="*/ 10600 w 133894"/>
              <a:gd name="connsiteY9" fmla="*/ 121754 h 128669"/>
              <a:gd name="connsiteX10" fmla="*/ 21113 w 133894"/>
              <a:gd name="connsiteY10" fmla="*/ 103712 h 128669"/>
              <a:gd name="connsiteX11" fmla="*/ 65348 w 133894"/>
              <a:gd name="connsiteY11" fmla="*/ 222 h 128669"/>
              <a:gd name="connsiteX12" fmla="*/ 68721 w 133894"/>
              <a:gd name="connsiteY12" fmla="*/ 222 h 128669"/>
              <a:gd name="connsiteX13" fmla="*/ 112559 w 133894"/>
              <a:gd name="connsiteY13" fmla="*/ 104902 h 128669"/>
              <a:gd name="connsiteX14" fmla="*/ 122080 w 133894"/>
              <a:gd name="connsiteY14" fmla="*/ 121159 h 128669"/>
              <a:gd name="connsiteX15" fmla="*/ 134180 w 133894"/>
              <a:gd name="connsiteY15" fmla="*/ 125521 h 128669"/>
              <a:gd name="connsiteX16" fmla="*/ 134180 w 133894"/>
              <a:gd name="connsiteY16" fmla="*/ 128891 h 128669"/>
              <a:gd name="connsiteX17" fmla="*/ 84391 w 133894"/>
              <a:gd name="connsiteY17" fmla="*/ 128891 h 128669"/>
              <a:gd name="connsiteX18" fmla="*/ 84391 w 133894"/>
              <a:gd name="connsiteY18" fmla="*/ 125521 h 128669"/>
              <a:gd name="connsiteX19" fmla="*/ 94508 w 133894"/>
              <a:gd name="connsiteY19" fmla="*/ 122943 h 128669"/>
              <a:gd name="connsiteX20" fmla="*/ 97285 w 133894"/>
              <a:gd name="connsiteY20" fmla="*/ 117789 h 128669"/>
              <a:gd name="connsiteX21" fmla="*/ 93516 w 133894"/>
              <a:gd name="connsiteY21" fmla="*/ 104902 h 128669"/>
              <a:gd name="connsiteX22" fmla="*/ 83399 w 133894"/>
              <a:gd name="connsiteY22" fmla="*/ 79921 h 128669"/>
              <a:gd name="connsiteX23" fmla="*/ 61976 w 133894"/>
              <a:gd name="connsiteY23" fmla="*/ 28969 h 128669"/>
              <a:gd name="connsiteX24" fmla="*/ 39958 w 133894"/>
              <a:gd name="connsiteY24" fmla="*/ 79921 h 12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3894" h="128669">
                <a:moveTo>
                  <a:pt x="85978" y="86662"/>
                </a:moveTo>
                <a:lnTo>
                  <a:pt x="37181" y="86662"/>
                </a:lnTo>
                <a:lnTo>
                  <a:pt x="28651" y="106686"/>
                </a:lnTo>
                <a:cubicBezTo>
                  <a:pt x="26519" y="111593"/>
                  <a:pt x="25477" y="115211"/>
                  <a:pt x="25477" y="117590"/>
                </a:cubicBezTo>
                <a:cubicBezTo>
                  <a:pt x="25477" y="119474"/>
                  <a:pt x="26370" y="121110"/>
                  <a:pt x="28255" y="122547"/>
                </a:cubicBezTo>
                <a:cubicBezTo>
                  <a:pt x="30089" y="124034"/>
                  <a:pt x="34007" y="125025"/>
                  <a:pt x="39958" y="125521"/>
                </a:cubicBezTo>
                <a:lnTo>
                  <a:pt x="39958" y="128891"/>
                </a:lnTo>
                <a:lnTo>
                  <a:pt x="285" y="128891"/>
                </a:lnTo>
                <a:lnTo>
                  <a:pt x="285" y="125521"/>
                </a:lnTo>
                <a:cubicBezTo>
                  <a:pt x="5542" y="124629"/>
                  <a:pt x="9013" y="123340"/>
                  <a:pt x="10600" y="121754"/>
                </a:cubicBezTo>
                <a:cubicBezTo>
                  <a:pt x="13774" y="118879"/>
                  <a:pt x="17245" y="112832"/>
                  <a:pt x="21113" y="103712"/>
                </a:cubicBezTo>
                <a:lnTo>
                  <a:pt x="65348" y="222"/>
                </a:lnTo>
                <a:lnTo>
                  <a:pt x="68721" y="222"/>
                </a:lnTo>
                <a:lnTo>
                  <a:pt x="112559" y="104902"/>
                </a:lnTo>
                <a:cubicBezTo>
                  <a:pt x="115981" y="113229"/>
                  <a:pt x="119154" y="118681"/>
                  <a:pt x="122080" y="121159"/>
                </a:cubicBezTo>
                <a:cubicBezTo>
                  <a:pt x="124956" y="123687"/>
                  <a:pt x="129023" y="125124"/>
                  <a:pt x="134180" y="125521"/>
                </a:cubicBezTo>
                <a:lnTo>
                  <a:pt x="134180" y="128891"/>
                </a:lnTo>
                <a:lnTo>
                  <a:pt x="84391" y="128891"/>
                </a:lnTo>
                <a:lnTo>
                  <a:pt x="84391" y="125521"/>
                </a:lnTo>
                <a:cubicBezTo>
                  <a:pt x="89400" y="125273"/>
                  <a:pt x="92772" y="124430"/>
                  <a:pt x="94508" y="122943"/>
                </a:cubicBezTo>
                <a:cubicBezTo>
                  <a:pt x="96343" y="121506"/>
                  <a:pt x="97285" y="119771"/>
                  <a:pt x="97285" y="117789"/>
                </a:cubicBezTo>
                <a:cubicBezTo>
                  <a:pt x="97285" y="115013"/>
                  <a:pt x="95995" y="110751"/>
                  <a:pt x="93516" y="104902"/>
                </a:cubicBezTo>
                <a:close/>
                <a:moveTo>
                  <a:pt x="83399" y="79921"/>
                </a:moveTo>
                <a:lnTo>
                  <a:pt x="61976" y="28969"/>
                </a:lnTo>
                <a:lnTo>
                  <a:pt x="39958" y="79921"/>
                </a:ln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77263A45-30E8-4CE0-4519-2031DA1CBB45}"/>
              </a:ext>
            </a:extLst>
          </p:cNvPr>
          <p:cNvSpPr/>
          <p:nvPr/>
        </p:nvSpPr>
        <p:spPr>
          <a:xfrm>
            <a:off x="3755643" y="3262428"/>
            <a:ext cx="113265" cy="131643"/>
          </a:xfrm>
          <a:custGeom>
            <a:avLst/>
            <a:gdLst>
              <a:gd name="connsiteX0" fmla="*/ 107798 w 113265"/>
              <a:gd name="connsiteY0" fmla="*/ 160 h 131643"/>
              <a:gd name="connsiteX1" fmla="*/ 110774 w 113265"/>
              <a:gd name="connsiteY1" fmla="*/ 42786 h 131643"/>
              <a:gd name="connsiteX2" fmla="*/ 107798 w 113265"/>
              <a:gd name="connsiteY2" fmla="*/ 42786 h 131643"/>
              <a:gd name="connsiteX3" fmla="*/ 91334 w 113265"/>
              <a:gd name="connsiteY3" fmla="*/ 15228 h 131643"/>
              <a:gd name="connsiteX4" fmla="*/ 65745 w 113265"/>
              <a:gd name="connsiteY4" fmla="*/ 6703 h 131643"/>
              <a:gd name="connsiteX5" fmla="*/ 43132 w 113265"/>
              <a:gd name="connsiteY5" fmla="*/ 13047 h 131643"/>
              <a:gd name="connsiteX6" fmla="*/ 27065 w 113265"/>
              <a:gd name="connsiteY6" fmla="*/ 33468 h 131643"/>
              <a:gd name="connsiteX7" fmla="*/ 21312 w 113265"/>
              <a:gd name="connsiteY7" fmla="*/ 67964 h 131643"/>
              <a:gd name="connsiteX8" fmla="*/ 26866 w 113265"/>
              <a:gd name="connsiteY8" fmla="*/ 97703 h 131643"/>
              <a:gd name="connsiteX9" fmla="*/ 43331 w 113265"/>
              <a:gd name="connsiteY9" fmla="*/ 116934 h 131643"/>
              <a:gd name="connsiteX10" fmla="*/ 68523 w 113265"/>
              <a:gd name="connsiteY10" fmla="*/ 123477 h 131643"/>
              <a:gd name="connsiteX11" fmla="*/ 90144 w 113265"/>
              <a:gd name="connsiteY11" fmla="*/ 118322 h 131643"/>
              <a:gd name="connsiteX12" fmla="*/ 110774 w 113265"/>
              <a:gd name="connsiteY12" fmla="*/ 97505 h 131643"/>
              <a:gd name="connsiteX13" fmla="*/ 113551 w 113265"/>
              <a:gd name="connsiteY13" fmla="*/ 99289 h 131643"/>
              <a:gd name="connsiteX14" fmla="*/ 91533 w 113265"/>
              <a:gd name="connsiteY14" fmla="*/ 124072 h 131643"/>
              <a:gd name="connsiteX15" fmla="*/ 61580 w 113265"/>
              <a:gd name="connsiteY15" fmla="*/ 131804 h 131643"/>
              <a:gd name="connsiteX16" fmla="*/ 12981 w 113265"/>
              <a:gd name="connsiteY16" fmla="*/ 108409 h 131643"/>
              <a:gd name="connsiteX17" fmla="*/ 286 w 113265"/>
              <a:gd name="connsiteY17" fmla="*/ 67766 h 131643"/>
              <a:gd name="connsiteX18" fmla="*/ 8617 w 113265"/>
              <a:gd name="connsiteY18" fmla="*/ 33269 h 131643"/>
              <a:gd name="connsiteX19" fmla="*/ 31825 w 113265"/>
              <a:gd name="connsiteY19" fmla="*/ 8883 h 131643"/>
              <a:gd name="connsiteX20" fmla="*/ 64357 w 113265"/>
              <a:gd name="connsiteY20" fmla="*/ 160 h 131643"/>
              <a:gd name="connsiteX21" fmla="*/ 91334 w 113265"/>
              <a:gd name="connsiteY21" fmla="*/ 6703 h 131643"/>
              <a:gd name="connsiteX22" fmla="*/ 96888 w 113265"/>
              <a:gd name="connsiteY22" fmla="*/ 8883 h 131643"/>
              <a:gd name="connsiteX23" fmla="*/ 101252 w 113265"/>
              <a:gd name="connsiteY23" fmla="*/ 7099 h 131643"/>
              <a:gd name="connsiteX24" fmla="*/ 104625 w 113265"/>
              <a:gd name="connsiteY24" fmla="*/ 160 h 13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3265" h="131643">
                <a:moveTo>
                  <a:pt x="107798" y="160"/>
                </a:moveTo>
                <a:lnTo>
                  <a:pt x="110774" y="42786"/>
                </a:lnTo>
                <a:lnTo>
                  <a:pt x="107798" y="42786"/>
                </a:lnTo>
                <a:cubicBezTo>
                  <a:pt x="103930" y="29998"/>
                  <a:pt x="98475" y="20779"/>
                  <a:pt x="91334" y="15228"/>
                </a:cubicBezTo>
                <a:cubicBezTo>
                  <a:pt x="84292" y="9577"/>
                  <a:pt x="75763" y="6703"/>
                  <a:pt x="65745" y="6703"/>
                </a:cubicBezTo>
                <a:cubicBezTo>
                  <a:pt x="57414" y="6703"/>
                  <a:pt x="49876" y="8834"/>
                  <a:pt x="43132" y="13047"/>
                </a:cubicBezTo>
                <a:cubicBezTo>
                  <a:pt x="36388" y="17309"/>
                  <a:pt x="31032" y="24100"/>
                  <a:pt x="27065" y="33468"/>
                </a:cubicBezTo>
                <a:cubicBezTo>
                  <a:pt x="23197" y="42736"/>
                  <a:pt x="21312" y="54235"/>
                  <a:pt x="21312" y="67964"/>
                </a:cubicBezTo>
                <a:cubicBezTo>
                  <a:pt x="21312" y="79364"/>
                  <a:pt x="23147" y="89277"/>
                  <a:pt x="26866" y="97703"/>
                </a:cubicBezTo>
                <a:cubicBezTo>
                  <a:pt x="30536" y="106030"/>
                  <a:pt x="36041" y="112473"/>
                  <a:pt x="43331" y="116934"/>
                </a:cubicBezTo>
                <a:cubicBezTo>
                  <a:pt x="50720" y="121296"/>
                  <a:pt x="59100" y="123477"/>
                  <a:pt x="68523" y="123477"/>
                </a:cubicBezTo>
                <a:cubicBezTo>
                  <a:pt x="76705" y="123477"/>
                  <a:pt x="83896" y="121792"/>
                  <a:pt x="90144" y="118322"/>
                </a:cubicBezTo>
                <a:cubicBezTo>
                  <a:pt x="96343" y="114753"/>
                  <a:pt x="103236" y="107814"/>
                  <a:pt x="110774" y="97505"/>
                </a:cubicBezTo>
                <a:lnTo>
                  <a:pt x="113551" y="99289"/>
                </a:lnTo>
                <a:cubicBezTo>
                  <a:pt x="107302" y="110540"/>
                  <a:pt x="99963" y="118818"/>
                  <a:pt x="91533" y="124072"/>
                </a:cubicBezTo>
                <a:cubicBezTo>
                  <a:pt x="83053" y="129226"/>
                  <a:pt x="73085" y="131804"/>
                  <a:pt x="61580" y="131804"/>
                </a:cubicBezTo>
                <a:cubicBezTo>
                  <a:pt x="40653" y="131804"/>
                  <a:pt x="24486" y="124022"/>
                  <a:pt x="12981" y="108409"/>
                </a:cubicBezTo>
                <a:cubicBezTo>
                  <a:pt x="4501" y="96910"/>
                  <a:pt x="286" y="83379"/>
                  <a:pt x="286" y="67766"/>
                </a:cubicBezTo>
                <a:cubicBezTo>
                  <a:pt x="286" y="55226"/>
                  <a:pt x="3063" y="43727"/>
                  <a:pt x="8617" y="33269"/>
                </a:cubicBezTo>
                <a:cubicBezTo>
                  <a:pt x="14270" y="22712"/>
                  <a:pt x="22006" y="14583"/>
                  <a:pt x="31825" y="8883"/>
                </a:cubicBezTo>
                <a:cubicBezTo>
                  <a:pt x="41744" y="3084"/>
                  <a:pt x="52554" y="160"/>
                  <a:pt x="64357" y="160"/>
                </a:cubicBezTo>
                <a:cubicBezTo>
                  <a:pt x="73482" y="160"/>
                  <a:pt x="82458" y="2341"/>
                  <a:pt x="91334" y="6703"/>
                </a:cubicBezTo>
                <a:cubicBezTo>
                  <a:pt x="93814" y="8190"/>
                  <a:pt x="95698" y="8883"/>
                  <a:pt x="96888" y="8883"/>
                </a:cubicBezTo>
                <a:cubicBezTo>
                  <a:pt x="98475" y="8883"/>
                  <a:pt x="99913" y="8289"/>
                  <a:pt x="101252" y="7099"/>
                </a:cubicBezTo>
                <a:cubicBezTo>
                  <a:pt x="102839" y="5414"/>
                  <a:pt x="103930" y="3084"/>
                  <a:pt x="104625" y="160"/>
                </a:cubicBez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05CD373A-EACA-75C3-A06F-3A51DD8FE3C9}"/>
              </a:ext>
            </a:extLst>
          </p:cNvPr>
          <p:cNvSpPr/>
          <p:nvPr/>
        </p:nvSpPr>
        <p:spPr>
          <a:xfrm>
            <a:off x="3751875" y="3693124"/>
            <a:ext cx="113265" cy="125894"/>
          </a:xfrm>
          <a:custGeom>
            <a:avLst/>
            <a:gdLst>
              <a:gd name="connsiteX0" fmla="*/ 84987 w 113265"/>
              <a:gd name="connsiteY0" fmla="*/ 61853 h 125894"/>
              <a:gd name="connsiteX1" fmla="*/ 104625 w 113265"/>
              <a:gd name="connsiteY1" fmla="*/ 70774 h 125894"/>
              <a:gd name="connsiteX2" fmla="*/ 113551 w 113265"/>
              <a:gd name="connsiteY2" fmla="*/ 91591 h 125894"/>
              <a:gd name="connsiteX3" fmla="*/ 107600 w 113265"/>
              <a:gd name="connsiteY3" fmla="*/ 109633 h 125894"/>
              <a:gd name="connsiteX4" fmla="*/ 91334 w 113265"/>
              <a:gd name="connsiteY4" fmla="*/ 122123 h 125894"/>
              <a:gd name="connsiteX5" fmla="*/ 59795 w 113265"/>
              <a:gd name="connsiteY5" fmla="*/ 126088 h 125894"/>
              <a:gd name="connsiteX6" fmla="*/ 286 w 113265"/>
              <a:gd name="connsiteY6" fmla="*/ 126088 h 125894"/>
              <a:gd name="connsiteX7" fmla="*/ 286 w 113265"/>
              <a:gd name="connsiteY7" fmla="*/ 122718 h 125894"/>
              <a:gd name="connsiteX8" fmla="*/ 5046 w 113265"/>
              <a:gd name="connsiteY8" fmla="*/ 122718 h 125894"/>
              <a:gd name="connsiteX9" fmla="*/ 16353 w 113265"/>
              <a:gd name="connsiteY9" fmla="*/ 117563 h 125894"/>
              <a:gd name="connsiteX10" fmla="*/ 18535 w 113265"/>
              <a:gd name="connsiteY10" fmla="*/ 103883 h 125894"/>
              <a:gd name="connsiteX11" fmla="*/ 18535 w 113265"/>
              <a:gd name="connsiteY11" fmla="*/ 22399 h 125894"/>
              <a:gd name="connsiteX12" fmla="*/ 15758 w 113265"/>
              <a:gd name="connsiteY12" fmla="*/ 7728 h 125894"/>
              <a:gd name="connsiteX13" fmla="*/ 5046 w 113265"/>
              <a:gd name="connsiteY13" fmla="*/ 3565 h 125894"/>
              <a:gd name="connsiteX14" fmla="*/ 286 w 113265"/>
              <a:gd name="connsiteY14" fmla="*/ 3565 h 125894"/>
              <a:gd name="connsiteX15" fmla="*/ 286 w 113265"/>
              <a:gd name="connsiteY15" fmla="*/ 194 h 125894"/>
              <a:gd name="connsiteX16" fmla="*/ 54637 w 113265"/>
              <a:gd name="connsiteY16" fmla="*/ 194 h 125894"/>
              <a:gd name="connsiteX17" fmla="*/ 79036 w 113265"/>
              <a:gd name="connsiteY17" fmla="*/ 2375 h 125894"/>
              <a:gd name="connsiteX18" fmla="*/ 100459 w 113265"/>
              <a:gd name="connsiteY18" fmla="*/ 14271 h 125894"/>
              <a:gd name="connsiteX19" fmla="*/ 107798 w 113265"/>
              <a:gd name="connsiteY19" fmla="*/ 33898 h 125894"/>
              <a:gd name="connsiteX20" fmla="*/ 102046 w 113265"/>
              <a:gd name="connsiteY20" fmla="*/ 50750 h 125894"/>
              <a:gd name="connsiteX21" fmla="*/ 84987 w 113265"/>
              <a:gd name="connsiteY21" fmla="*/ 61853 h 125894"/>
              <a:gd name="connsiteX22" fmla="*/ 36388 w 113265"/>
              <a:gd name="connsiteY22" fmla="*/ 56896 h 125894"/>
              <a:gd name="connsiteX23" fmla="*/ 44124 w 113265"/>
              <a:gd name="connsiteY23" fmla="*/ 57887 h 125894"/>
              <a:gd name="connsiteX24" fmla="*/ 53844 w 113265"/>
              <a:gd name="connsiteY24" fmla="*/ 58086 h 125894"/>
              <a:gd name="connsiteX25" fmla="*/ 74077 w 113265"/>
              <a:gd name="connsiteY25" fmla="*/ 55310 h 125894"/>
              <a:gd name="connsiteX26" fmla="*/ 84590 w 113265"/>
              <a:gd name="connsiteY26" fmla="*/ 46388 h 125894"/>
              <a:gd name="connsiteX27" fmla="*/ 88359 w 113265"/>
              <a:gd name="connsiteY27" fmla="*/ 33105 h 125894"/>
              <a:gd name="connsiteX28" fmla="*/ 79234 w 113265"/>
              <a:gd name="connsiteY28" fmla="*/ 14271 h 125894"/>
              <a:gd name="connsiteX29" fmla="*/ 53050 w 113265"/>
              <a:gd name="connsiteY29" fmla="*/ 6340 h 125894"/>
              <a:gd name="connsiteX30" fmla="*/ 36388 w 113265"/>
              <a:gd name="connsiteY30" fmla="*/ 8521 h 125894"/>
              <a:gd name="connsiteX31" fmla="*/ 36388 w 113265"/>
              <a:gd name="connsiteY31" fmla="*/ 116968 h 125894"/>
              <a:gd name="connsiteX32" fmla="*/ 57613 w 113265"/>
              <a:gd name="connsiteY32" fmla="*/ 119546 h 125894"/>
              <a:gd name="connsiteX33" fmla="*/ 83201 w 113265"/>
              <a:gd name="connsiteY33" fmla="*/ 112012 h 125894"/>
              <a:gd name="connsiteX34" fmla="*/ 92128 w 113265"/>
              <a:gd name="connsiteY34" fmla="*/ 93177 h 125894"/>
              <a:gd name="connsiteX35" fmla="*/ 87962 w 113265"/>
              <a:gd name="connsiteY35" fmla="*/ 79101 h 125894"/>
              <a:gd name="connsiteX36" fmla="*/ 74870 w 113265"/>
              <a:gd name="connsiteY36" fmla="*/ 68593 h 125894"/>
              <a:gd name="connsiteX37" fmla="*/ 52654 w 113265"/>
              <a:gd name="connsiteY37" fmla="*/ 64628 h 125894"/>
              <a:gd name="connsiteX38" fmla="*/ 42735 w 113265"/>
              <a:gd name="connsiteY38" fmla="*/ 64826 h 125894"/>
              <a:gd name="connsiteX39" fmla="*/ 36388 w 113265"/>
              <a:gd name="connsiteY39" fmla="*/ 65421 h 12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3265" h="125894">
                <a:moveTo>
                  <a:pt x="84987" y="61853"/>
                </a:moveTo>
                <a:cubicBezTo>
                  <a:pt x="93715" y="63736"/>
                  <a:pt x="100261" y="66710"/>
                  <a:pt x="104625" y="70774"/>
                </a:cubicBezTo>
                <a:cubicBezTo>
                  <a:pt x="110575" y="76474"/>
                  <a:pt x="113551" y="83413"/>
                  <a:pt x="113551" y="91591"/>
                </a:cubicBezTo>
                <a:cubicBezTo>
                  <a:pt x="113551" y="97936"/>
                  <a:pt x="111567" y="103982"/>
                  <a:pt x="107600" y="109633"/>
                </a:cubicBezTo>
                <a:cubicBezTo>
                  <a:pt x="103633" y="115333"/>
                  <a:pt x="98178" y="119496"/>
                  <a:pt x="91334" y="122123"/>
                </a:cubicBezTo>
                <a:cubicBezTo>
                  <a:pt x="84441" y="124800"/>
                  <a:pt x="73928" y="126088"/>
                  <a:pt x="59795" y="126088"/>
                </a:cubicBezTo>
                <a:lnTo>
                  <a:pt x="286" y="126088"/>
                </a:lnTo>
                <a:lnTo>
                  <a:pt x="286" y="122718"/>
                </a:lnTo>
                <a:lnTo>
                  <a:pt x="5046" y="122718"/>
                </a:lnTo>
                <a:cubicBezTo>
                  <a:pt x="10303" y="122718"/>
                  <a:pt x="14072" y="121033"/>
                  <a:pt x="16353" y="117563"/>
                </a:cubicBezTo>
                <a:cubicBezTo>
                  <a:pt x="17791" y="115481"/>
                  <a:pt x="18535" y="110922"/>
                  <a:pt x="18535" y="103883"/>
                </a:cubicBezTo>
                <a:lnTo>
                  <a:pt x="18535" y="22399"/>
                </a:lnTo>
                <a:cubicBezTo>
                  <a:pt x="18535" y="14617"/>
                  <a:pt x="17593" y="9711"/>
                  <a:pt x="15758" y="7728"/>
                </a:cubicBezTo>
                <a:cubicBezTo>
                  <a:pt x="13378" y="4952"/>
                  <a:pt x="9807" y="3565"/>
                  <a:pt x="5046" y="3565"/>
                </a:cubicBezTo>
                <a:lnTo>
                  <a:pt x="286" y="3565"/>
                </a:lnTo>
                <a:lnTo>
                  <a:pt x="286" y="194"/>
                </a:lnTo>
                <a:lnTo>
                  <a:pt x="54637" y="194"/>
                </a:lnTo>
                <a:cubicBezTo>
                  <a:pt x="64803" y="194"/>
                  <a:pt x="72936" y="938"/>
                  <a:pt x="79036" y="2375"/>
                </a:cubicBezTo>
                <a:cubicBezTo>
                  <a:pt x="88409" y="4655"/>
                  <a:pt x="95550" y="8620"/>
                  <a:pt x="100459" y="14271"/>
                </a:cubicBezTo>
                <a:cubicBezTo>
                  <a:pt x="105319" y="19970"/>
                  <a:pt x="107798" y="26513"/>
                  <a:pt x="107798" y="33898"/>
                </a:cubicBezTo>
                <a:cubicBezTo>
                  <a:pt x="107798" y="40143"/>
                  <a:pt x="105864" y="45744"/>
                  <a:pt x="102046" y="50750"/>
                </a:cubicBezTo>
                <a:cubicBezTo>
                  <a:pt x="98178" y="55806"/>
                  <a:pt x="92524" y="59473"/>
                  <a:pt x="84987" y="61853"/>
                </a:cubicBezTo>
                <a:close/>
                <a:moveTo>
                  <a:pt x="36388" y="56896"/>
                </a:moveTo>
                <a:cubicBezTo>
                  <a:pt x="38619" y="57293"/>
                  <a:pt x="41198" y="57640"/>
                  <a:pt x="44124" y="57887"/>
                </a:cubicBezTo>
                <a:cubicBezTo>
                  <a:pt x="47000" y="58036"/>
                  <a:pt x="50273" y="58086"/>
                  <a:pt x="53844" y="58086"/>
                </a:cubicBezTo>
                <a:cubicBezTo>
                  <a:pt x="62820" y="58086"/>
                  <a:pt x="69564" y="57193"/>
                  <a:pt x="74077" y="55310"/>
                </a:cubicBezTo>
                <a:cubicBezTo>
                  <a:pt x="78689" y="53327"/>
                  <a:pt x="82210" y="50354"/>
                  <a:pt x="84590" y="46388"/>
                </a:cubicBezTo>
                <a:cubicBezTo>
                  <a:pt x="87070" y="42324"/>
                  <a:pt x="88359" y="37863"/>
                  <a:pt x="88359" y="33105"/>
                </a:cubicBezTo>
                <a:cubicBezTo>
                  <a:pt x="88359" y="25720"/>
                  <a:pt x="85284" y="19425"/>
                  <a:pt x="79234" y="14271"/>
                </a:cubicBezTo>
                <a:cubicBezTo>
                  <a:pt x="73283" y="9017"/>
                  <a:pt x="64555" y="6340"/>
                  <a:pt x="53050" y="6340"/>
                </a:cubicBezTo>
                <a:cubicBezTo>
                  <a:pt x="46802" y="6340"/>
                  <a:pt x="41248" y="7084"/>
                  <a:pt x="36388" y="8521"/>
                </a:cubicBezTo>
                <a:close/>
                <a:moveTo>
                  <a:pt x="36388" y="116968"/>
                </a:moveTo>
                <a:cubicBezTo>
                  <a:pt x="43529" y="118703"/>
                  <a:pt x="50571" y="119546"/>
                  <a:pt x="57613" y="119546"/>
                </a:cubicBezTo>
                <a:cubicBezTo>
                  <a:pt x="68820" y="119546"/>
                  <a:pt x="77350" y="117067"/>
                  <a:pt x="83201" y="112012"/>
                </a:cubicBezTo>
                <a:cubicBezTo>
                  <a:pt x="89152" y="106857"/>
                  <a:pt x="92128" y="100612"/>
                  <a:pt x="92128" y="93177"/>
                </a:cubicBezTo>
                <a:cubicBezTo>
                  <a:pt x="92128" y="88320"/>
                  <a:pt x="90739" y="83611"/>
                  <a:pt x="87962" y="79101"/>
                </a:cubicBezTo>
                <a:cubicBezTo>
                  <a:pt x="85284" y="74640"/>
                  <a:pt x="80920" y="71121"/>
                  <a:pt x="74870" y="68593"/>
                </a:cubicBezTo>
                <a:cubicBezTo>
                  <a:pt x="68919" y="65966"/>
                  <a:pt x="61481" y="64628"/>
                  <a:pt x="52654" y="64628"/>
                </a:cubicBezTo>
                <a:cubicBezTo>
                  <a:pt x="48785" y="64628"/>
                  <a:pt x="45512" y="64727"/>
                  <a:pt x="42735" y="64826"/>
                </a:cubicBezTo>
                <a:cubicBezTo>
                  <a:pt x="40057" y="64826"/>
                  <a:pt x="37975" y="65025"/>
                  <a:pt x="36388" y="65421"/>
                </a:cubicBez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5ABFE19D-3A69-29A7-093D-F79F68A7F627}"/>
              </a:ext>
            </a:extLst>
          </p:cNvPr>
          <p:cNvSpPr/>
          <p:nvPr/>
        </p:nvSpPr>
        <p:spPr>
          <a:xfrm>
            <a:off x="2723368" y="1389380"/>
            <a:ext cx="1141729" cy="760767"/>
          </a:xfrm>
          <a:custGeom>
            <a:avLst/>
            <a:gdLst>
              <a:gd name="connsiteX0" fmla="*/ -83 w 1141729"/>
              <a:gd name="connsiteY0" fmla="*/ -10 h 760767"/>
              <a:gd name="connsiteX1" fmla="*/ 1141647 w 1141729"/>
              <a:gd name="connsiteY1" fmla="*/ -10 h 760767"/>
              <a:gd name="connsiteX2" fmla="*/ 1141647 w 1141729"/>
              <a:gd name="connsiteY2" fmla="*/ 760757 h 760767"/>
              <a:gd name="connsiteX3" fmla="*/ -83 w 1141729"/>
              <a:gd name="connsiteY3" fmla="*/ 760757 h 7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729" h="760767">
                <a:moveTo>
                  <a:pt x="-83" y="-10"/>
                </a:moveTo>
                <a:lnTo>
                  <a:pt x="1141647" y="-10"/>
                </a:lnTo>
                <a:lnTo>
                  <a:pt x="1141647" y="760757"/>
                </a:lnTo>
                <a:lnTo>
                  <a:pt x="-83" y="760757"/>
                </a:lnTo>
                <a:close/>
              </a:path>
            </a:pathLst>
          </a:custGeom>
          <a:solidFill>
            <a:srgbClr val="FFFFFF"/>
          </a:solidFill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9" name="Graphic 7">
            <a:extLst>
              <a:ext uri="{FF2B5EF4-FFF2-40B4-BE49-F238E27FC236}">
                <a16:creationId xmlns:a16="http://schemas.microsoft.com/office/drawing/2014/main" id="{30B026D7-7D5F-DCFA-147B-E656480A1CB3}"/>
              </a:ext>
            </a:extLst>
          </p:cNvPr>
          <p:cNvGrpSpPr/>
          <p:nvPr/>
        </p:nvGrpSpPr>
        <p:grpSpPr>
          <a:xfrm>
            <a:off x="2901644" y="1480833"/>
            <a:ext cx="785394" cy="135013"/>
            <a:chOff x="2901644" y="1480833"/>
            <a:chExt cx="785394" cy="135013"/>
          </a:xfrm>
          <a:solidFill>
            <a:srgbClr val="000000"/>
          </a:soli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637E0F7-0A3C-FE2A-D45A-64EAD9069E6B}"/>
                </a:ext>
              </a:extLst>
            </p:cNvPr>
            <p:cNvSpPr/>
            <p:nvPr/>
          </p:nvSpPr>
          <p:spPr>
            <a:xfrm>
              <a:off x="2901644" y="1484203"/>
              <a:ext cx="83709" cy="131643"/>
            </a:xfrm>
            <a:custGeom>
              <a:avLst/>
              <a:gdLst>
                <a:gd name="connsiteX0" fmla="*/ 75596 w 83709"/>
                <a:gd name="connsiteY0" fmla="*/ 20 h 131643"/>
                <a:gd name="connsiteX1" fmla="*/ 75596 w 83709"/>
                <a:gd name="connsiteY1" fmla="*/ 43439 h 131643"/>
                <a:gd name="connsiteX2" fmla="*/ 72025 w 83709"/>
                <a:gd name="connsiteY2" fmla="*/ 43439 h 131643"/>
                <a:gd name="connsiteX3" fmla="*/ 66075 w 83709"/>
                <a:gd name="connsiteY3" fmla="*/ 23613 h 131643"/>
                <a:gd name="connsiteX4" fmla="*/ 53776 w 83709"/>
                <a:gd name="connsiteY4" fmla="*/ 11717 h 131643"/>
                <a:gd name="connsiteX5" fmla="*/ 37312 w 83709"/>
                <a:gd name="connsiteY5" fmla="*/ 7355 h 131643"/>
                <a:gd name="connsiteX6" fmla="*/ 21245 w 83709"/>
                <a:gd name="connsiteY6" fmla="*/ 13303 h 131643"/>
                <a:gd name="connsiteX7" fmla="*/ 14897 w 83709"/>
                <a:gd name="connsiteY7" fmla="*/ 26586 h 131643"/>
                <a:gd name="connsiteX8" fmla="*/ 19063 w 83709"/>
                <a:gd name="connsiteY8" fmla="*/ 37094 h 131643"/>
                <a:gd name="connsiteX9" fmla="*/ 46437 w 83709"/>
                <a:gd name="connsiteY9" fmla="*/ 55731 h 131643"/>
                <a:gd name="connsiteX10" fmla="*/ 70439 w 83709"/>
                <a:gd name="connsiteY10" fmla="*/ 70402 h 131643"/>
                <a:gd name="connsiteX11" fmla="*/ 80357 w 83709"/>
                <a:gd name="connsiteY11" fmla="*/ 82297 h 131643"/>
                <a:gd name="connsiteX12" fmla="*/ 83927 w 83709"/>
                <a:gd name="connsiteY12" fmla="*/ 96572 h 131643"/>
                <a:gd name="connsiteX13" fmla="*/ 72819 w 83709"/>
                <a:gd name="connsiteY13" fmla="*/ 121354 h 131643"/>
                <a:gd name="connsiteX14" fmla="*/ 44255 w 83709"/>
                <a:gd name="connsiteY14" fmla="*/ 131664 h 131643"/>
                <a:gd name="connsiteX15" fmla="*/ 33940 w 83709"/>
                <a:gd name="connsiteY15" fmla="*/ 130672 h 131643"/>
                <a:gd name="connsiteX16" fmla="*/ 21840 w 83709"/>
                <a:gd name="connsiteY16" fmla="*/ 127302 h 131643"/>
                <a:gd name="connsiteX17" fmla="*/ 10533 w 83709"/>
                <a:gd name="connsiteY17" fmla="*/ 124328 h 131643"/>
                <a:gd name="connsiteX18" fmla="*/ 6764 w 83709"/>
                <a:gd name="connsiteY18" fmla="*/ 125914 h 131643"/>
                <a:gd name="connsiteX19" fmla="*/ 4781 w 83709"/>
                <a:gd name="connsiteY19" fmla="*/ 131664 h 131643"/>
                <a:gd name="connsiteX20" fmla="*/ 1408 w 83709"/>
                <a:gd name="connsiteY20" fmla="*/ 131664 h 131643"/>
                <a:gd name="connsiteX21" fmla="*/ 1408 w 83709"/>
                <a:gd name="connsiteY21" fmla="*/ 88443 h 131643"/>
                <a:gd name="connsiteX22" fmla="*/ 4781 w 83709"/>
                <a:gd name="connsiteY22" fmla="*/ 88443 h 131643"/>
                <a:gd name="connsiteX23" fmla="*/ 11326 w 83709"/>
                <a:gd name="connsiteY23" fmla="*/ 108666 h 131643"/>
                <a:gd name="connsiteX24" fmla="*/ 23823 w 83709"/>
                <a:gd name="connsiteY24" fmla="*/ 119966 h 131643"/>
                <a:gd name="connsiteX25" fmla="*/ 42271 w 83709"/>
                <a:gd name="connsiteY25" fmla="*/ 124328 h 131643"/>
                <a:gd name="connsiteX26" fmla="*/ 60520 w 83709"/>
                <a:gd name="connsiteY26" fmla="*/ 118182 h 131643"/>
                <a:gd name="connsiteX27" fmla="*/ 67265 w 83709"/>
                <a:gd name="connsiteY27" fmla="*/ 103709 h 131643"/>
                <a:gd name="connsiteX28" fmla="*/ 64686 w 83709"/>
                <a:gd name="connsiteY28" fmla="*/ 94391 h 131643"/>
                <a:gd name="connsiteX29" fmla="*/ 56950 w 83709"/>
                <a:gd name="connsiteY29" fmla="*/ 85469 h 131643"/>
                <a:gd name="connsiteX30" fmla="*/ 36915 w 83709"/>
                <a:gd name="connsiteY30" fmla="*/ 73772 h 131643"/>
                <a:gd name="connsiteX31" fmla="*/ 14104 w 83709"/>
                <a:gd name="connsiteY31" fmla="*/ 59299 h 131643"/>
                <a:gd name="connsiteX32" fmla="*/ 3789 w 83709"/>
                <a:gd name="connsiteY32" fmla="*/ 47404 h 131643"/>
                <a:gd name="connsiteX33" fmla="*/ 218 w 83709"/>
                <a:gd name="connsiteY33" fmla="*/ 33129 h 131643"/>
                <a:gd name="connsiteX34" fmla="*/ 10533 w 83709"/>
                <a:gd name="connsiteY34" fmla="*/ 9735 h 131643"/>
                <a:gd name="connsiteX35" fmla="*/ 37114 w 83709"/>
                <a:gd name="connsiteY35" fmla="*/ 20 h 131643"/>
                <a:gd name="connsiteX36" fmla="*/ 58338 w 83709"/>
                <a:gd name="connsiteY36" fmla="*/ 4778 h 131643"/>
                <a:gd name="connsiteX37" fmla="*/ 65678 w 83709"/>
                <a:gd name="connsiteY37" fmla="*/ 7157 h 131643"/>
                <a:gd name="connsiteX38" fmla="*/ 69645 w 83709"/>
                <a:gd name="connsiteY38" fmla="*/ 5769 h 131643"/>
                <a:gd name="connsiteX39" fmla="*/ 72025 w 83709"/>
                <a:gd name="connsiteY39" fmla="*/ 20 h 13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709" h="131643">
                  <a:moveTo>
                    <a:pt x="75596" y="20"/>
                  </a:moveTo>
                  <a:lnTo>
                    <a:pt x="75596" y="43439"/>
                  </a:lnTo>
                  <a:lnTo>
                    <a:pt x="72025" y="43439"/>
                  </a:lnTo>
                  <a:cubicBezTo>
                    <a:pt x="70934" y="35112"/>
                    <a:pt x="68951" y="28520"/>
                    <a:pt x="66075" y="23613"/>
                  </a:cubicBezTo>
                  <a:cubicBezTo>
                    <a:pt x="63149" y="18607"/>
                    <a:pt x="59033" y="14641"/>
                    <a:pt x="53776" y="11717"/>
                  </a:cubicBezTo>
                  <a:cubicBezTo>
                    <a:pt x="48470" y="8842"/>
                    <a:pt x="42965" y="7355"/>
                    <a:pt x="37312" y="7355"/>
                  </a:cubicBezTo>
                  <a:cubicBezTo>
                    <a:pt x="30816" y="7355"/>
                    <a:pt x="25460" y="9338"/>
                    <a:pt x="21245" y="13303"/>
                  </a:cubicBezTo>
                  <a:cubicBezTo>
                    <a:pt x="16980" y="17169"/>
                    <a:pt x="14897" y="21580"/>
                    <a:pt x="14897" y="26586"/>
                  </a:cubicBezTo>
                  <a:cubicBezTo>
                    <a:pt x="14897" y="30453"/>
                    <a:pt x="16285" y="33922"/>
                    <a:pt x="19063" y="37094"/>
                  </a:cubicBezTo>
                  <a:cubicBezTo>
                    <a:pt x="22881" y="41753"/>
                    <a:pt x="32006" y="47949"/>
                    <a:pt x="46437" y="55731"/>
                  </a:cubicBezTo>
                  <a:cubicBezTo>
                    <a:pt x="58190" y="62075"/>
                    <a:pt x="66174" y="66982"/>
                    <a:pt x="70439" y="70402"/>
                  </a:cubicBezTo>
                  <a:cubicBezTo>
                    <a:pt x="74803" y="73723"/>
                    <a:pt x="78075" y="77688"/>
                    <a:pt x="80357" y="82297"/>
                  </a:cubicBezTo>
                  <a:cubicBezTo>
                    <a:pt x="82737" y="86808"/>
                    <a:pt x="83927" y="91566"/>
                    <a:pt x="83927" y="96572"/>
                  </a:cubicBezTo>
                  <a:cubicBezTo>
                    <a:pt x="83927" y="106088"/>
                    <a:pt x="80208" y="114365"/>
                    <a:pt x="72819" y="121354"/>
                  </a:cubicBezTo>
                  <a:cubicBezTo>
                    <a:pt x="65380" y="128244"/>
                    <a:pt x="55859" y="131664"/>
                    <a:pt x="44255" y="131664"/>
                  </a:cubicBezTo>
                  <a:cubicBezTo>
                    <a:pt x="40535" y="131664"/>
                    <a:pt x="37114" y="131317"/>
                    <a:pt x="33940" y="130672"/>
                  </a:cubicBezTo>
                  <a:cubicBezTo>
                    <a:pt x="31956" y="130375"/>
                    <a:pt x="27890" y="129284"/>
                    <a:pt x="21840" y="127302"/>
                  </a:cubicBezTo>
                  <a:cubicBezTo>
                    <a:pt x="15889" y="125319"/>
                    <a:pt x="12120" y="124328"/>
                    <a:pt x="10533" y="124328"/>
                  </a:cubicBezTo>
                  <a:cubicBezTo>
                    <a:pt x="8946" y="124328"/>
                    <a:pt x="7657" y="124873"/>
                    <a:pt x="6764" y="125914"/>
                  </a:cubicBezTo>
                  <a:cubicBezTo>
                    <a:pt x="5971" y="126856"/>
                    <a:pt x="5276" y="128739"/>
                    <a:pt x="4781" y="131664"/>
                  </a:cubicBezTo>
                  <a:lnTo>
                    <a:pt x="1408" y="131664"/>
                  </a:lnTo>
                  <a:lnTo>
                    <a:pt x="1408" y="88443"/>
                  </a:lnTo>
                  <a:lnTo>
                    <a:pt x="4781" y="88443"/>
                  </a:lnTo>
                  <a:cubicBezTo>
                    <a:pt x="6467" y="97464"/>
                    <a:pt x="8649" y="104205"/>
                    <a:pt x="11326" y="108666"/>
                  </a:cubicBezTo>
                  <a:cubicBezTo>
                    <a:pt x="14104" y="113176"/>
                    <a:pt x="18269" y="116943"/>
                    <a:pt x="23823" y="119966"/>
                  </a:cubicBezTo>
                  <a:cubicBezTo>
                    <a:pt x="29378" y="122891"/>
                    <a:pt x="35527" y="124328"/>
                    <a:pt x="42271" y="124328"/>
                  </a:cubicBezTo>
                  <a:cubicBezTo>
                    <a:pt x="50057" y="124328"/>
                    <a:pt x="56156" y="122296"/>
                    <a:pt x="60520" y="118182"/>
                  </a:cubicBezTo>
                  <a:cubicBezTo>
                    <a:pt x="64984" y="114118"/>
                    <a:pt x="67265" y="109260"/>
                    <a:pt x="67265" y="103709"/>
                  </a:cubicBezTo>
                  <a:cubicBezTo>
                    <a:pt x="67265" y="100686"/>
                    <a:pt x="66372" y="97563"/>
                    <a:pt x="64686" y="94391"/>
                  </a:cubicBezTo>
                  <a:cubicBezTo>
                    <a:pt x="63099" y="91219"/>
                    <a:pt x="60520" y="88245"/>
                    <a:pt x="56950" y="85469"/>
                  </a:cubicBezTo>
                  <a:cubicBezTo>
                    <a:pt x="54421" y="83635"/>
                    <a:pt x="47726" y="79720"/>
                    <a:pt x="36915" y="73772"/>
                  </a:cubicBezTo>
                  <a:cubicBezTo>
                    <a:pt x="26204" y="67725"/>
                    <a:pt x="18567" y="62868"/>
                    <a:pt x="14104" y="59299"/>
                  </a:cubicBezTo>
                  <a:cubicBezTo>
                    <a:pt x="9591" y="55731"/>
                    <a:pt x="6169" y="51765"/>
                    <a:pt x="3789" y="47404"/>
                  </a:cubicBezTo>
                  <a:cubicBezTo>
                    <a:pt x="1408" y="43042"/>
                    <a:pt x="218" y="38284"/>
                    <a:pt x="218" y="33129"/>
                  </a:cubicBezTo>
                  <a:cubicBezTo>
                    <a:pt x="218" y="24009"/>
                    <a:pt x="3640" y="16228"/>
                    <a:pt x="10533" y="9735"/>
                  </a:cubicBezTo>
                  <a:cubicBezTo>
                    <a:pt x="17525" y="3291"/>
                    <a:pt x="26402" y="20"/>
                    <a:pt x="37114" y="20"/>
                  </a:cubicBezTo>
                  <a:cubicBezTo>
                    <a:pt x="43709" y="20"/>
                    <a:pt x="50801" y="1606"/>
                    <a:pt x="58338" y="4778"/>
                  </a:cubicBezTo>
                  <a:cubicBezTo>
                    <a:pt x="61760" y="6364"/>
                    <a:pt x="64190" y="7157"/>
                    <a:pt x="65678" y="7157"/>
                  </a:cubicBezTo>
                  <a:cubicBezTo>
                    <a:pt x="67265" y="7157"/>
                    <a:pt x="68554" y="6711"/>
                    <a:pt x="69645" y="5769"/>
                  </a:cubicBezTo>
                  <a:cubicBezTo>
                    <a:pt x="70686" y="4877"/>
                    <a:pt x="71480" y="2944"/>
                    <a:pt x="72025" y="2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98C1A0E-D01C-9144-05EC-8DF9A7EDCC53}"/>
                </a:ext>
              </a:extLst>
            </p:cNvPr>
            <p:cNvSpPr/>
            <p:nvPr/>
          </p:nvSpPr>
          <p:spPr>
            <a:xfrm>
              <a:off x="2997355" y="1499865"/>
              <a:ext cx="51375" cy="114395"/>
            </a:xfrm>
            <a:custGeom>
              <a:avLst/>
              <a:gdLst>
                <a:gd name="connsiteX0" fmla="*/ 29187 w 51375"/>
                <a:gd name="connsiteY0" fmla="*/ 20 h 114395"/>
                <a:gd name="connsiteX1" fmla="*/ 29187 w 51375"/>
                <a:gd name="connsiteY1" fmla="*/ 27975 h 114395"/>
                <a:gd name="connsiteX2" fmla="*/ 49024 w 51375"/>
                <a:gd name="connsiteY2" fmla="*/ 27975 h 114395"/>
                <a:gd name="connsiteX3" fmla="*/ 49024 w 51375"/>
                <a:gd name="connsiteY3" fmla="*/ 34517 h 114395"/>
                <a:gd name="connsiteX4" fmla="*/ 29187 w 51375"/>
                <a:gd name="connsiteY4" fmla="*/ 34517 h 114395"/>
                <a:gd name="connsiteX5" fmla="*/ 29187 w 51375"/>
                <a:gd name="connsiteY5" fmla="*/ 89633 h 114395"/>
                <a:gd name="connsiteX6" fmla="*/ 31369 w 51375"/>
                <a:gd name="connsiteY6" fmla="*/ 100934 h 114395"/>
                <a:gd name="connsiteX7" fmla="*/ 37519 w 51375"/>
                <a:gd name="connsiteY7" fmla="*/ 103709 h 114395"/>
                <a:gd name="connsiteX8" fmla="*/ 43470 w 51375"/>
                <a:gd name="connsiteY8" fmla="*/ 101925 h 114395"/>
                <a:gd name="connsiteX9" fmla="*/ 48032 w 51375"/>
                <a:gd name="connsiteY9" fmla="*/ 96176 h 114395"/>
                <a:gd name="connsiteX10" fmla="*/ 51602 w 51375"/>
                <a:gd name="connsiteY10" fmla="*/ 96176 h 114395"/>
                <a:gd name="connsiteX11" fmla="*/ 42279 w 51375"/>
                <a:gd name="connsiteY11" fmla="*/ 109855 h 114395"/>
                <a:gd name="connsiteX12" fmla="*/ 30179 w 51375"/>
                <a:gd name="connsiteY12" fmla="*/ 114415 h 114395"/>
                <a:gd name="connsiteX13" fmla="*/ 21650 w 51375"/>
                <a:gd name="connsiteY13" fmla="*/ 112036 h 114395"/>
                <a:gd name="connsiteX14" fmla="*/ 15699 w 51375"/>
                <a:gd name="connsiteY14" fmla="*/ 105295 h 114395"/>
                <a:gd name="connsiteX15" fmla="*/ 13715 w 51375"/>
                <a:gd name="connsiteY15" fmla="*/ 91616 h 114395"/>
                <a:gd name="connsiteX16" fmla="*/ 13715 w 51375"/>
                <a:gd name="connsiteY16" fmla="*/ 34517 h 114395"/>
                <a:gd name="connsiteX17" fmla="*/ 226 w 51375"/>
                <a:gd name="connsiteY17" fmla="*/ 34517 h 114395"/>
                <a:gd name="connsiteX18" fmla="*/ 226 w 51375"/>
                <a:gd name="connsiteY18" fmla="*/ 31345 h 114395"/>
                <a:gd name="connsiteX19" fmla="*/ 10740 w 51375"/>
                <a:gd name="connsiteY19" fmla="*/ 24604 h 114395"/>
                <a:gd name="connsiteX20" fmla="*/ 20261 w 51375"/>
                <a:gd name="connsiteY20" fmla="*/ 12907 h 114395"/>
                <a:gd name="connsiteX21" fmla="*/ 26212 w 51375"/>
                <a:gd name="connsiteY21" fmla="*/ 20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187" y="20"/>
                  </a:moveTo>
                  <a:lnTo>
                    <a:pt x="29187" y="27975"/>
                  </a:lnTo>
                  <a:lnTo>
                    <a:pt x="49024" y="27975"/>
                  </a:lnTo>
                  <a:lnTo>
                    <a:pt x="49024" y="34517"/>
                  </a:lnTo>
                  <a:lnTo>
                    <a:pt x="29187" y="34517"/>
                  </a:lnTo>
                  <a:lnTo>
                    <a:pt x="29187" y="89633"/>
                  </a:lnTo>
                  <a:cubicBezTo>
                    <a:pt x="29187" y="95184"/>
                    <a:pt x="29882" y="98951"/>
                    <a:pt x="31369" y="100934"/>
                  </a:cubicBezTo>
                  <a:cubicBezTo>
                    <a:pt x="32956" y="102817"/>
                    <a:pt x="34990" y="103709"/>
                    <a:pt x="37519" y="103709"/>
                  </a:cubicBezTo>
                  <a:cubicBezTo>
                    <a:pt x="39602" y="103709"/>
                    <a:pt x="41585" y="103115"/>
                    <a:pt x="43470" y="101925"/>
                  </a:cubicBezTo>
                  <a:cubicBezTo>
                    <a:pt x="45453" y="100636"/>
                    <a:pt x="46941" y="98703"/>
                    <a:pt x="48032" y="96176"/>
                  </a:cubicBezTo>
                  <a:lnTo>
                    <a:pt x="51602" y="96176"/>
                  </a:lnTo>
                  <a:cubicBezTo>
                    <a:pt x="49321" y="102272"/>
                    <a:pt x="46247" y="106832"/>
                    <a:pt x="42279" y="109855"/>
                  </a:cubicBezTo>
                  <a:cubicBezTo>
                    <a:pt x="38411" y="112928"/>
                    <a:pt x="34394" y="114415"/>
                    <a:pt x="30179" y="114415"/>
                  </a:cubicBezTo>
                  <a:cubicBezTo>
                    <a:pt x="27253" y="114415"/>
                    <a:pt x="24427" y="113622"/>
                    <a:pt x="21650" y="112036"/>
                  </a:cubicBezTo>
                  <a:cubicBezTo>
                    <a:pt x="18972" y="110450"/>
                    <a:pt x="16988" y="108220"/>
                    <a:pt x="15699" y="105295"/>
                  </a:cubicBezTo>
                  <a:cubicBezTo>
                    <a:pt x="14360" y="102421"/>
                    <a:pt x="13715" y="97861"/>
                    <a:pt x="13715" y="91616"/>
                  </a:cubicBezTo>
                  <a:lnTo>
                    <a:pt x="13715" y="34517"/>
                  </a:lnTo>
                  <a:lnTo>
                    <a:pt x="226" y="34517"/>
                  </a:lnTo>
                  <a:lnTo>
                    <a:pt x="226" y="31345"/>
                  </a:lnTo>
                  <a:cubicBezTo>
                    <a:pt x="3648" y="30056"/>
                    <a:pt x="7169" y="27776"/>
                    <a:pt x="10740" y="24604"/>
                  </a:cubicBezTo>
                  <a:cubicBezTo>
                    <a:pt x="14310" y="21333"/>
                    <a:pt x="17484" y="17417"/>
                    <a:pt x="20261" y="12907"/>
                  </a:cubicBezTo>
                  <a:cubicBezTo>
                    <a:pt x="21699" y="10528"/>
                    <a:pt x="23683" y="6265"/>
                    <a:pt x="26212" y="2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8310FAB-61F1-1710-0B8D-7200F6B0665D}"/>
                </a:ext>
              </a:extLst>
            </p:cNvPr>
            <p:cNvSpPr/>
            <p:nvPr/>
          </p:nvSpPr>
          <p:spPr>
            <a:xfrm>
              <a:off x="3048631" y="1527820"/>
              <a:ext cx="94619" cy="87630"/>
            </a:xfrm>
            <a:custGeom>
              <a:avLst/>
              <a:gdLst>
                <a:gd name="connsiteX0" fmla="*/ 80568 w 94619"/>
                <a:gd name="connsiteY0" fmla="*/ 20 h 87630"/>
                <a:gd name="connsiteX1" fmla="*/ 80568 w 94619"/>
                <a:gd name="connsiteY1" fmla="*/ 51567 h 87630"/>
                <a:gd name="connsiteX2" fmla="*/ 81163 w 94619"/>
                <a:gd name="connsiteY2" fmla="*/ 69609 h 87630"/>
                <a:gd name="connsiteX3" fmla="*/ 83345 w 94619"/>
                <a:gd name="connsiteY3" fmla="*/ 74367 h 87630"/>
                <a:gd name="connsiteX4" fmla="*/ 87114 w 94619"/>
                <a:gd name="connsiteY4" fmla="*/ 75557 h 87630"/>
                <a:gd name="connsiteX5" fmla="*/ 93659 w 94619"/>
                <a:gd name="connsiteY5" fmla="*/ 73971 h 87630"/>
                <a:gd name="connsiteX6" fmla="*/ 94850 w 94619"/>
                <a:gd name="connsiteY6" fmla="*/ 77143 h 87630"/>
                <a:gd name="connsiteX7" fmla="*/ 69459 w 94619"/>
                <a:gd name="connsiteY7" fmla="*/ 87650 h 87630"/>
                <a:gd name="connsiteX8" fmla="*/ 65294 w 94619"/>
                <a:gd name="connsiteY8" fmla="*/ 87650 h 87630"/>
                <a:gd name="connsiteX9" fmla="*/ 65294 w 94619"/>
                <a:gd name="connsiteY9" fmla="*/ 69609 h 87630"/>
                <a:gd name="connsiteX10" fmla="*/ 48433 w 94619"/>
                <a:gd name="connsiteY10" fmla="*/ 84677 h 87630"/>
                <a:gd name="connsiteX11" fmla="*/ 36333 w 94619"/>
                <a:gd name="connsiteY11" fmla="*/ 87650 h 87630"/>
                <a:gd name="connsiteX12" fmla="*/ 23836 w 94619"/>
                <a:gd name="connsiteY12" fmla="*/ 83487 h 87630"/>
                <a:gd name="connsiteX13" fmla="*/ 16695 w 94619"/>
                <a:gd name="connsiteY13" fmla="*/ 72979 h 87630"/>
                <a:gd name="connsiteX14" fmla="*/ 14711 w 94619"/>
                <a:gd name="connsiteY14" fmla="*/ 54541 h 87630"/>
                <a:gd name="connsiteX15" fmla="*/ 14711 w 94619"/>
                <a:gd name="connsiteY15" fmla="*/ 16476 h 87630"/>
                <a:gd name="connsiteX16" fmla="*/ 13323 w 94619"/>
                <a:gd name="connsiteY16" fmla="*/ 8347 h 87630"/>
                <a:gd name="connsiteX17" fmla="*/ 9355 w 94619"/>
                <a:gd name="connsiteY17" fmla="*/ 4778 h 87630"/>
                <a:gd name="connsiteX18" fmla="*/ 231 w 94619"/>
                <a:gd name="connsiteY18" fmla="*/ 3391 h 87630"/>
                <a:gd name="connsiteX19" fmla="*/ 231 w 94619"/>
                <a:gd name="connsiteY19" fmla="*/ 20 h 87630"/>
                <a:gd name="connsiteX20" fmla="*/ 29985 w 94619"/>
                <a:gd name="connsiteY20" fmla="*/ 20 h 87630"/>
                <a:gd name="connsiteX21" fmla="*/ 29985 w 94619"/>
                <a:gd name="connsiteY21" fmla="*/ 56920 h 87630"/>
                <a:gd name="connsiteX22" fmla="*/ 34151 w 94619"/>
                <a:gd name="connsiteY22" fmla="*/ 72583 h 87630"/>
                <a:gd name="connsiteX23" fmla="*/ 44069 w 94619"/>
                <a:gd name="connsiteY23" fmla="*/ 76350 h 87630"/>
                <a:gd name="connsiteX24" fmla="*/ 53193 w 94619"/>
                <a:gd name="connsiteY24" fmla="*/ 73772 h 87630"/>
                <a:gd name="connsiteX25" fmla="*/ 65294 w 94619"/>
                <a:gd name="connsiteY25" fmla="*/ 64256 h 87630"/>
                <a:gd name="connsiteX26" fmla="*/ 65294 w 94619"/>
                <a:gd name="connsiteY26" fmla="*/ 16079 h 87630"/>
                <a:gd name="connsiteX27" fmla="*/ 62517 w 94619"/>
                <a:gd name="connsiteY27" fmla="*/ 6166 h 87630"/>
                <a:gd name="connsiteX28" fmla="*/ 51607 w 94619"/>
                <a:gd name="connsiteY28" fmla="*/ 3391 h 87630"/>
                <a:gd name="connsiteX29" fmla="*/ 51607 w 94619"/>
                <a:gd name="connsiteY29" fmla="*/ 20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619" h="87630">
                  <a:moveTo>
                    <a:pt x="80568" y="20"/>
                  </a:moveTo>
                  <a:lnTo>
                    <a:pt x="80568" y="51567"/>
                  </a:lnTo>
                  <a:cubicBezTo>
                    <a:pt x="80568" y="61381"/>
                    <a:pt x="80766" y="67378"/>
                    <a:pt x="81163" y="69609"/>
                  </a:cubicBezTo>
                  <a:cubicBezTo>
                    <a:pt x="81659" y="71889"/>
                    <a:pt x="82402" y="73475"/>
                    <a:pt x="83345" y="74367"/>
                  </a:cubicBezTo>
                  <a:cubicBezTo>
                    <a:pt x="84386" y="75160"/>
                    <a:pt x="85626" y="75557"/>
                    <a:pt x="87114" y="75557"/>
                  </a:cubicBezTo>
                  <a:cubicBezTo>
                    <a:pt x="88948" y="75557"/>
                    <a:pt x="91130" y="75061"/>
                    <a:pt x="93659" y="73971"/>
                  </a:cubicBezTo>
                  <a:lnTo>
                    <a:pt x="94850" y="77143"/>
                  </a:lnTo>
                  <a:lnTo>
                    <a:pt x="69459" y="87650"/>
                  </a:lnTo>
                  <a:lnTo>
                    <a:pt x="65294" y="87650"/>
                  </a:lnTo>
                  <a:lnTo>
                    <a:pt x="65294" y="69609"/>
                  </a:lnTo>
                  <a:cubicBezTo>
                    <a:pt x="57855" y="77539"/>
                    <a:pt x="52251" y="82595"/>
                    <a:pt x="48433" y="84677"/>
                  </a:cubicBezTo>
                  <a:cubicBezTo>
                    <a:pt x="44565" y="86659"/>
                    <a:pt x="40548" y="87650"/>
                    <a:pt x="36333" y="87650"/>
                  </a:cubicBezTo>
                  <a:cubicBezTo>
                    <a:pt x="31572" y="87650"/>
                    <a:pt x="27406" y="86263"/>
                    <a:pt x="23836" y="83487"/>
                  </a:cubicBezTo>
                  <a:cubicBezTo>
                    <a:pt x="20364" y="80711"/>
                    <a:pt x="17984" y="77242"/>
                    <a:pt x="16695" y="72979"/>
                  </a:cubicBezTo>
                  <a:cubicBezTo>
                    <a:pt x="15356" y="68618"/>
                    <a:pt x="14711" y="62472"/>
                    <a:pt x="14711" y="54541"/>
                  </a:cubicBezTo>
                  <a:lnTo>
                    <a:pt x="14711" y="16476"/>
                  </a:lnTo>
                  <a:cubicBezTo>
                    <a:pt x="14711" y="12510"/>
                    <a:pt x="14215" y="9834"/>
                    <a:pt x="13323" y="8347"/>
                  </a:cubicBezTo>
                  <a:cubicBezTo>
                    <a:pt x="12380" y="6761"/>
                    <a:pt x="11041" y="5571"/>
                    <a:pt x="9355" y="4778"/>
                  </a:cubicBezTo>
                  <a:cubicBezTo>
                    <a:pt x="7768" y="3886"/>
                    <a:pt x="4694" y="3391"/>
                    <a:pt x="231" y="3391"/>
                  </a:cubicBezTo>
                  <a:lnTo>
                    <a:pt x="231" y="20"/>
                  </a:lnTo>
                  <a:lnTo>
                    <a:pt x="29985" y="20"/>
                  </a:lnTo>
                  <a:lnTo>
                    <a:pt x="29985" y="56920"/>
                  </a:lnTo>
                  <a:cubicBezTo>
                    <a:pt x="29985" y="64851"/>
                    <a:pt x="31374" y="70104"/>
                    <a:pt x="34151" y="72583"/>
                  </a:cubicBezTo>
                  <a:cubicBezTo>
                    <a:pt x="36928" y="75111"/>
                    <a:pt x="40201" y="76350"/>
                    <a:pt x="44069" y="76350"/>
                  </a:cubicBezTo>
                  <a:cubicBezTo>
                    <a:pt x="46846" y="76350"/>
                    <a:pt x="49871" y="75507"/>
                    <a:pt x="53193" y="73772"/>
                  </a:cubicBezTo>
                  <a:cubicBezTo>
                    <a:pt x="56615" y="72087"/>
                    <a:pt x="60632" y="68915"/>
                    <a:pt x="65294" y="64256"/>
                  </a:cubicBezTo>
                  <a:lnTo>
                    <a:pt x="65294" y="16079"/>
                  </a:lnTo>
                  <a:cubicBezTo>
                    <a:pt x="65294" y="11222"/>
                    <a:pt x="64351" y="7901"/>
                    <a:pt x="62517" y="6166"/>
                  </a:cubicBezTo>
                  <a:cubicBezTo>
                    <a:pt x="60781" y="4481"/>
                    <a:pt x="57161" y="3539"/>
                    <a:pt x="51607" y="3391"/>
                  </a:cubicBezTo>
                  <a:lnTo>
                    <a:pt x="51607" y="2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3317521-BA22-BEE7-FC75-4C52A2EE3946}"/>
                </a:ext>
              </a:extLst>
            </p:cNvPr>
            <p:cNvSpPr/>
            <p:nvPr/>
          </p:nvSpPr>
          <p:spPr>
            <a:xfrm>
              <a:off x="3149931" y="1480833"/>
              <a:ext cx="89263" cy="134616"/>
            </a:xfrm>
            <a:custGeom>
              <a:avLst/>
              <a:gdLst>
                <a:gd name="connsiteX0" fmla="*/ 59945 w 89263"/>
                <a:gd name="connsiteY0" fmla="*/ 122543 h 134616"/>
                <a:gd name="connsiteX1" fmla="*/ 47845 w 89263"/>
                <a:gd name="connsiteY1" fmla="*/ 131861 h 134616"/>
                <a:gd name="connsiteX2" fmla="*/ 34952 w 89263"/>
                <a:gd name="connsiteY2" fmla="*/ 134637 h 134616"/>
                <a:gd name="connsiteX3" fmla="*/ 10553 w 89263"/>
                <a:gd name="connsiteY3" fmla="*/ 123138 h 134616"/>
                <a:gd name="connsiteX4" fmla="*/ 238 w 89263"/>
                <a:gd name="connsiteY4" fmla="*/ 93003 h 134616"/>
                <a:gd name="connsiteX5" fmla="*/ 11743 w 89263"/>
                <a:gd name="connsiteY5" fmla="*/ 59695 h 134616"/>
                <a:gd name="connsiteX6" fmla="*/ 41299 w 89263"/>
                <a:gd name="connsiteY6" fmla="*/ 44429 h 134616"/>
                <a:gd name="connsiteX7" fmla="*/ 59945 w 89263"/>
                <a:gd name="connsiteY7" fmla="*/ 51567 h 134616"/>
                <a:gd name="connsiteX8" fmla="*/ 59945 w 89263"/>
                <a:gd name="connsiteY8" fmla="*/ 35904 h 134616"/>
                <a:gd name="connsiteX9" fmla="*/ 59152 w 89263"/>
                <a:gd name="connsiteY9" fmla="*/ 18061 h 134616"/>
                <a:gd name="connsiteX10" fmla="*/ 56970 w 89263"/>
                <a:gd name="connsiteY10" fmla="*/ 13501 h 134616"/>
                <a:gd name="connsiteX11" fmla="*/ 53399 w 89263"/>
                <a:gd name="connsiteY11" fmla="*/ 12113 h 134616"/>
                <a:gd name="connsiteX12" fmla="*/ 46853 w 89263"/>
                <a:gd name="connsiteY12" fmla="*/ 13699 h 134616"/>
                <a:gd name="connsiteX13" fmla="*/ 45663 w 89263"/>
                <a:gd name="connsiteY13" fmla="*/ 10527 h 134616"/>
                <a:gd name="connsiteX14" fmla="*/ 71054 w 89263"/>
                <a:gd name="connsiteY14" fmla="*/ 20 h 134616"/>
                <a:gd name="connsiteX15" fmla="*/ 75219 w 89263"/>
                <a:gd name="connsiteY15" fmla="*/ 20 h 134616"/>
                <a:gd name="connsiteX16" fmla="*/ 75219 w 89263"/>
                <a:gd name="connsiteY16" fmla="*/ 98356 h 134616"/>
                <a:gd name="connsiteX17" fmla="*/ 75814 w 89263"/>
                <a:gd name="connsiteY17" fmla="*/ 116596 h 134616"/>
                <a:gd name="connsiteX18" fmla="*/ 78195 w 89263"/>
                <a:gd name="connsiteY18" fmla="*/ 121354 h 134616"/>
                <a:gd name="connsiteX19" fmla="*/ 81765 w 89263"/>
                <a:gd name="connsiteY19" fmla="*/ 122543 h 134616"/>
                <a:gd name="connsiteX20" fmla="*/ 88509 w 89263"/>
                <a:gd name="connsiteY20" fmla="*/ 120957 h 134616"/>
                <a:gd name="connsiteX21" fmla="*/ 89501 w 89263"/>
                <a:gd name="connsiteY21" fmla="*/ 124129 h 134616"/>
                <a:gd name="connsiteX22" fmla="*/ 64111 w 89263"/>
                <a:gd name="connsiteY22" fmla="*/ 134637 h 134616"/>
                <a:gd name="connsiteX23" fmla="*/ 59945 w 89263"/>
                <a:gd name="connsiteY23" fmla="*/ 134637 h 134616"/>
                <a:gd name="connsiteX24" fmla="*/ 59945 w 89263"/>
                <a:gd name="connsiteY24" fmla="*/ 116001 h 134616"/>
                <a:gd name="connsiteX25" fmla="*/ 59945 w 89263"/>
                <a:gd name="connsiteY25" fmla="*/ 72186 h 134616"/>
                <a:gd name="connsiteX26" fmla="*/ 56573 w 89263"/>
                <a:gd name="connsiteY26" fmla="*/ 60687 h 134616"/>
                <a:gd name="connsiteX27" fmla="*/ 49234 w 89263"/>
                <a:gd name="connsiteY27" fmla="*/ 52955 h 134616"/>
                <a:gd name="connsiteX28" fmla="*/ 40307 w 89263"/>
                <a:gd name="connsiteY28" fmla="*/ 50179 h 134616"/>
                <a:gd name="connsiteX29" fmla="*/ 25629 w 89263"/>
                <a:gd name="connsiteY29" fmla="*/ 57515 h 134616"/>
                <a:gd name="connsiteX30" fmla="*/ 17297 w 89263"/>
                <a:gd name="connsiteY30" fmla="*/ 85667 h 134616"/>
                <a:gd name="connsiteX31" fmla="*/ 25430 w 89263"/>
                <a:gd name="connsiteY31" fmla="*/ 114613 h 134616"/>
                <a:gd name="connsiteX32" fmla="*/ 43680 w 89263"/>
                <a:gd name="connsiteY32" fmla="*/ 124526 h 134616"/>
                <a:gd name="connsiteX33" fmla="*/ 59945 w 89263"/>
                <a:gd name="connsiteY33" fmla="*/ 116001 h 13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263" h="134616">
                  <a:moveTo>
                    <a:pt x="59945" y="122543"/>
                  </a:moveTo>
                  <a:cubicBezTo>
                    <a:pt x="55829" y="126905"/>
                    <a:pt x="51812" y="130028"/>
                    <a:pt x="47845" y="131861"/>
                  </a:cubicBezTo>
                  <a:cubicBezTo>
                    <a:pt x="43878" y="133695"/>
                    <a:pt x="39564" y="134637"/>
                    <a:pt x="34952" y="134637"/>
                  </a:cubicBezTo>
                  <a:cubicBezTo>
                    <a:pt x="25678" y="134637"/>
                    <a:pt x="17545" y="130821"/>
                    <a:pt x="10553" y="123138"/>
                  </a:cubicBezTo>
                  <a:cubicBezTo>
                    <a:pt x="3660" y="115356"/>
                    <a:pt x="238" y="105295"/>
                    <a:pt x="238" y="93003"/>
                  </a:cubicBezTo>
                  <a:cubicBezTo>
                    <a:pt x="238" y="80859"/>
                    <a:pt x="4057" y="69757"/>
                    <a:pt x="11743" y="59695"/>
                  </a:cubicBezTo>
                  <a:cubicBezTo>
                    <a:pt x="19380" y="49535"/>
                    <a:pt x="29249" y="44429"/>
                    <a:pt x="41299" y="44429"/>
                  </a:cubicBezTo>
                  <a:cubicBezTo>
                    <a:pt x="48837" y="44429"/>
                    <a:pt x="55036" y="46809"/>
                    <a:pt x="59945" y="51567"/>
                  </a:cubicBezTo>
                  <a:lnTo>
                    <a:pt x="59945" y="35904"/>
                  </a:lnTo>
                  <a:cubicBezTo>
                    <a:pt x="59945" y="26140"/>
                    <a:pt x="59648" y="20192"/>
                    <a:pt x="59152" y="18061"/>
                  </a:cubicBezTo>
                  <a:cubicBezTo>
                    <a:pt x="58755" y="15831"/>
                    <a:pt x="58011" y="14294"/>
                    <a:pt x="56970" y="13501"/>
                  </a:cubicBezTo>
                  <a:cubicBezTo>
                    <a:pt x="56028" y="12609"/>
                    <a:pt x="54837" y="12113"/>
                    <a:pt x="53399" y="12113"/>
                  </a:cubicBezTo>
                  <a:cubicBezTo>
                    <a:pt x="51812" y="12113"/>
                    <a:pt x="49630" y="12659"/>
                    <a:pt x="46853" y="13699"/>
                  </a:cubicBezTo>
                  <a:lnTo>
                    <a:pt x="45663" y="10527"/>
                  </a:lnTo>
                  <a:lnTo>
                    <a:pt x="71054" y="20"/>
                  </a:lnTo>
                  <a:lnTo>
                    <a:pt x="75219" y="20"/>
                  </a:lnTo>
                  <a:lnTo>
                    <a:pt x="75219" y="98356"/>
                  </a:lnTo>
                  <a:cubicBezTo>
                    <a:pt x="75219" y="108269"/>
                    <a:pt x="75418" y="114365"/>
                    <a:pt x="75814" y="116596"/>
                  </a:cubicBezTo>
                  <a:cubicBezTo>
                    <a:pt x="76310" y="118876"/>
                    <a:pt x="77104" y="120462"/>
                    <a:pt x="78195" y="121354"/>
                  </a:cubicBezTo>
                  <a:cubicBezTo>
                    <a:pt x="79236" y="122147"/>
                    <a:pt x="80426" y="122543"/>
                    <a:pt x="81765" y="122543"/>
                  </a:cubicBezTo>
                  <a:cubicBezTo>
                    <a:pt x="83451" y="122543"/>
                    <a:pt x="85733" y="122048"/>
                    <a:pt x="88509" y="120957"/>
                  </a:cubicBezTo>
                  <a:lnTo>
                    <a:pt x="89501" y="124129"/>
                  </a:lnTo>
                  <a:lnTo>
                    <a:pt x="64111" y="134637"/>
                  </a:lnTo>
                  <a:lnTo>
                    <a:pt x="59945" y="134637"/>
                  </a:lnTo>
                  <a:close/>
                  <a:moveTo>
                    <a:pt x="59945" y="116001"/>
                  </a:moveTo>
                  <a:lnTo>
                    <a:pt x="59945" y="72186"/>
                  </a:lnTo>
                  <a:cubicBezTo>
                    <a:pt x="59549" y="67973"/>
                    <a:pt x="58408" y="64156"/>
                    <a:pt x="56573" y="60687"/>
                  </a:cubicBezTo>
                  <a:cubicBezTo>
                    <a:pt x="54689" y="57267"/>
                    <a:pt x="52259" y="54689"/>
                    <a:pt x="49234" y="52955"/>
                  </a:cubicBezTo>
                  <a:cubicBezTo>
                    <a:pt x="46159" y="51121"/>
                    <a:pt x="43184" y="50179"/>
                    <a:pt x="40307" y="50179"/>
                  </a:cubicBezTo>
                  <a:cubicBezTo>
                    <a:pt x="34753" y="50179"/>
                    <a:pt x="29844" y="52657"/>
                    <a:pt x="25629" y="57515"/>
                  </a:cubicBezTo>
                  <a:cubicBezTo>
                    <a:pt x="20074" y="64008"/>
                    <a:pt x="17297" y="73375"/>
                    <a:pt x="17297" y="85667"/>
                  </a:cubicBezTo>
                  <a:cubicBezTo>
                    <a:pt x="17297" y="98257"/>
                    <a:pt x="19975" y="107872"/>
                    <a:pt x="25430" y="114613"/>
                  </a:cubicBezTo>
                  <a:cubicBezTo>
                    <a:pt x="30836" y="121255"/>
                    <a:pt x="36935" y="124526"/>
                    <a:pt x="43680" y="124526"/>
                  </a:cubicBezTo>
                  <a:cubicBezTo>
                    <a:pt x="49234" y="124526"/>
                    <a:pt x="54639" y="121701"/>
                    <a:pt x="59945" y="11600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C6816F0-300E-83DB-1E21-031FB65E0A13}"/>
                </a:ext>
              </a:extLst>
            </p:cNvPr>
            <p:cNvSpPr/>
            <p:nvPr/>
          </p:nvSpPr>
          <p:spPr>
            <a:xfrm>
              <a:off x="3244275" y="1480833"/>
              <a:ext cx="42648" cy="132039"/>
            </a:xfrm>
            <a:custGeom>
              <a:avLst/>
              <a:gdLst>
                <a:gd name="connsiteX0" fmla="*/ 22264 w 42648"/>
                <a:gd name="connsiteY0" fmla="*/ 20 h 132039"/>
                <a:gd name="connsiteX1" fmla="*/ 28810 w 42648"/>
                <a:gd name="connsiteY1" fmla="*/ 2795 h 132039"/>
                <a:gd name="connsiteX2" fmla="*/ 31587 w 42648"/>
                <a:gd name="connsiteY2" fmla="*/ 9338 h 132039"/>
                <a:gd name="connsiteX3" fmla="*/ 28810 w 42648"/>
                <a:gd name="connsiteY3" fmla="*/ 16079 h 132039"/>
                <a:gd name="connsiteX4" fmla="*/ 22264 w 42648"/>
                <a:gd name="connsiteY4" fmla="*/ 18854 h 132039"/>
                <a:gd name="connsiteX5" fmla="*/ 15519 w 42648"/>
                <a:gd name="connsiteY5" fmla="*/ 16079 h 132039"/>
                <a:gd name="connsiteX6" fmla="*/ 12743 w 42648"/>
                <a:gd name="connsiteY6" fmla="*/ 9338 h 132039"/>
                <a:gd name="connsiteX7" fmla="*/ 15519 w 42648"/>
                <a:gd name="connsiteY7" fmla="*/ 2795 h 132039"/>
                <a:gd name="connsiteX8" fmla="*/ 22264 w 42648"/>
                <a:gd name="connsiteY8" fmla="*/ 20 h 132039"/>
                <a:gd name="connsiteX9" fmla="*/ 30000 w 42648"/>
                <a:gd name="connsiteY9" fmla="*/ 44429 h 132039"/>
                <a:gd name="connsiteX10" fmla="*/ 30000 w 42648"/>
                <a:gd name="connsiteY10" fmla="*/ 112829 h 132039"/>
                <a:gd name="connsiteX11" fmla="*/ 31190 w 42648"/>
                <a:gd name="connsiteY11" fmla="*/ 123535 h 132039"/>
                <a:gd name="connsiteX12" fmla="*/ 34562 w 42648"/>
                <a:gd name="connsiteY12" fmla="*/ 127500 h 132039"/>
                <a:gd name="connsiteX13" fmla="*/ 42894 w 42648"/>
                <a:gd name="connsiteY13" fmla="*/ 128689 h 132039"/>
                <a:gd name="connsiteX14" fmla="*/ 42894 w 42648"/>
                <a:gd name="connsiteY14" fmla="*/ 132060 h 132039"/>
                <a:gd name="connsiteX15" fmla="*/ 1634 w 42648"/>
                <a:gd name="connsiteY15" fmla="*/ 132060 h 132039"/>
                <a:gd name="connsiteX16" fmla="*/ 1634 w 42648"/>
                <a:gd name="connsiteY16" fmla="*/ 128689 h 132039"/>
                <a:gd name="connsiteX17" fmla="*/ 9965 w 42648"/>
                <a:gd name="connsiteY17" fmla="*/ 127500 h 132039"/>
                <a:gd name="connsiteX18" fmla="*/ 13338 w 42648"/>
                <a:gd name="connsiteY18" fmla="*/ 123535 h 132039"/>
                <a:gd name="connsiteX19" fmla="*/ 14528 w 42648"/>
                <a:gd name="connsiteY19" fmla="*/ 112829 h 132039"/>
                <a:gd name="connsiteX20" fmla="*/ 14528 w 42648"/>
                <a:gd name="connsiteY20" fmla="*/ 80116 h 132039"/>
                <a:gd name="connsiteX21" fmla="*/ 13734 w 42648"/>
                <a:gd name="connsiteY21" fmla="*/ 62075 h 132039"/>
                <a:gd name="connsiteX22" fmla="*/ 11751 w 42648"/>
                <a:gd name="connsiteY22" fmla="*/ 58109 h 132039"/>
                <a:gd name="connsiteX23" fmla="*/ 7783 w 42648"/>
                <a:gd name="connsiteY23" fmla="*/ 56920 h 132039"/>
                <a:gd name="connsiteX24" fmla="*/ 1634 w 42648"/>
                <a:gd name="connsiteY24" fmla="*/ 58308 h 132039"/>
                <a:gd name="connsiteX25" fmla="*/ 246 w 42648"/>
                <a:gd name="connsiteY25" fmla="*/ 54937 h 132039"/>
                <a:gd name="connsiteX26" fmla="*/ 25834 w 42648"/>
                <a:gd name="connsiteY26" fmla="*/ 44429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264" y="20"/>
                  </a:moveTo>
                  <a:cubicBezTo>
                    <a:pt x="24892" y="20"/>
                    <a:pt x="27074" y="962"/>
                    <a:pt x="28810" y="2795"/>
                  </a:cubicBezTo>
                  <a:cubicBezTo>
                    <a:pt x="30645" y="4678"/>
                    <a:pt x="31587" y="6859"/>
                    <a:pt x="31587" y="9338"/>
                  </a:cubicBezTo>
                  <a:cubicBezTo>
                    <a:pt x="31587" y="12014"/>
                    <a:pt x="30645" y="14245"/>
                    <a:pt x="28810" y="16079"/>
                  </a:cubicBezTo>
                  <a:cubicBezTo>
                    <a:pt x="27074" y="17962"/>
                    <a:pt x="24892" y="18854"/>
                    <a:pt x="22264" y="18854"/>
                  </a:cubicBezTo>
                  <a:cubicBezTo>
                    <a:pt x="19586" y="18854"/>
                    <a:pt x="17354" y="17962"/>
                    <a:pt x="15519" y="16079"/>
                  </a:cubicBezTo>
                  <a:cubicBezTo>
                    <a:pt x="13635" y="14245"/>
                    <a:pt x="12743" y="12014"/>
                    <a:pt x="12743" y="9338"/>
                  </a:cubicBezTo>
                  <a:cubicBezTo>
                    <a:pt x="12743" y="6859"/>
                    <a:pt x="13635" y="4678"/>
                    <a:pt x="15519" y="2795"/>
                  </a:cubicBezTo>
                  <a:cubicBezTo>
                    <a:pt x="17354" y="962"/>
                    <a:pt x="19586" y="20"/>
                    <a:pt x="22264" y="20"/>
                  </a:cubicBezTo>
                  <a:close/>
                  <a:moveTo>
                    <a:pt x="30000" y="44429"/>
                  </a:moveTo>
                  <a:lnTo>
                    <a:pt x="30000" y="112829"/>
                  </a:lnTo>
                  <a:cubicBezTo>
                    <a:pt x="30000" y="118132"/>
                    <a:pt x="30397" y="121701"/>
                    <a:pt x="31190" y="123535"/>
                  </a:cubicBezTo>
                  <a:cubicBezTo>
                    <a:pt x="31984" y="125269"/>
                    <a:pt x="33075" y="126608"/>
                    <a:pt x="34562" y="127500"/>
                  </a:cubicBezTo>
                  <a:cubicBezTo>
                    <a:pt x="36149" y="128293"/>
                    <a:pt x="38926" y="128689"/>
                    <a:pt x="42894" y="128689"/>
                  </a:cubicBezTo>
                  <a:lnTo>
                    <a:pt x="42894" y="132060"/>
                  </a:lnTo>
                  <a:lnTo>
                    <a:pt x="1634" y="132060"/>
                  </a:lnTo>
                  <a:lnTo>
                    <a:pt x="1634" y="128689"/>
                  </a:lnTo>
                  <a:cubicBezTo>
                    <a:pt x="5701" y="128689"/>
                    <a:pt x="8478" y="128293"/>
                    <a:pt x="9965" y="127500"/>
                  </a:cubicBezTo>
                  <a:cubicBezTo>
                    <a:pt x="11404" y="126707"/>
                    <a:pt x="12544" y="125418"/>
                    <a:pt x="13338" y="123535"/>
                  </a:cubicBezTo>
                  <a:cubicBezTo>
                    <a:pt x="14131" y="121701"/>
                    <a:pt x="14528" y="118132"/>
                    <a:pt x="14528" y="112829"/>
                  </a:cubicBezTo>
                  <a:lnTo>
                    <a:pt x="14528" y="80116"/>
                  </a:lnTo>
                  <a:cubicBezTo>
                    <a:pt x="14528" y="70897"/>
                    <a:pt x="14230" y="64850"/>
                    <a:pt x="13734" y="62075"/>
                  </a:cubicBezTo>
                  <a:cubicBezTo>
                    <a:pt x="13338" y="60092"/>
                    <a:pt x="12643" y="58803"/>
                    <a:pt x="11751" y="58109"/>
                  </a:cubicBezTo>
                  <a:cubicBezTo>
                    <a:pt x="10808" y="57316"/>
                    <a:pt x="9469" y="56920"/>
                    <a:pt x="7783" y="56920"/>
                  </a:cubicBezTo>
                  <a:cubicBezTo>
                    <a:pt x="6048" y="56920"/>
                    <a:pt x="4015" y="57415"/>
                    <a:pt x="1634" y="58308"/>
                  </a:cubicBezTo>
                  <a:lnTo>
                    <a:pt x="246" y="54937"/>
                  </a:lnTo>
                  <a:lnTo>
                    <a:pt x="25834" y="44429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96BE641-C8D1-46E9-B5AF-D50F71B74B81}"/>
                </a:ext>
              </a:extLst>
            </p:cNvPr>
            <p:cNvSpPr/>
            <p:nvPr/>
          </p:nvSpPr>
          <p:spPr>
            <a:xfrm>
              <a:off x="3298725" y="1525242"/>
              <a:ext cx="71807" cy="90207"/>
            </a:xfrm>
            <a:custGeom>
              <a:avLst/>
              <a:gdLst>
                <a:gd name="connsiteX0" fmla="*/ 13342 w 71807"/>
                <a:gd name="connsiteY0" fmla="*/ 34715 h 90207"/>
                <a:gd name="connsiteX1" fmla="*/ 22466 w 71807"/>
                <a:gd name="connsiteY1" fmla="*/ 64256 h 90207"/>
                <a:gd name="connsiteX2" fmla="*/ 44286 w 71807"/>
                <a:gd name="connsiteY2" fmla="*/ 75160 h 90207"/>
                <a:gd name="connsiteX3" fmla="*/ 58965 w 71807"/>
                <a:gd name="connsiteY3" fmla="*/ 70600 h 90207"/>
                <a:gd name="connsiteX4" fmla="*/ 69280 w 71807"/>
                <a:gd name="connsiteY4" fmla="*/ 54740 h 90207"/>
                <a:gd name="connsiteX5" fmla="*/ 72057 w 71807"/>
                <a:gd name="connsiteY5" fmla="*/ 56722 h 90207"/>
                <a:gd name="connsiteX6" fmla="*/ 60750 w 71807"/>
                <a:gd name="connsiteY6" fmla="*/ 79918 h 90207"/>
                <a:gd name="connsiteX7" fmla="*/ 37344 w 71807"/>
                <a:gd name="connsiteY7" fmla="*/ 90228 h 90207"/>
                <a:gd name="connsiteX8" fmla="*/ 11160 w 71807"/>
                <a:gd name="connsiteY8" fmla="*/ 78332 h 90207"/>
                <a:gd name="connsiteX9" fmla="*/ 250 w 71807"/>
                <a:gd name="connsiteY9" fmla="*/ 46215 h 90207"/>
                <a:gd name="connsiteX10" fmla="*/ 11358 w 71807"/>
                <a:gd name="connsiteY10" fmla="*/ 12312 h 90207"/>
                <a:gd name="connsiteX11" fmla="*/ 39526 w 71807"/>
                <a:gd name="connsiteY11" fmla="*/ 20 h 90207"/>
                <a:gd name="connsiteX12" fmla="*/ 62932 w 71807"/>
                <a:gd name="connsiteY12" fmla="*/ 9537 h 90207"/>
                <a:gd name="connsiteX13" fmla="*/ 72057 w 71807"/>
                <a:gd name="connsiteY13" fmla="*/ 34715 h 90207"/>
                <a:gd name="connsiteX14" fmla="*/ 13342 w 71807"/>
                <a:gd name="connsiteY14" fmla="*/ 29164 h 90207"/>
                <a:gd name="connsiteX15" fmla="*/ 52816 w 71807"/>
                <a:gd name="connsiteY15" fmla="*/ 29164 h 90207"/>
                <a:gd name="connsiteX16" fmla="*/ 50832 w 71807"/>
                <a:gd name="connsiteY16" fmla="*/ 17665 h 90207"/>
                <a:gd name="connsiteX17" fmla="*/ 43890 w 71807"/>
                <a:gd name="connsiteY17" fmla="*/ 9537 h 90207"/>
                <a:gd name="connsiteX18" fmla="*/ 34170 w 71807"/>
                <a:gd name="connsiteY18" fmla="*/ 6563 h 90207"/>
                <a:gd name="connsiteX19" fmla="*/ 20483 w 71807"/>
                <a:gd name="connsiteY19" fmla="*/ 12709 h 90207"/>
                <a:gd name="connsiteX20" fmla="*/ 13342 w 71807"/>
                <a:gd name="connsiteY20" fmla="*/ 29164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342" y="34715"/>
                  </a:moveTo>
                  <a:cubicBezTo>
                    <a:pt x="13342" y="47305"/>
                    <a:pt x="16367" y="57119"/>
                    <a:pt x="22466" y="64256"/>
                  </a:cubicBezTo>
                  <a:cubicBezTo>
                    <a:pt x="28665" y="71542"/>
                    <a:pt x="35955" y="75160"/>
                    <a:pt x="44286" y="75160"/>
                  </a:cubicBezTo>
                  <a:cubicBezTo>
                    <a:pt x="49940" y="75160"/>
                    <a:pt x="54849" y="73673"/>
                    <a:pt x="58965" y="70600"/>
                  </a:cubicBezTo>
                  <a:cubicBezTo>
                    <a:pt x="63032" y="67428"/>
                    <a:pt x="66503" y="62174"/>
                    <a:pt x="69280" y="54740"/>
                  </a:cubicBezTo>
                  <a:lnTo>
                    <a:pt x="72057" y="56722"/>
                  </a:lnTo>
                  <a:cubicBezTo>
                    <a:pt x="70867" y="65198"/>
                    <a:pt x="67098" y="72930"/>
                    <a:pt x="60750" y="79918"/>
                  </a:cubicBezTo>
                  <a:cubicBezTo>
                    <a:pt x="54502" y="86808"/>
                    <a:pt x="46716" y="90228"/>
                    <a:pt x="37344" y="90228"/>
                  </a:cubicBezTo>
                  <a:cubicBezTo>
                    <a:pt x="27128" y="90228"/>
                    <a:pt x="18400" y="86263"/>
                    <a:pt x="11160" y="78332"/>
                  </a:cubicBezTo>
                  <a:cubicBezTo>
                    <a:pt x="3870" y="70402"/>
                    <a:pt x="250" y="59696"/>
                    <a:pt x="250" y="46215"/>
                  </a:cubicBezTo>
                  <a:cubicBezTo>
                    <a:pt x="250" y="31692"/>
                    <a:pt x="3919" y="20391"/>
                    <a:pt x="11358" y="12312"/>
                  </a:cubicBezTo>
                  <a:cubicBezTo>
                    <a:pt x="18747" y="4134"/>
                    <a:pt x="28120" y="20"/>
                    <a:pt x="39526" y="20"/>
                  </a:cubicBezTo>
                  <a:cubicBezTo>
                    <a:pt x="49047" y="20"/>
                    <a:pt x="56833" y="3192"/>
                    <a:pt x="62932" y="9537"/>
                  </a:cubicBezTo>
                  <a:cubicBezTo>
                    <a:pt x="68982" y="15782"/>
                    <a:pt x="72057" y="24158"/>
                    <a:pt x="72057" y="34715"/>
                  </a:cubicBezTo>
                  <a:close/>
                  <a:moveTo>
                    <a:pt x="13342" y="29164"/>
                  </a:moveTo>
                  <a:lnTo>
                    <a:pt x="52816" y="29164"/>
                  </a:lnTo>
                  <a:cubicBezTo>
                    <a:pt x="52419" y="23762"/>
                    <a:pt x="51725" y="19945"/>
                    <a:pt x="50832" y="17665"/>
                  </a:cubicBezTo>
                  <a:cubicBezTo>
                    <a:pt x="49245" y="14245"/>
                    <a:pt x="46915" y="11519"/>
                    <a:pt x="43890" y="9537"/>
                  </a:cubicBezTo>
                  <a:cubicBezTo>
                    <a:pt x="40815" y="7554"/>
                    <a:pt x="37592" y="6563"/>
                    <a:pt x="34170" y="6563"/>
                  </a:cubicBezTo>
                  <a:cubicBezTo>
                    <a:pt x="29112" y="6563"/>
                    <a:pt x="24549" y="8645"/>
                    <a:pt x="20483" y="12709"/>
                  </a:cubicBezTo>
                  <a:cubicBezTo>
                    <a:pt x="16367" y="16674"/>
                    <a:pt x="13986" y="22176"/>
                    <a:pt x="13342" y="2916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3CE8794-20EE-408F-4D0E-EC349DD90A94}"/>
                </a:ext>
              </a:extLst>
            </p:cNvPr>
            <p:cNvSpPr/>
            <p:nvPr/>
          </p:nvSpPr>
          <p:spPr>
            <a:xfrm>
              <a:off x="3385368" y="1525242"/>
              <a:ext cx="57921" cy="90207"/>
            </a:xfrm>
            <a:custGeom>
              <a:avLst/>
              <a:gdLst>
                <a:gd name="connsiteX0" fmla="*/ 51831 w 57921"/>
                <a:gd name="connsiteY0" fmla="*/ 20 h 90207"/>
                <a:gd name="connsiteX1" fmla="*/ 51831 w 57921"/>
                <a:gd name="connsiteY1" fmla="*/ 29164 h 90207"/>
                <a:gd name="connsiteX2" fmla="*/ 48855 w 57921"/>
                <a:gd name="connsiteY2" fmla="*/ 29164 h 90207"/>
                <a:gd name="connsiteX3" fmla="*/ 39731 w 57921"/>
                <a:gd name="connsiteY3" fmla="*/ 10528 h 90207"/>
                <a:gd name="connsiteX4" fmla="*/ 25647 w 57921"/>
                <a:gd name="connsiteY4" fmla="*/ 5571 h 90207"/>
                <a:gd name="connsiteX5" fmla="*/ 15134 w 57921"/>
                <a:gd name="connsiteY5" fmla="*/ 9140 h 90207"/>
                <a:gd name="connsiteX6" fmla="*/ 11166 w 57921"/>
                <a:gd name="connsiteY6" fmla="*/ 16674 h 90207"/>
                <a:gd name="connsiteX7" fmla="*/ 14142 w 57921"/>
                <a:gd name="connsiteY7" fmla="*/ 25596 h 90207"/>
                <a:gd name="connsiteX8" fmla="*/ 25845 w 57921"/>
                <a:gd name="connsiteY8" fmla="*/ 33526 h 90207"/>
                <a:gd name="connsiteX9" fmla="*/ 39334 w 57921"/>
                <a:gd name="connsiteY9" fmla="*/ 40267 h 90207"/>
                <a:gd name="connsiteX10" fmla="*/ 58178 w 57921"/>
                <a:gd name="connsiteY10" fmla="*/ 64454 h 90207"/>
                <a:gd name="connsiteX11" fmla="*/ 49450 w 57921"/>
                <a:gd name="connsiteY11" fmla="*/ 83091 h 90207"/>
                <a:gd name="connsiteX12" fmla="*/ 29812 w 57921"/>
                <a:gd name="connsiteY12" fmla="*/ 90228 h 90207"/>
                <a:gd name="connsiteX13" fmla="*/ 11960 w 57921"/>
                <a:gd name="connsiteY13" fmla="*/ 87452 h 90207"/>
                <a:gd name="connsiteX14" fmla="*/ 7001 w 57921"/>
                <a:gd name="connsiteY14" fmla="*/ 86461 h 90207"/>
                <a:gd name="connsiteX15" fmla="*/ 3629 w 57921"/>
                <a:gd name="connsiteY15" fmla="*/ 89038 h 90207"/>
                <a:gd name="connsiteX16" fmla="*/ 653 w 57921"/>
                <a:gd name="connsiteY16" fmla="*/ 89038 h 90207"/>
                <a:gd name="connsiteX17" fmla="*/ 653 w 57921"/>
                <a:gd name="connsiteY17" fmla="*/ 58506 h 90207"/>
                <a:gd name="connsiteX18" fmla="*/ 3629 w 57921"/>
                <a:gd name="connsiteY18" fmla="*/ 58506 h 90207"/>
                <a:gd name="connsiteX19" fmla="*/ 13547 w 57921"/>
                <a:gd name="connsiteY19" fmla="*/ 78134 h 90207"/>
                <a:gd name="connsiteX20" fmla="*/ 30011 w 57921"/>
                <a:gd name="connsiteY20" fmla="*/ 84677 h 90207"/>
                <a:gd name="connsiteX21" fmla="*/ 40326 w 57921"/>
                <a:gd name="connsiteY21" fmla="*/ 81108 h 90207"/>
                <a:gd name="connsiteX22" fmla="*/ 44491 w 57921"/>
                <a:gd name="connsiteY22" fmla="*/ 71988 h 90207"/>
                <a:gd name="connsiteX23" fmla="*/ 39929 w 57921"/>
                <a:gd name="connsiteY23" fmla="*/ 61282 h 90207"/>
                <a:gd name="connsiteX24" fmla="*/ 22076 w 57921"/>
                <a:gd name="connsiteY24" fmla="*/ 50180 h 90207"/>
                <a:gd name="connsiteX25" fmla="*/ 4422 w 57921"/>
                <a:gd name="connsiteY25" fmla="*/ 38086 h 90207"/>
                <a:gd name="connsiteX26" fmla="*/ 256 w 57921"/>
                <a:gd name="connsiteY26" fmla="*/ 24803 h 90207"/>
                <a:gd name="connsiteX27" fmla="*/ 7398 w 57921"/>
                <a:gd name="connsiteY27" fmla="*/ 7158 h 90207"/>
                <a:gd name="connsiteX28" fmla="*/ 26044 w 57921"/>
                <a:gd name="connsiteY28" fmla="*/ 20 h 90207"/>
                <a:gd name="connsiteX29" fmla="*/ 38144 w 57921"/>
                <a:gd name="connsiteY29" fmla="*/ 2201 h 90207"/>
                <a:gd name="connsiteX30" fmla="*/ 44491 w 57921"/>
                <a:gd name="connsiteY30" fmla="*/ 3589 h 90207"/>
                <a:gd name="connsiteX31" fmla="*/ 46872 w 57921"/>
                <a:gd name="connsiteY31" fmla="*/ 2994 h 90207"/>
                <a:gd name="connsiteX32" fmla="*/ 48855 w 57921"/>
                <a:gd name="connsiteY32" fmla="*/ 20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921" h="90207">
                  <a:moveTo>
                    <a:pt x="51831" y="20"/>
                  </a:moveTo>
                  <a:lnTo>
                    <a:pt x="51831" y="29164"/>
                  </a:lnTo>
                  <a:lnTo>
                    <a:pt x="48855" y="29164"/>
                  </a:lnTo>
                  <a:cubicBezTo>
                    <a:pt x="46475" y="20044"/>
                    <a:pt x="43400" y="13849"/>
                    <a:pt x="39731" y="10528"/>
                  </a:cubicBezTo>
                  <a:cubicBezTo>
                    <a:pt x="36011" y="7257"/>
                    <a:pt x="31300" y="5571"/>
                    <a:pt x="25647" y="5571"/>
                  </a:cubicBezTo>
                  <a:cubicBezTo>
                    <a:pt x="21283" y="5571"/>
                    <a:pt x="17762" y="6761"/>
                    <a:pt x="15134" y="9140"/>
                  </a:cubicBezTo>
                  <a:cubicBezTo>
                    <a:pt x="12456" y="11420"/>
                    <a:pt x="11166" y="13898"/>
                    <a:pt x="11166" y="16674"/>
                  </a:cubicBezTo>
                  <a:cubicBezTo>
                    <a:pt x="11166" y="20143"/>
                    <a:pt x="12158" y="23117"/>
                    <a:pt x="14142" y="25596"/>
                  </a:cubicBezTo>
                  <a:cubicBezTo>
                    <a:pt x="16126" y="28123"/>
                    <a:pt x="19993" y="30750"/>
                    <a:pt x="25845" y="33526"/>
                  </a:cubicBezTo>
                  <a:lnTo>
                    <a:pt x="39334" y="40267"/>
                  </a:lnTo>
                  <a:cubicBezTo>
                    <a:pt x="51880" y="46363"/>
                    <a:pt x="58178" y="54442"/>
                    <a:pt x="58178" y="64454"/>
                  </a:cubicBezTo>
                  <a:cubicBezTo>
                    <a:pt x="58178" y="72137"/>
                    <a:pt x="55253" y="78332"/>
                    <a:pt x="49450" y="83091"/>
                  </a:cubicBezTo>
                  <a:cubicBezTo>
                    <a:pt x="43599" y="87849"/>
                    <a:pt x="37053" y="90228"/>
                    <a:pt x="29812" y="90228"/>
                  </a:cubicBezTo>
                  <a:cubicBezTo>
                    <a:pt x="24655" y="90228"/>
                    <a:pt x="18704" y="89286"/>
                    <a:pt x="11960" y="87452"/>
                  </a:cubicBezTo>
                  <a:cubicBezTo>
                    <a:pt x="9976" y="86808"/>
                    <a:pt x="8290" y="86461"/>
                    <a:pt x="7001" y="86461"/>
                  </a:cubicBezTo>
                  <a:cubicBezTo>
                    <a:pt x="5513" y="86461"/>
                    <a:pt x="4422" y="87353"/>
                    <a:pt x="3629" y="89038"/>
                  </a:cubicBezTo>
                  <a:lnTo>
                    <a:pt x="653" y="89038"/>
                  </a:lnTo>
                  <a:lnTo>
                    <a:pt x="653" y="58506"/>
                  </a:lnTo>
                  <a:lnTo>
                    <a:pt x="3629" y="58506"/>
                  </a:lnTo>
                  <a:cubicBezTo>
                    <a:pt x="5315" y="67230"/>
                    <a:pt x="8637" y="73772"/>
                    <a:pt x="13547" y="78134"/>
                  </a:cubicBezTo>
                  <a:cubicBezTo>
                    <a:pt x="18407" y="82496"/>
                    <a:pt x="23911" y="84677"/>
                    <a:pt x="30011" y="84677"/>
                  </a:cubicBezTo>
                  <a:cubicBezTo>
                    <a:pt x="34226" y="84677"/>
                    <a:pt x="37648" y="83487"/>
                    <a:pt x="40326" y="81108"/>
                  </a:cubicBezTo>
                  <a:cubicBezTo>
                    <a:pt x="43103" y="78630"/>
                    <a:pt x="44491" y="75557"/>
                    <a:pt x="44491" y="71988"/>
                  </a:cubicBezTo>
                  <a:cubicBezTo>
                    <a:pt x="44491" y="67775"/>
                    <a:pt x="42954" y="64206"/>
                    <a:pt x="39929" y="61282"/>
                  </a:cubicBezTo>
                  <a:cubicBezTo>
                    <a:pt x="37003" y="58407"/>
                    <a:pt x="31052" y="54690"/>
                    <a:pt x="22076" y="50180"/>
                  </a:cubicBezTo>
                  <a:cubicBezTo>
                    <a:pt x="13051" y="45719"/>
                    <a:pt x="7199" y="41655"/>
                    <a:pt x="4422" y="38086"/>
                  </a:cubicBezTo>
                  <a:cubicBezTo>
                    <a:pt x="1645" y="34517"/>
                    <a:pt x="256" y="30106"/>
                    <a:pt x="256" y="24803"/>
                  </a:cubicBezTo>
                  <a:cubicBezTo>
                    <a:pt x="256" y="17814"/>
                    <a:pt x="2637" y="11916"/>
                    <a:pt x="7398" y="7158"/>
                  </a:cubicBezTo>
                  <a:cubicBezTo>
                    <a:pt x="12158" y="2399"/>
                    <a:pt x="18357" y="20"/>
                    <a:pt x="26044" y="20"/>
                  </a:cubicBezTo>
                  <a:cubicBezTo>
                    <a:pt x="29317" y="20"/>
                    <a:pt x="33383" y="764"/>
                    <a:pt x="38144" y="2201"/>
                  </a:cubicBezTo>
                  <a:cubicBezTo>
                    <a:pt x="41318" y="3143"/>
                    <a:pt x="43400" y="3589"/>
                    <a:pt x="44491" y="3589"/>
                  </a:cubicBezTo>
                  <a:cubicBezTo>
                    <a:pt x="45533" y="3589"/>
                    <a:pt x="46326" y="3391"/>
                    <a:pt x="46872" y="2994"/>
                  </a:cubicBezTo>
                  <a:cubicBezTo>
                    <a:pt x="47368" y="2598"/>
                    <a:pt x="48062" y="1606"/>
                    <a:pt x="48855" y="2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824427F-48AC-3EFF-7803-F036F8C8EBD3}"/>
                </a:ext>
              </a:extLst>
            </p:cNvPr>
            <p:cNvSpPr/>
            <p:nvPr/>
          </p:nvSpPr>
          <p:spPr>
            <a:xfrm>
              <a:off x="3504013" y="1525242"/>
              <a:ext cx="82122" cy="90207"/>
            </a:xfrm>
            <a:custGeom>
              <a:avLst/>
              <a:gdLst>
                <a:gd name="connsiteX0" fmla="*/ 41525 w 82122"/>
                <a:gd name="connsiteY0" fmla="*/ 20 h 90207"/>
                <a:gd name="connsiteX1" fmla="*/ 72470 w 82122"/>
                <a:gd name="connsiteY1" fmla="*/ 14691 h 90207"/>
                <a:gd name="connsiteX2" fmla="*/ 82388 w 82122"/>
                <a:gd name="connsiteY2" fmla="*/ 43637 h 90207"/>
                <a:gd name="connsiteX3" fmla="*/ 76834 w 82122"/>
                <a:gd name="connsiteY3" fmla="*/ 66635 h 90207"/>
                <a:gd name="connsiteX4" fmla="*/ 61758 w 82122"/>
                <a:gd name="connsiteY4" fmla="*/ 84280 h 90207"/>
                <a:gd name="connsiteX5" fmla="*/ 40534 w 82122"/>
                <a:gd name="connsiteY5" fmla="*/ 90228 h 90207"/>
                <a:gd name="connsiteX6" fmla="*/ 9986 w 82122"/>
                <a:gd name="connsiteY6" fmla="*/ 74962 h 90207"/>
                <a:gd name="connsiteX7" fmla="*/ 266 w 82122"/>
                <a:gd name="connsiteY7" fmla="*/ 46016 h 90207"/>
                <a:gd name="connsiteX8" fmla="*/ 6019 w 82122"/>
                <a:gd name="connsiteY8" fmla="*/ 22820 h 90207"/>
                <a:gd name="connsiteX9" fmla="*/ 21292 w 82122"/>
                <a:gd name="connsiteY9" fmla="*/ 5571 h 90207"/>
                <a:gd name="connsiteX10" fmla="*/ 41525 w 82122"/>
                <a:gd name="connsiteY10" fmla="*/ 20 h 90207"/>
                <a:gd name="connsiteX11" fmla="*/ 38550 w 82122"/>
                <a:gd name="connsiteY11" fmla="*/ 6166 h 90207"/>
                <a:gd name="connsiteX12" fmla="*/ 28632 w 82122"/>
                <a:gd name="connsiteY12" fmla="*/ 9140 h 90207"/>
                <a:gd name="connsiteX13" fmla="*/ 20499 w 82122"/>
                <a:gd name="connsiteY13" fmla="*/ 19251 h 90207"/>
                <a:gd name="connsiteX14" fmla="*/ 17524 w 82122"/>
                <a:gd name="connsiteY14" fmla="*/ 38086 h 90207"/>
                <a:gd name="connsiteX15" fmla="*/ 24863 w 82122"/>
                <a:gd name="connsiteY15" fmla="*/ 70204 h 90207"/>
                <a:gd name="connsiteX16" fmla="*/ 44501 w 82122"/>
                <a:gd name="connsiteY16" fmla="*/ 83685 h 90207"/>
                <a:gd name="connsiteX17" fmla="*/ 59180 w 82122"/>
                <a:gd name="connsiteY17" fmla="*/ 76350 h 90207"/>
                <a:gd name="connsiteX18" fmla="*/ 65131 w 82122"/>
                <a:gd name="connsiteY18" fmla="*/ 50774 h 90207"/>
                <a:gd name="connsiteX19" fmla="*/ 55411 w 82122"/>
                <a:gd name="connsiteY19" fmla="*/ 15088 h 90207"/>
                <a:gd name="connsiteX20" fmla="*/ 38550 w 82122"/>
                <a:gd name="connsiteY20" fmla="*/ 6166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525" y="20"/>
                  </a:moveTo>
                  <a:cubicBezTo>
                    <a:pt x="54320" y="20"/>
                    <a:pt x="64635" y="4927"/>
                    <a:pt x="72470" y="14691"/>
                  </a:cubicBezTo>
                  <a:cubicBezTo>
                    <a:pt x="79066" y="23167"/>
                    <a:pt x="82388" y="32832"/>
                    <a:pt x="82388" y="43637"/>
                  </a:cubicBezTo>
                  <a:cubicBezTo>
                    <a:pt x="82388" y="51171"/>
                    <a:pt x="80504" y="58853"/>
                    <a:pt x="76834" y="66635"/>
                  </a:cubicBezTo>
                  <a:cubicBezTo>
                    <a:pt x="73264" y="74466"/>
                    <a:pt x="68205" y="80315"/>
                    <a:pt x="61758" y="84280"/>
                  </a:cubicBezTo>
                  <a:cubicBezTo>
                    <a:pt x="55411" y="88245"/>
                    <a:pt x="48319" y="90228"/>
                    <a:pt x="40534" y="90228"/>
                  </a:cubicBezTo>
                  <a:cubicBezTo>
                    <a:pt x="27690" y="90228"/>
                    <a:pt x="17524" y="85172"/>
                    <a:pt x="9986" y="74962"/>
                  </a:cubicBezTo>
                  <a:cubicBezTo>
                    <a:pt x="3489" y="66387"/>
                    <a:pt x="266" y="56722"/>
                    <a:pt x="266" y="46016"/>
                  </a:cubicBezTo>
                  <a:cubicBezTo>
                    <a:pt x="266" y="38235"/>
                    <a:pt x="2150" y="30502"/>
                    <a:pt x="6019" y="22820"/>
                  </a:cubicBezTo>
                  <a:cubicBezTo>
                    <a:pt x="9986" y="15038"/>
                    <a:pt x="15044" y="9289"/>
                    <a:pt x="21292" y="5571"/>
                  </a:cubicBezTo>
                  <a:cubicBezTo>
                    <a:pt x="27640" y="1904"/>
                    <a:pt x="34384" y="20"/>
                    <a:pt x="41525" y="20"/>
                  </a:cubicBezTo>
                  <a:close/>
                  <a:moveTo>
                    <a:pt x="38550" y="6166"/>
                  </a:moveTo>
                  <a:cubicBezTo>
                    <a:pt x="35227" y="6166"/>
                    <a:pt x="31905" y="7158"/>
                    <a:pt x="28632" y="9140"/>
                  </a:cubicBezTo>
                  <a:cubicBezTo>
                    <a:pt x="25309" y="11024"/>
                    <a:pt x="22582" y="14394"/>
                    <a:pt x="20499" y="19251"/>
                  </a:cubicBezTo>
                  <a:cubicBezTo>
                    <a:pt x="18515" y="24158"/>
                    <a:pt x="17524" y="30453"/>
                    <a:pt x="17524" y="38086"/>
                  </a:cubicBezTo>
                  <a:cubicBezTo>
                    <a:pt x="17524" y="50527"/>
                    <a:pt x="19953" y="61233"/>
                    <a:pt x="24863" y="70204"/>
                  </a:cubicBezTo>
                  <a:cubicBezTo>
                    <a:pt x="29872" y="79224"/>
                    <a:pt x="36418" y="83685"/>
                    <a:pt x="44501" y="83685"/>
                  </a:cubicBezTo>
                  <a:cubicBezTo>
                    <a:pt x="50452" y="83685"/>
                    <a:pt x="55312" y="81257"/>
                    <a:pt x="59180" y="76350"/>
                  </a:cubicBezTo>
                  <a:cubicBezTo>
                    <a:pt x="63147" y="71344"/>
                    <a:pt x="65131" y="62819"/>
                    <a:pt x="65131" y="50774"/>
                  </a:cubicBezTo>
                  <a:cubicBezTo>
                    <a:pt x="65131" y="35608"/>
                    <a:pt x="61858" y="23712"/>
                    <a:pt x="55411" y="15088"/>
                  </a:cubicBezTo>
                  <a:cubicBezTo>
                    <a:pt x="51047" y="9140"/>
                    <a:pt x="45394" y="6166"/>
                    <a:pt x="38550" y="616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595E2FD-D01E-9860-33BA-97124C361ECD}"/>
                </a:ext>
              </a:extLst>
            </p:cNvPr>
            <p:cNvSpPr/>
            <p:nvPr/>
          </p:nvSpPr>
          <p:spPr>
            <a:xfrm>
              <a:off x="3594006" y="1525242"/>
              <a:ext cx="93032" cy="87630"/>
            </a:xfrm>
            <a:custGeom>
              <a:avLst/>
              <a:gdLst>
                <a:gd name="connsiteX0" fmla="*/ 29830 w 93032"/>
                <a:gd name="connsiteY0" fmla="*/ 18062 h 87630"/>
                <a:gd name="connsiteX1" fmla="*/ 58394 w 93032"/>
                <a:gd name="connsiteY1" fmla="*/ 20 h 87630"/>
                <a:gd name="connsiteX2" fmla="*/ 70296 w 93032"/>
                <a:gd name="connsiteY2" fmla="*/ 3589 h 87630"/>
                <a:gd name="connsiteX3" fmla="*/ 78230 w 93032"/>
                <a:gd name="connsiteY3" fmla="*/ 15088 h 87630"/>
                <a:gd name="connsiteX4" fmla="*/ 80412 w 93032"/>
                <a:gd name="connsiteY4" fmla="*/ 32138 h 87630"/>
                <a:gd name="connsiteX5" fmla="*/ 80412 w 93032"/>
                <a:gd name="connsiteY5" fmla="*/ 68419 h 87630"/>
                <a:gd name="connsiteX6" fmla="*/ 81602 w 93032"/>
                <a:gd name="connsiteY6" fmla="*/ 79324 h 87630"/>
                <a:gd name="connsiteX7" fmla="*/ 84776 w 93032"/>
                <a:gd name="connsiteY7" fmla="*/ 83091 h 87630"/>
                <a:gd name="connsiteX8" fmla="*/ 93306 w 93032"/>
                <a:gd name="connsiteY8" fmla="*/ 84280 h 87630"/>
                <a:gd name="connsiteX9" fmla="*/ 93306 w 93032"/>
                <a:gd name="connsiteY9" fmla="*/ 87650 h 87630"/>
                <a:gd name="connsiteX10" fmla="*/ 51253 w 93032"/>
                <a:gd name="connsiteY10" fmla="*/ 87650 h 87630"/>
                <a:gd name="connsiteX11" fmla="*/ 51253 w 93032"/>
                <a:gd name="connsiteY11" fmla="*/ 84280 h 87630"/>
                <a:gd name="connsiteX12" fmla="*/ 53038 w 93032"/>
                <a:gd name="connsiteY12" fmla="*/ 84280 h 87630"/>
                <a:gd name="connsiteX13" fmla="*/ 61369 w 93032"/>
                <a:gd name="connsiteY13" fmla="*/ 82496 h 87630"/>
                <a:gd name="connsiteX14" fmla="*/ 64741 w 93032"/>
                <a:gd name="connsiteY14" fmla="*/ 77143 h 87630"/>
                <a:gd name="connsiteX15" fmla="*/ 64940 w 93032"/>
                <a:gd name="connsiteY15" fmla="*/ 68419 h 87630"/>
                <a:gd name="connsiteX16" fmla="*/ 64940 w 93032"/>
                <a:gd name="connsiteY16" fmla="*/ 33526 h 87630"/>
                <a:gd name="connsiteX17" fmla="*/ 61964 w 93032"/>
                <a:gd name="connsiteY17" fmla="*/ 16872 h 87630"/>
                <a:gd name="connsiteX18" fmla="*/ 51848 w 93032"/>
                <a:gd name="connsiteY18" fmla="*/ 11519 h 87630"/>
                <a:gd name="connsiteX19" fmla="*/ 29830 w 93032"/>
                <a:gd name="connsiteY19" fmla="*/ 23613 h 87630"/>
                <a:gd name="connsiteX20" fmla="*/ 29830 w 93032"/>
                <a:gd name="connsiteY20" fmla="*/ 68419 h 87630"/>
                <a:gd name="connsiteX21" fmla="*/ 30821 w 93032"/>
                <a:gd name="connsiteY21" fmla="*/ 79125 h 87630"/>
                <a:gd name="connsiteX22" fmla="*/ 34392 w 93032"/>
                <a:gd name="connsiteY22" fmla="*/ 83091 h 87630"/>
                <a:gd name="connsiteX23" fmla="*/ 43715 w 93032"/>
                <a:gd name="connsiteY23" fmla="*/ 84280 h 87630"/>
                <a:gd name="connsiteX24" fmla="*/ 43715 w 93032"/>
                <a:gd name="connsiteY24" fmla="*/ 87650 h 87630"/>
                <a:gd name="connsiteX25" fmla="*/ 1662 w 93032"/>
                <a:gd name="connsiteY25" fmla="*/ 87650 h 87630"/>
                <a:gd name="connsiteX26" fmla="*/ 1662 w 93032"/>
                <a:gd name="connsiteY26" fmla="*/ 84280 h 87630"/>
                <a:gd name="connsiteX27" fmla="*/ 3447 w 93032"/>
                <a:gd name="connsiteY27" fmla="*/ 84280 h 87630"/>
                <a:gd name="connsiteX28" fmla="*/ 12175 w 93032"/>
                <a:gd name="connsiteY28" fmla="*/ 81108 h 87630"/>
                <a:gd name="connsiteX29" fmla="*/ 14556 w 93032"/>
                <a:gd name="connsiteY29" fmla="*/ 68419 h 87630"/>
                <a:gd name="connsiteX30" fmla="*/ 14556 w 93032"/>
                <a:gd name="connsiteY30" fmla="*/ 36896 h 87630"/>
                <a:gd name="connsiteX31" fmla="*/ 13762 w 93032"/>
                <a:gd name="connsiteY31" fmla="*/ 18260 h 87630"/>
                <a:gd name="connsiteX32" fmla="*/ 11580 w 93032"/>
                <a:gd name="connsiteY32" fmla="*/ 13700 h 87630"/>
                <a:gd name="connsiteX33" fmla="*/ 7811 w 93032"/>
                <a:gd name="connsiteY33" fmla="*/ 12510 h 87630"/>
                <a:gd name="connsiteX34" fmla="*/ 1662 w 93032"/>
                <a:gd name="connsiteY34" fmla="*/ 13898 h 87630"/>
                <a:gd name="connsiteX35" fmla="*/ 274 w 93032"/>
                <a:gd name="connsiteY35" fmla="*/ 10528 h 87630"/>
                <a:gd name="connsiteX36" fmla="*/ 25862 w 93032"/>
                <a:gd name="connsiteY36" fmla="*/ 20 h 87630"/>
                <a:gd name="connsiteX37" fmla="*/ 29830 w 93032"/>
                <a:gd name="connsiteY37" fmla="*/ 20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29830" y="18062"/>
                  </a:moveTo>
                  <a:cubicBezTo>
                    <a:pt x="39748" y="6067"/>
                    <a:pt x="49269" y="20"/>
                    <a:pt x="58394" y="20"/>
                  </a:cubicBezTo>
                  <a:cubicBezTo>
                    <a:pt x="63006" y="20"/>
                    <a:pt x="66973" y="1210"/>
                    <a:pt x="70296" y="3589"/>
                  </a:cubicBezTo>
                  <a:cubicBezTo>
                    <a:pt x="73569" y="5968"/>
                    <a:pt x="76246" y="9834"/>
                    <a:pt x="78230" y="15088"/>
                  </a:cubicBezTo>
                  <a:cubicBezTo>
                    <a:pt x="79668" y="18805"/>
                    <a:pt x="80412" y="24505"/>
                    <a:pt x="80412" y="32138"/>
                  </a:cubicBezTo>
                  <a:lnTo>
                    <a:pt x="80412" y="68419"/>
                  </a:lnTo>
                  <a:cubicBezTo>
                    <a:pt x="80412" y="73871"/>
                    <a:pt x="80809" y="77490"/>
                    <a:pt x="81602" y="79324"/>
                  </a:cubicBezTo>
                  <a:cubicBezTo>
                    <a:pt x="82247" y="80910"/>
                    <a:pt x="83288" y="82198"/>
                    <a:pt x="84776" y="83091"/>
                  </a:cubicBezTo>
                  <a:cubicBezTo>
                    <a:pt x="86363" y="83884"/>
                    <a:pt x="89190" y="84280"/>
                    <a:pt x="93306" y="84280"/>
                  </a:cubicBezTo>
                  <a:lnTo>
                    <a:pt x="93306" y="87650"/>
                  </a:lnTo>
                  <a:lnTo>
                    <a:pt x="51253" y="87650"/>
                  </a:lnTo>
                  <a:lnTo>
                    <a:pt x="51253" y="84280"/>
                  </a:lnTo>
                  <a:lnTo>
                    <a:pt x="53038" y="84280"/>
                  </a:lnTo>
                  <a:cubicBezTo>
                    <a:pt x="57005" y="84280"/>
                    <a:pt x="59782" y="83685"/>
                    <a:pt x="61369" y="82496"/>
                  </a:cubicBezTo>
                  <a:cubicBezTo>
                    <a:pt x="62956" y="81306"/>
                    <a:pt x="64047" y="79522"/>
                    <a:pt x="64741" y="77143"/>
                  </a:cubicBezTo>
                  <a:cubicBezTo>
                    <a:pt x="64841" y="76251"/>
                    <a:pt x="64940" y="73326"/>
                    <a:pt x="64940" y="68419"/>
                  </a:cubicBezTo>
                  <a:lnTo>
                    <a:pt x="64940" y="33526"/>
                  </a:lnTo>
                  <a:cubicBezTo>
                    <a:pt x="64940" y="25893"/>
                    <a:pt x="63948" y="20342"/>
                    <a:pt x="61964" y="16872"/>
                  </a:cubicBezTo>
                  <a:cubicBezTo>
                    <a:pt x="59981" y="13303"/>
                    <a:pt x="56609" y="11519"/>
                    <a:pt x="51848" y="11519"/>
                  </a:cubicBezTo>
                  <a:cubicBezTo>
                    <a:pt x="44409" y="11519"/>
                    <a:pt x="37070" y="15583"/>
                    <a:pt x="29830" y="23613"/>
                  </a:cubicBezTo>
                  <a:lnTo>
                    <a:pt x="29830" y="68419"/>
                  </a:lnTo>
                  <a:cubicBezTo>
                    <a:pt x="29830" y="74268"/>
                    <a:pt x="30127" y="77837"/>
                    <a:pt x="30821" y="79125"/>
                  </a:cubicBezTo>
                  <a:cubicBezTo>
                    <a:pt x="31714" y="80860"/>
                    <a:pt x="32904" y="82198"/>
                    <a:pt x="34392" y="83091"/>
                  </a:cubicBezTo>
                  <a:cubicBezTo>
                    <a:pt x="35979" y="83884"/>
                    <a:pt x="39053" y="84280"/>
                    <a:pt x="43715" y="84280"/>
                  </a:cubicBezTo>
                  <a:lnTo>
                    <a:pt x="43715" y="87650"/>
                  </a:lnTo>
                  <a:lnTo>
                    <a:pt x="1662" y="87650"/>
                  </a:lnTo>
                  <a:lnTo>
                    <a:pt x="1662" y="84280"/>
                  </a:lnTo>
                  <a:lnTo>
                    <a:pt x="3447" y="84280"/>
                  </a:lnTo>
                  <a:cubicBezTo>
                    <a:pt x="7811" y="84280"/>
                    <a:pt x="10688" y="83239"/>
                    <a:pt x="12175" y="81108"/>
                  </a:cubicBezTo>
                  <a:cubicBezTo>
                    <a:pt x="13762" y="78878"/>
                    <a:pt x="14556" y="74664"/>
                    <a:pt x="14556" y="68419"/>
                  </a:cubicBezTo>
                  <a:lnTo>
                    <a:pt x="14556" y="36896"/>
                  </a:lnTo>
                  <a:cubicBezTo>
                    <a:pt x="14556" y="26736"/>
                    <a:pt x="14258" y="20540"/>
                    <a:pt x="13762" y="18260"/>
                  </a:cubicBezTo>
                  <a:cubicBezTo>
                    <a:pt x="13365" y="16030"/>
                    <a:pt x="12622" y="14493"/>
                    <a:pt x="11580" y="13700"/>
                  </a:cubicBezTo>
                  <a:cubicBezTo>
                    <a:pt x="10638" y="12907"/>
                    <a:pt x="9398" y="12510"/>
                    <a:pt x="7811" y="12510"/>
                  </a:cubicBezTo>
                  <a:cubicBezTo>
                    <a:pt x="6076" y="12510"/>
                    <a:pt x="4042" y="13006"/>
                    <a:pt x="1662" y="13898"/>
                  </a:cubicBezTo>
                  <a:lnTo>
                    <a:pt x="274" y="10528"/>
                  </a:lnTo>
                  <a:lnTo>
                    <a:pt x="25862" y="20"/>
                  </a:lnTo>
                  <a:lnTo>
                    <a:pt x="29830" y="2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9" name="Graphic 7">
            <a:extLst>
              <a:ext uri="{FF2B5EF4-FFF2-40B4-BE49-F238E27FC236}">
                <a16:creationId xmlns:a16="http://schemas.microsoft.com/office/drawing/2014/main" id="{9050446A-366D-05BF-DBC9-741A26D5DC61}"/>
              </a:ext>
            </a:extLst>
          </p:cNvPr>
          <p:cNvGrpSpPr/>
          <p:nvPr/>
        </p:nvGrpSpPr>
        <p:grpSpPr>
          <a:xfrm>
            <a:off x="3073640" y="1753463"/>
            <a:ext cx="436758" cy="90207"/>
            <a:chOff x="3073640" y="1753463"/>
            <a:chExt cx="436758" cy="90207"/>
          </a:xfrm>
          <a:solidFill>
            <a:srgbClr val="000000"/>
          </a:solidFill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63E7712-138C-E1F8-430F-21F0696CF75F}"/>
                </a:ext>
              </a:extLst>
            </p:cNvPr>
            <p:cNvSpPr/>
            <p:nvPr/>
          </p:nvSpPr>
          <p:spPr>
            <a:xfrm>
              <a:off x="3073640" y="1753463"/>
              <a:ext cx="71608" cy="90207"/>
            </a:xfrm>
            <a:custGeom>
              <a:avLst/>
              <a:gdLst>
                <a:gd name="connsiteX0" fmla="*/ 71841 w 71608"/>
                <a:gd name="connsiteY0" fmla="*/ 55352 h 90207"/>
                <a:gd name="connsiteX1" fmla="*/ 58352 w 71608"/>
                <a:gd name="connsiteY1" fmla="*/ 81324 h 90207"/>
                <a:gd name="connsiteX2" fmla="*/ 36136 w 71608"/>
                <a:gd name="connsiteY2" fmla="*/ 90246 h 90207"/>
                <a:gd name="connsiteX3" fmla="*/ 10944 w 71608"/>
                <a:gd name="connsiteY3" fmla="*/ 78152 h 90207"/>
                <a:gd name="connsiteX4" fmla="*/ 232 w 71608"/>
                <a:gd name="connsiteY4" fmla="*/ 45241 h 90207"/>
                <a:gd name="connsiteX5" fmla="*/ 12134 w 71608"/>
                <a:gd name="connsiteY5" fmla="*/ 12727 h 90207"/>
                <a:gd name="connsiteX6" fmla="*/ 40698 w 71608"/>
                <a:gd name="connsiteY6" fmla="*/ 38 h 90207"/>
                <a:gd name="connsiteX7" fmla="*/ 61328 w 71608"/>
                <a:gd name="connsiteY7" fmla="*/ 6779 h 90207"/>
                <a:gd name="connsiteX8" fmla="*/ 69461 w 71608"/>
                <a:gd name="connsiteY8" fmla="*/ 20459 h 90207"/>
                <a:gd name="connsiteX9" fmla="*/ 67080 w 71608"/>
                <a:gd name="connsiteY9" fmla="*/ 26208 h 90207"/>
                <a:gd name="connsiteX10" fmla="*/ 60931 w 71608"/>
                <a:gd name="connsiteY10" fmla="*/ 28389 h 90207"/>
                <a:gd name="connsiteX11" fmla="*/ 52600 w 71608"/>
                <a:gd name="connsiteY11" fmla="*/ 24821 h 90207"/>
                <a:gd name="connsiteX12" fmla="*/ 50418 w 71608"/>
                <a:gd name="connsiteY12" fmla="*/ 17485 h 90207"/>
                <a:gd name="connsiteX13" fmla="*/ 46649 w 71608"/>
                <a:gd name="connsiteY13" fmla="*/ 9158 h 90207"/>
                <a:gd name="connsiteX14" fmla="*/ 37723 w 71608"/>
                <a:gd name="connsiteY14" fmla="*/ 6382 h 90207"/>
                <a:gd name="connsiteX15" fmla="*/ 22846 w 71608"/>
                <a:gd name="connsiteY15" fmla="*/ 13123 h 90207"/>
                <a:gd name="connsiteX16" fmla="*/ 15308 w 71608"/>
                <a:gd name="connsiteY16" fmla="*/ 37311 h 90207"/>
                <a:gd name="connsiteX17" fmla="*/ 22647 w 71608"/>
                <a:gd name="connsiteY17" fmla="*/ 64274 h 90207"/>
                <a:gd name="connsiteX18" fmla="*/ 42880 w 71608"/>
                <a:gd name="connsiteY18" fmla="*/ 75773 h 90207"/>
                <a:gd name="connsiteX19" fmla="*/ 59344 w 71608"/>
                <a:gd name="connsiteY19" fmla="*/ 69627 h 90207"/>
                <a:gd name="connsiteX20" fmla="*/ 69262 w 71608"/>
                <a:gd name="connsiteY20" fmla="*/ 53965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608" h="90207">
                  <a:moveTo>
                    <a:pt x="71841" y="55352"/>
                  </a:moveTo>
                  <a:cubicBezTo>
                    <a:pt x="69560" y="66603"/>
                    <a:pt x="65097" y="75277"/>
                    <a:pt x="58352" y="81324"/>
                  </a:cubicBezTo>
                  <a:cubicBezTo>
                    <a:pt x="51707" y="87272"/>
                    <a:pt x="44318" y="90246"/>
                    <a:pt x="36136" y="90246"/>
                  </a:cubicBezTo>
                  <a:cubicBezTo>
                    <a:pt x="26466" y="90246"/>
                    <a:pt x="18085" y="86231"/>
                    <a:pt x="10944" y="78152"/>
                  </a:cubicBezTo>
                  <a:cubicBezTo>
                    <a:pt x="3803" y="69974"/>
                    <a:pt x="232" y="59020"/>
                    <a:pt x="232" y="45241"/>
                  </a:cubicBezTo>
                  <a:cubicBezTo>
                    <a:pt x="232" y="31908"/>
                    <a:pt x="4199" y="21054"/>
                    <a:pt x="12134" y="12727"/>
                  </a:cubicBezTo>
                  <a:cubicBezTo>
                    <a:pt x="20068" y="4301"/>
                    <a:pt x="29590" y="38"/>
                    <a:pt x="40698" y="38"/>
                  </a:cubicBezTo>
                  <a:cubicBezTo>
                    <a:pt x="49129" y="38"/>
                    <a:pt x="56022" y="2318"/>
                    <a:pt x="61328" y="6779"/>
                  </a:cubicBezTo>
                  <a:cubicBezTo>
                    <a:pt x="66733" y="11141"/>
                    <a:pt x="69461" y="15701"/>
                    <a:pt x="69461" y="20459"/>
                  </a:cubicBezTo>
                  <a:cubicBezTo>
                    <a:pt x="69461" y="22838"/>
                    <a:pt x="68667" y="24771"/>
                    <a:pt x="67080" y="26208"/>
                  </a:cubicBezTo>
                  <a:cubicBezTo>
                    <a:pt x="65593" y="27695"/>
                    <a:pt x="63559" y="28389"/>
                    <a:pt x="60931" y="28389"/>
                  </a:cubicBezTo>
                  <a:cubicBezTo>
                    <a:pt x="57212" y="28389"/>
                    <a:pt x="54435" y="27200"/>
                    <a:pt x="52600" y="24821"/>
                  </a:cubicBezTo>
                  <a:cubicBezTo>
                    <a:pt x="51509" y="23631"/>
                    <a:pt x="50815" y="21202"/>
                    <a:pt x="50418" y="17485"/>
                  </a:cubicBezTo>
                  <a:cubicBezTo>
                    <a:pt x="50120" y="13817"/>
                    <a:pt x="48881" y="11042"/>
                    <a:pt x="46649" y="9158"/>
                  </a:cubicBezTo>
                  <a:cubicBezTo>
                    <a:pt x="44517" y="7324"/>
                    <a:pt x="41541" y="6382"/>
                    <a:pt x="37723" y="6382"/>
                  </a:cubicBezTo>
                  <a:cubicBezTo>
                    <a:pt x="31474" y="6382"/>
                    <a:pt x="26515" y="8662"/>
                    <a:pt x="22846" y="13123"/>
                  </a:cubicBezTo>
                  <a:cubicBezTo>
                    <a:pt x="17787" y="19220"/>
                    <a:pt x="15308" y="27299"/>
                    <a:pt x="15308" y="37311"/>
                  </a:cubicBezTo>
                  <a:cubicBezTo>
                    <a:pt x="15308" y="47521"/>
                    <a:pt x="17738" y="56492"/>
                    <a:pt x="22647" y="64274"/>
                  </a:cubicBezTo>
                  <a:cubicBezTo>
                    <a:pt x="27656" y="71956"/>
                    <a:pt x="34400" y="75773"/>
                    <a:pt x="42880" y="75773"/>
                  </a:cubicBezTo>
                  <a:cubicBezTo>
                    <a:pt x="48930" y="75773"/>
                    <a:pt x="54435" y="73741"/>
                    <a:pt x="59344" y="69627"/>
                  </a:cubicBezTo>
                  <a:cubicBezTo>
                    <a:pt x="62617" y="66752"/>
                    <a:pt x="65940" y="61498"/>
                    <a:pt x="69262" y="53965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28B953E-D462-3FAD-5755-9B82E6A00C02}"/>
                </a:ext>
              </a:extLst>
            </p:cNvPr>
            <p:cNvSpPr/>
            <p:nvPr/>
          </p:nvSpPr>
          <p:spPr>
            <a:xfrm>
              <a:off x="3157903" y="1753463"/>
              <a:ext cx="82122" cy="90207"/>
            </a:xfrm>
            <a:custGeom>
              <a:avLst/>
              <a:gdLst>
                <a:gd name="connsiteX0" fmla="*/ 41498 w 82122"/>
                <a:gd name="connsiteY0" fmla="*/ 38 h 90207"/>
                <a:gd name="connsiteX1" fmla="*/ 72443 w 82122"/>
                <a:gd name="connsiteY1" fmla="*/ 14709 h 90207"/>
                <a:gd name="connsiteX2" fmla="*/ 82361 w 82122"/>
                <a:gd name="connsiteY2" fmla="*/ 43655 h 90207"/>
                <a:gd name="connsiteX3" fmla="*/ 76807 w 82122"/>
                <a:gd name="connsiteY3" fmla="*/ 66653 h 90207"/>
                <a:gd name="connsiteX4" fmla="*/ 61731 w 82122"/>
                <a:gd name="connsiteY4" fmla="*/ 84298 h 90207"/>
                <a:gd name="connsiteX5" fmla="*/ 40506 w 82122"/>
                <a:gd name="connsiteY5" fmla="*/ 90246 h 90207"/>
                <a:gd name="connsiteX6" fmla="*/ 9958 w 82122"/>
                <a:gd name="connsiteY6" fmla="*/ 74980 h 90207"/>
                <a:gd name="connsiteX7" fmla="*/ 239 w 82122"/>
                <a:gd name="connsiteY7" fmla="*/ 46034 h 90207"/>
                <a:gd name="connsiteX8" fmla="*/ 5991 w 82122"/>
                <a:gd name="connsiteY8" fmla="*/ 22838 h 90207"/>
                <a:gd name="connsiteX9" fmla="*/ 21265 w 82122"/>
                <a:gd name="connsiteY9" fmla="*/ 5589 h 90207"/>
                <a:gd name="connsiteX10" fmla="*/ 41498 w 82122"/>
                <a:gd name="connsiteY10" fmla="*/ 38 h 90207"/>
                <a:gd name="connsiteX11" fmla="*/ 38523 w 82122"/>
                <a:gd name="connsiteY11" fmla="*/ 6184 h 90207"/>
                <a:gd name="connsiteX12" fmla="*/ 28605 w 82122"/>
                <a:gd name="connsiteY12" fmla="*/ 9158 h 90207"/>
                <a:gd name="connsiteX13" fmla="*/ 20472 w 82122"/>
                <a:gd name="connsiteY13" fmla="*/ 19269 h 90207"/>
                <a:gd name="connsiteX14" fmla="*/ 17496 w 82122"/>
                <a:gd name="connsiteY14" fmla="*/ 38104 h 90207"/>
                <a:gd name="connsiteX15" fmla="*/ 24836 w 82122"/>
                <a:gd name="connsiteY15" fmla="*/ 70222 h 90207"/>
                <a:gd name="connsiteX16" fmla="*/ 44474 w 82122"/>
                <a:gd name="connsiteY16" fmla="*/ 83703 h 90207"/>
                <a:gd name="connsiteX17" fmla="*/ 59152 w 82122"/>
                <a:gd name="connsiteY17" fmla="*/ 76368 h 90207"/>
                <a:gd name="connsiteX18" fmla="*/ 65103 w 82122"/>
                <a:gd name="connsiteY18" fmla="*/ 50792 h 90207"/>
                <a:gd name="connsiteX19" fmla="*/ 55384 w 82122"/>
                <a:gd name="connsiteY19" fmla="*/ 15106 h 90207"/>
                <a:gd name="connsiteX20" fmla="*/ 38523 w 82122"/>
                <a:gd name="connsiteY20" fmla="*/ 6184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498" y="38"/>
                  </a:moveTo>
                  <a:cubicBezTo>
                    <a:pt x="54293" y="38"/>
                    <a:pt x="64607" y="4945"/>
                    <a:pt x="72443" y="14709"/>
                  </a:cubicBezTo>
                  <a:cubicBezTo>
                    <a:pt x="79038" y="23185"/>
                    <a:pt x="82361" y="32850"/>
                    <a:pt x="82361" y="43655"/>
                  </a:cubicBezTo>
                  <a:cubicBezTo>
                    <a:pt x="82361" y="51189"/>
                    <a:pt x="80476" y="58871"/>
                    <a:pt x="76807" y="66653"/>
                  </a:cubicBezTo>
                  <a:cubicBezTo>
                    <a:pt x="73236" y="74484"/>
                    <a:pt x="68178" y="80333"/>
                    <a:pt x="61731" y="84298"/>
                  </a:cubicBezTo>
                  <a:cubicBezTo>
                    <a:pt x="55384" y="88263"/>
                    <a:pt x="48292" y="90246"/>
                    <a:pt x="40506" y="90246"/>
                  </a:cubicBezTo>
                  <a:cubicBezTo>
                    <a:pt x="27662" y="90246"/>
                    <a:pt x="17496" y="85190"/>
                    <a:pt x="9958" y="74980"/>
                  </a:cubicBezTo>
                  <a:cubicBezTo>
                    <a:pt x="3462" y="66405"/>
                    <a:pt x="239" y="56740"/>
                    <a:pt x="239" y="46034"/>
                  </a:cubicBezTo>
                  <a:cubicBezTo>
                    <a:pt x="239" y="38253"/>
                    <a:pt x="2123" y="30520"/>
                    <a:pt x="5991" y="22838"/>
                  </a:cubicBezTo>
                  <a:cubicBezTo>
                    <a:pt x="9958" y="15056"/>
                    <a:pt x="15017" y="9307"/>
                    <a:pt x="21265" y="5589"/>
                  </a:cubicBezTo>
                  <a:cubicBezTo>
                    <a:pt x="27613" y="1922"/>
                    <a:pt x="34357" y="38"/>
                    <a:pt x="41498" y="38"/>
                  </a:cubicBezTo>
                  <a:close/>
                  <a:moveTo>
                    <a:pt x="38523" y="6184"/>
                  </a:moveTo>
                  <a:cubicBezTo>
                    <a:pt x="35200" y="6184"/>
                    <a:pt x="31878" y="7176"/>
                    <a:pt x="28605" y="9158"/>
                  </a:cubicBezTo>
                  <a:cubicBezTo>
                    <a:pt x="25282" y="11042"/>
                    <a:pt x="22555" y="14412"/>
                    <a:pt x="20472" y="19269"/>
                  </a:cubicBezTo>
                  <a:cubicBezTo>
                    <a:pt x="18488" y="24176"/>
                    <a:pt x="17496" y="30471"/>
                    <a:pt x="17496" y="38104"/>
                  </a:cubicBezTo>
                  <a:cubicBezTo>
                    <a:pt x="17496" y="50545"/>
                    <a:pt x="19926" y="61251"/>
                    <a:pt x="24836" y="70222"/>
                  </a:cubicBezTo>
                  <a:cubicBezTo>
                    <a:pt x="29844" y="79242"/>
                    <a:pt x="36390" y="83703"/>
                    <a:pt x="44474" y="83703"/>
                  </a:cubicBezTo>
                  <a:cubicBezTo>
                    <a:pt x="50424" y="83703"/>
                    <a:pt x="55284" y="81275"/>
                    <a:pt x="59152" y="76368"/>
                  </a:cubicBezTo>
                  <a:cubicBezTo>
                    <a:pt x="63120" y="71362"/>
                    <a:pt x="65103" y="62837"/>
                    <a:pt x="65103" y="50792"/>
                  </a:cubicBezTo>
                  <a:cubicBezTo>
                    <a:pt x="65103" y="35626"/>
                    <a:pt x="61830" y="23730"/>
                    <a:pt x="55384" y="15106"/>
                  </a:cubicBezTo>
                  <a:cubicBezTo>
                    <a:pt x="51020" y="9158"/>
                    <a:pt x="45366" y="6184"/>
                    <a:pt x="38523" y="618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B8B2050A-FBE8-CA4E-9265-952E7CBF2636}"/>
                </a:ext>
              </a:extLst>
            </p:cNvPr>
            <p:cNvSpPr/>
            <p:nvPr/>
          </p:nvSpPr>
          <p:spPr>
            <a:xfrm>
              <a:off x="3253240" y="1753463"/>
              <a:ext cx="71608" cy="90207"/>
            </a:xfrm>
            <a:custGeom>
              <a:avLst/>
              <a:gdLst>
                <a:gd name="connsiteX0" fmla="*/ 71855 w 71608"/>
                <a:gd name="connsiteY0" fmla="*/ 55352 h 90207"/>
                <a:gd name="connsiteX1" fmla="*/ 58367 w 71608"/>
                <a:gd name="connsiteY1" fmla="*/ 81324 h 90207"/>
                <a:gd name="connsiteX2" fmla="*/ 36150 w 71608"/>
                <a:gd name="connsiteY2" fmla="*/ 90246 h 90207"/>
                <a:gd name="connsiteX3" fmla="*/ 10958 w 71608"/>
                <a:gd name="connsiteY3" fmla="*/ 78152 h 90207"/>
                <a:gd name="connsiteX4" fmla="*/ 246 w 71608"/>
                <a:gd name="connsiteY4" fmla="*/ 45241 h 90207"/>
                <a:gd name="connsiteX5" fmla="*/ 12148 w 71608"/>
                <a:gd name="connsiteY5" fmla="*/ 12727 h 90207"/>
                <a:gd name="connsiteX6" fmla="*/ 40712 w 71608"/>
                <a:gd name="connsiteY6" fmla="*/ 38 h 90207"/>
                <a:gd name="connsiteX7" fmla="*/ 61342 w 71608"/>
                <a:gd name="connsiteY7" fmla="*/ 6779 h 90207"/>
                <a:gd name="connsiteX8" fmla="*/ 69475 w 71608"/>
                <a:gd name="connsiteY8" fmla="*/ 20459 h 90207"/>
                <a:gd name="connsiteX9" fmla="*/ 67095 w 71608"/>
                <a:gd name="connsiteY9" fmla="*/ 26208 h 90207"/>
                <a:gd name="connsiteX10" fmla="*/ 60945 w 71608"/>
                <a:gd name="connsiteY10" fmla="*/ 28389 h 90207"/>
                <a:gd name="connsiteX11" fmla="*/ 52614 w 71608"/>
                <a:gd name="connsiteY11" fmla="*/ 24821 h 90207"/>
                <a:gd name="connsiteX12" fmla="*/ 50432 w 71608"/>
                <a:gd name="connsiteY12" fmla="*/ 17485 h 90207"/>
                <a:gd name="connsiteX13" fmla="*/ 46663 w 71608"/>
                <a:gd name="connsiteY13" fmla="*/ 9158 h 90207"/>
                <a:gd name="connsiteX14" fmla="*/ 37737 w 71608"/>
                <a:gd name="connsiteY14" fmla="*/ 6382 h 90207"/>
                <a:gd name="connsiteX15" fmla="*/ 22860 w 71608"/>
                <a:gd name="connsiteY15" fmla="*/ 13123 h 90207"/>
                <a:gd name="connsiteX16" fmla="*/ 15322 w 71608"/>
                <a:gd name="connsiteY16" fmla="*/ 37311 h 90207"/>
                <a:gd name="connsiteX17" fmla="*/ 22661 w 71608"/>
                <a:gd name="connsiteY17" fmla="*/ 64274 h 90207"/>
                <a:gd name="connsiteX18" fmla="*/ 42894 w 71608"/>
                <a:gd name="connsiteY18" fmla="*/ 75773 h 90207"/>
                <a:gd name="connsiteX19" fmla="*/ 59358 w 71608"/>
                <a:gd name="connsiteY19" fmla="*/ 69627 h 90207"/>
                <a:gd name="connsiteX20" fmla="*/ 69276 w 71608"/>
                <a:gd name="connsiteY20" fmla="*/ 53965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608" h="90207">
                  <a:moveTo>
                    <a:pt x="71855" y="55352"/>
                  </a:moveTo>
                  <a:cubicBezTo>
                    <a:pt x="69574" y="66603"/>
                    <a:pt x="65111" y="75277"/>
                    <a:pt x="58367" y="81324"/>
                  </a:cubicBezTo>
                  <a:cubicBezTo>
                    <a:pt x="51721" y="87272"/>
                    <a:pt x="44332" y="90246"/>
                    <a:pt x="36150" y="90246"/>
                  </a:cubicBezTo>
                  <a:cubicBezTo>
                    <a:pt x="26480" y="90246"/>
                    <a:pt x="18099" y="86231"/>
                    <a:pt x="10958" y="78152"/>
                  </a:cubicBezTo>
                  <a:cubicBezTo>
                    <a:pt x="3817" y="69974"/>
                    <a:pt x="246" y="59020"/>
                    <a:pt x="246" y="45241"/>
                  </a:cubicBezTo>
                  <a:cubicBezTo>
                    <a:pt x="246" y="31908"/>
                    <a:pt x="4213" y="21054"/>
                    <a:pt x="12148" y="12727"/>
                  </a:cubicBezTo>
                  <a:cubicBezTo>
                    <a:pt x="20082" y="4301"/>
                    <a:pt x="29604" y="38"/>
                    <a:pt x="40712" y="38"/>
                  </a:cubicBezTo>
                  <a:cubicBezTo>
                    <a:pt x="49143" y="38"/>
                    <a:pt x="56036" y="2318"/>
                    <a:pt x="61342" y="6779"/>
                  </a:cubicBezTo>
                  <a:cubicBezTo>
                    <a:pt x="66747" y="11141"/>
                    <a:pt x="69475" y="15701"/>
                    <a:pt x="69475" y="20459"/>
                  </a:cubicBezTo>
                  <a:cubicBezTo>
                    <a:pt x="69475" y="22838"/>
                    <a:pt x="68681" y="24771"/>
                    <a:pt x="67095" y="26208"/>
                  </a:cubicBezTo>
                  <a:cubicBezTo>
                    <a:pt x="65607" y="27695"/>
                    <a:pt x="63574" y="28389"/>
                    <a:pt x="60945" y="28389"/>
                  </a:cubicBezTo>
                  <a:cubicBezTo>
                    <a:pt x="57226" y="28389"/>
                    <a:pt x="54449" y="27200"/>
                    <a:pt x="52614" y="24821"/>
                  </a:cubicBezTo>
                  <a:cubicBezTo>
                    <a:pt x="51523" y="23631"/>
                    <a:pt x="50829" y="21202"/>
                    <a:pt x="50432" y="17485"/>
                  </a:cubicBezTo>
                  <a:cubicBezTo>
                    <a:pt x="50134" y="13817"/>
                    <a:pt x="48895" y="11042"/>
                    <a:pt x="46663" y="9158"/>
                  </a:cubicBezTo>
                  <a:cubicBezTo>
                    <a:pt x="44531" y="7324"/>
                    <a:pt x="41555" y="6382"/>
                    <a:pt x="37737" y="6382"/>
                  </a:cubicBezTo>
                  <a:cubicBezTo>
                    <a:pt x="31488" y="6382"/>
                    <a:pt x="26529" y="8662"/>
                    <a:pt x="22860" y="13123"/>
                  </a:cubicBezTo>
                  <a:cubicBezTo>
                    <a:pt x="17801" y="19220"/>
                    <a:pt x="15322" y="27299"/>
                    <a:pt x="15322" y="37311"/>
                  </a:cubicBezTo>
                  <a:cubicBezTo>
                    <a:pt x="15322" y="47521"/>
                    <a:pt x="17752" y="56492"/>
                    <a:pt x="22661" y="64274"/>
                  </a:cubicBezTo>
                  <a:cubicBezTo>
                    <a:pt x="27670" y="71956"/>
                    <a:pt x="34414" y="75773"/>
                    <a:pt x="42894" y="75773"/>
                  </a:cubicBezTo>
                  <a:cubicBezTo>
                    <a:pt x="48944" y="75773"/>
                    <a:pt x="54449" y="73741"/>
                    <a:pt x="59358" y="69627"/>
                  </a:cubicBezTo>
                  <a:cubicBezTo>
                    <a:pt x="62631" y="66752"/>
                    <a:pt x="65954" y="61498"/>
                    <a:pt x="69276" y="53965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374A179-ABF7-6840-2E20-7B5F883B409D}"/>
                </a:ext>
              </a:extLst>
            </p:cNvPr>
            <p:cNvSpPr/>
            <p:nvPr/>
          </p:nvSpPr>
          <p:spPr>
            <a:xfrm>
              <a:off x="3337503" y="1753463"/>
              <a:ext cx="82122" cy="90207"/>
            </a:xfrm>
            <a:custGeom>
              <a:avLst/>
              <a:gdLst>
                <a:gd name="connsiteX0" fmla="*/ 41512 w 82122"/>
                <a:gd name="connsiteY0" fmla="*/ 38 h 90207"/>
                <a:gd name="connsiteX1" fmla="*/ 72457 w 82122"/>
                <a:gd name="connsiteY1" fmla="*/ 14709 h 90207"/>
                <a:gd name="connsiteX2" fmla="*/ 82375 w 82122"/>
                <a:gd name="connsiteY2" fmla="*/ 43655 h 90207"/>
                <a:gd name="connsiteX3" fmla="*/ 76821 w 82122"/>
                <a:gd name="connsiteY3" fmla="*/ 66653 h 90207"/>
                <a:gd name="connsiteX4" fmla="*/ 61745 w 82122"/>
                <a:gd name="connsiteY4" fmla="*/ 84298 h 90207"/>
                <a:gd name="connsiteX5" fmla="*/ 40521 w 82122"/>
                <a:gd name="connsiteY5" fmla="*/ 90246 h 90207"/>
                <a:gd name="connsiteX6" fmla="*/ 9973 w 82122"/>
                <a:gd name="connsiteY6" fmla="*/ 74980 h 90207"/>
                <a:gd name="connsiteX7" fmla="*/ 253 w 82122"/>
                <a:gd name="connsiteY7" fmla="*/ 46034 h 90207"/>
                <a:gd name="connsiteX8" fmla="*/ 6005 w 82122"/>
                <a:gd name="connsiteY8" fmla="*/ 22838 h 90207"/>
                <a:gd name="connsiteX9" fmla="*/ 21279 w 82122"/>
                <a:gd name="connsiteY9" fmla="*/ 5589 h 90207"/>
                <a:gd name="connsiteX10" fmla="*/ 41512 w 82122"/>
                <a:gd name="connsiteY10" fmla="*/ 38 h 90207"/>
                <a:gd name="connsiteX11" fmla="*/ 38537 w 82122"/>
                <a:gd name="connsiteY11" fmla="*/ 6184 h 90207"/>
                <a:gd name="connsiteX12" fmla="*/ 28619 w 82122"/>
                <a:gd name="connsiteY12" fmla="*/ 9158 h 90207"/>
                <a:gd name="connsiteX13" fmla="*/ 20486 w 82122"/>
                <a:gd name="connsiteY13" fmla="*/ 19269 h 90207"/>
                <a:gd name="connsiteX14" fmla="*/ 17511 w 82122"/>
                <a:gd name="connsiteY14" fmla="*/ 38104 h 90207"/>
                <a:gd name="connsiteX15" fmla="*/ 24850 w 82122"/>
                <a:gd name="connsiteY15" fmla="*/ 70222 h 90207"/>
                <a:gd name="connsiteX16" fmla="*/ 44488 w 82122"/>
                <a:gd name="connsiteY16" fmla="*/ 83703 h 90207"/>
                <a:gd name="connsiteX17" fmla="*/ 59167 w 82122"/>
                <a:gd name="connsiteY17" fmla="*/ 76368 h 90207"/>
                <a:gd name="connsiteX18" fmla="*/ 65118 w 82122"/>
                <a:gd name="connsiteY18" fmla="*/ 50792 h 90207"/>
                <a:gd name="connsiteX19" fmla="*/ 55398 w 82122"/>
                <a:gd name="connsiteY19" fmla="*/ 15106 h 90207"/>
                <a:gd name="connsiteX20" fmla="*/ 38537 w 82122"/>
                <a:gd name="connsiteY20" fmla="*/ 6184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512" y="38"/>
                  </a:moveTo>
                  <a:cubicBezTo>
                    <a:pt x="54307" y="38"/>
                    <a:pt x="64622" y="4945"/>
                    <a:pt x="72457" y="14709"/>
                  </a:cubicBezTo>
                  <a:cubicBezTo>
                    <a:pt x="79052" y="23185"/>
                    <a:pt x="82375" y="32850"/>
                    <a:pt x="82375" y="43655"/>
                  </a:cubicBezTo>
                  <a:cubicBezTo>
                    <a:pt x="82375" y="51189"/>
                    <a:pt x="80491" y="58871"/>
                    <a:pt x="76821" y="66653"/>
                  </a:cubicBezTo>
                  <a:cubicBezTo>
                    <a:pt x="73250" y="74484"/>
                    <a:pt x="68192" y="80333"/>
                    <a:pt x="61745" y="84298"/>
                  </a:cubicBezTo>
                  <a:cubicBezTo>
                    <a:pt x="55398" y="88263"/>
                    <a:pt x="48306" y="90246"/>
                    <a:pt x="40521" y="90246"/>
                  </a:cubicBezTo>
                  <a:cubicBezTo>
                    <a:pt x="27677" y="90246"/>
                    <a:pt x="17511" y="85190"/>
                    <a:pt x="9973" y="74980"/>
                  </a:cubicBezTo>
                  <a:cubicBezTo>
                    <a:pt x="3476" y="66405"/>
                    <a:pt x="253" y="56740"/>
                    <a:pt x="253" y="46034"/>
                  </a:cubicBezTo>
                  <a:cubicBezTo>
                    <a:pt x="253" y="38253"/>
                    <a:pt x="2137" y="30520"/>
                    <a:pt x="6005" y="22838"/>
                  </a:cubicBezTo>
                  <a:cubicBezTo>
                    <a:pt x="9973" y="15056"/>
                    <a:pt x="15031" y="9307"/>
                    <a:pt x="21279" y="5589"/>
                  </a:cubicBezTo>
                  <a:cubicBezTo>
                    <a:pt x="27627" y="1922"/>
                    <a:pt x="34371" y="38"/>
                    <a:pt x="41512" y="38"/>
                  </a:cubicBezTo>
                  <a:close/>
                  <a:moveTo>
                    <a:pt x="38537" y="6184"/>
                  </a:moveTo>
                  <a:cubicBezTo>
                    <a:pt x="35214" y="6184"/>
                    <a:pt x="31892" y="7176"/>
                    <a:pt x="28619" y="9158"/>
                  </a:cubicBezTo>
                  <a:cubicBezTo>
                    <a:pt x="25296" y="11042"/>
                    <a:pt x="22569" y="14412"/>
                    <a:pt x="20486" y="19269"/>
                  </a:cubicBezTo>
                  <a:cubicBezTo>
                    <a:pt x="18502" y="24176"/>
                    <a:pt x="17511" y="30471"/>
                    <a:pt x="17511" y="38104"/>
                  </a:cubicBezTo>
                  <a:cubicBezTo>
                    <a:pt x="17511" y="50545"/>
                    <a:pt x="19940" y="61251"/>
                    <a:pt x="24850" y="70222"/>
                  </a:cubicBezTo>
                  <a:cubicBezTo>
                    <a:pt x="29859" y="79242"/>
                    <a:pt x="36405" y="83703"/>
                    <a:pt x="44488" y="83703"/>
                  </a:cubicBezTo>
                  <a:cubicBezTo>
                    <a:pt x="50439" y="83703"/>
                    <a:pt x="55299" y="81275"/>
                    <a:pt x="59167" y="76368"/>
                  </a:cubicBezTo>
                  <a:cubicBezTo>
                    <a:pt x="63134" y="71362"/>
                    <a:pt x="65118" y="62837"/>
                    <a:pt x="65118" y="50792"/>
                  </a:cubicBezTo>
                  <a:cubicBezTo>
                    <a:pt x="65118" y="35626"/>
                    <a:pt x="61845" y="23730"/>
                    <a:pt x="55398" y="15106"/>
                  </a:cubicBezTo>
                  <a:cubicBezTo>
                    <a:pt x="51034" y="9158"/>
                    <a:pt x="45380" y="6184"/>
                    <a:pt x="38537" y="618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D9A38A9-071B-DA5B-B04F-DABFB8209B20}"/>
                </a:ext>
              </a:extLst>
            </p:cNvPr>
            <p:cNvSpPr/>
            <p:nvPr/>
          </p:nvSpPr>
          <p:spPr>
            <a:xfrm>
              <a:off x="3433037" y="1753463"/>
              <a:ext cx="77361" cy="89414"/>
            </a:xfrm>
            <a:custGeom>
              <a:avLst/>
              <a:gdLst>
                <a:gd name="connsiteX0" fmla="*/ 47669 w 77361"/>
                <a:gd name="connsiteY0" fmla="*/ 75376 h 89414"/>
                <a:gd name="connsiteX1" fmla="*/ 31205 w 77361"/>
                <a:gd name="connsiteY1" fmla="*/ 87074 h 89414"/>
                <a:gd name="connsiteX2" fmla="*/ 20493 w 77361"/>
                <a:gd name="connsiteY2" fmla="*/ 89453 h 89414"/>
                <a:gd name="connsiteX3" fmla="*/ 6013 w 77361"/>
                <a:gd name="connsiteY3" fmla="*/ 83505 h 89414"/>
                <a:gd name="connsiteX4" fmla="*/ 260 w 77361"/>
                <a:gd name="connsiteY4" fmla="*/ 67446 h 89414"/>
                <a:gd name="connsiteX5" fmla="*/ 3037 w 77361"/>
                <a:gd name="connsiteY5" fmla="*/ 56740 h 89414"/>
                <a:gd name="connsiteX6" fmla="*/ 16129 w 77361"/>
                <a:gd name="connsiteY6" fmla="*/ 44845 h 89414"/>
                <a:gd name="connsiteX7" fmla="*/ 47669 w 77361"/>
                <a:gd name="connsiteY7" fmla="*/ 31363 h 89414"/>
                <a:gd name="connsiteX8" fmla="*/ 47669 w 77361"/>
                <a:gd name="connsiteY8" fmla="*/ 27993 h 89414"/>
                <a:gd name="connsiteX9" fmla="*/ 43503 w 77361"/>
                <a:gd name="connsiteY9" fmla="*/ 10546 h 89414"/>
                <a:gd name="connsiteX10" fmla="*/ 31800 w 77361"/>
                <a:gd name="connsiteY10" fmla="*/ 5788 h 89414"/>
                <a:gd name="connsiteX11" fmla="*/ 22675 w 77361"/>
                <a:gd name="connsiteY11" fmla="*/ 8960 h 89414"/>
                <a:gd name="connsiteX12" fmla="*/ 19105 w 77361"/>
                <a:gd name="connsiteY12" fmla="*/ 16097 h 89414"/>
                <a:gd name="connsiteX13" fmla="*/ 19303 w 77361"/>
                <a:gd name="connsiteY13" fmla="*/ 21648 h 89414"/>
                <a:gd name="connsiteX14" fmla="*/ 17121 w 77361"/>
                <a:gd name="connsiteY14" fmla="*/ 28191 h 89414"/>
                <a:gd name="connsiteX15" fmla="*/ 11369 w 77361"/>
                <a:gd name="connsiteY15" fmla="*/ 30570 h 89414"/>
                <a:gd name="connsiteX16" fmla="*/ 5815 w 77361"/>
                <a:gd name="connsiteY16" fmla="*/ 28191 h 89414"/>
                <a:gd name="connsiteX17" fmla="*/ 3633 w 77361"/>
                <a:gd name="connsiteY17" fmla="*/ 21450 h 89414"/>
                <a:gd name="connsiteX18" fmla="*/ 11765 w 77361"/>
                <a:gd name="connsiteY18" fmla="*/ 6779 h 89414"/>
                <a:gd name="connsiteX19" fmla="*/ 34577 w 77361"/>
                <a:gd name="connsiteY19" fmla="*/ 38 h 89414"/>
                <a:gd name="connsiteX20" fmla="*/ 53223 w 77361"/>
                <a:gd name="connsiteY20" fmla="*/ 4003 h 89414"/>
                <a:gd name="connsiteX21" fmla="*/ 61356 w 77361"/>
                <a:gd name="connsiteY21" fmla="*/ 12925 h 89414"/>
                <a:gd name="connsiteX22" fmla="*/ 62943 w 77361"/>
                <a:gd name="connsiteY22" fmla="*/ 29182 h 89414"/>
                <a:gd name="connsiteX23" fmla="*/ 62943 w 77361"/>
                <a:gd name="connsiteY23" fmla="*/ 58128 h 89414"/>
                <a:gd name="connsiteX24" fmla="*/ 63340 w 77361"/>
                <a:gd name="connsiteY24" fmla="*/ 72997 h 89414"/>
                <a:gd name="connsiteX25" fmla="*/ 64927 w 77361"/>
                <a:gd name="connsiteY25" fmla="*/ 76764 h 89414"/>
                <a:gd name="connsiteX26" fmla="*/ 67505 w 77361"/>
                <a:gd name="connsiteY26" fmla="*/ 77557 h 89414"/>
                <a:gd name="connsiteX27" fmla="*/ 70084 w 77361"/>
                <a:gd name="connsiteY27" fmla="*/ 76962 h 89414"/>
                <a:gd name="connsiteX28" fmla="*/ 77622 w 77361"/>
                <a:gd name="connsiteY28" fmla="*/ 70222 h 89414"/>
                <a:gd name="connsiteX29" fmla="*/ 77622 w 77361"/>
                <a:gd name="connsiteY29" fmla="*/ 75376 h 89414"/>
                <a:gd name="connsiteX30" fmla="*/ 57786 w 77361"/>
                <a:gd name="connsiteY30" fmla="*/ 89255 h 89414"/>
                <a:gd name="connsiteX31" fmla="*/ 50446 w 77361"/>
                <a:gd name="connsiteY31" fmla="*/ 86281 h 89414"/>
                <a:gd name="connsiteX32" fmla="*/ 47669 w 77361"/>
                <a:gd name="connsiteY32" fmla="*/ 75376 h 89414"/>
                <a:gd name="connsiteX33" fmla="*/ 47669 w 77361"/>
                <a:gd name="connsiteY33" fmla="*/ 69429 h 89414"/>
                <a:gd name="connsiteX34" fmla="*/ 47669 w 77361"/>
                <a:gd name="connsiteY34" fmla="*/ 36914 h 89414"/>
                <a:gd name="connsiteX35" fmla="*/ 29618 w 77361"/>
                <a:gd name="connsiteY35" fmla="*/ 44845 h 89414"/>
                <a:gd name="connsiteX36" fmla="*/ 19105 w 77361"/>
                <a:gd name="connsiteY36" fmla="*/ 53568 h 89414"/>
                <a:gd name="connsiteX37" fmla="*/ 15931 w 77361"/>
                <a:gd name="connsiteY37" fmla="*/ 63084 h 89414"/>
                <a:gd name="connsiteX38" fmla="*/ 19898 w 77361"/>
                <a:gd name="connsiteY38" fmla="*/ 74385 h 89414"/>
                <a:gd name="connsiteX39" fmla="*/ 29023 w 77361"/>
                <a:gd name="connsiteY39" fmla="*/ 78747 h 89414"/>
                <a:gd name="connsiteX40" fmla="*/ 47669 w 77361"/>
                <a:gd name="connsiteY40" fmla="*/ 69429 h 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361" h="89414">
                  <a:moveTo>
                    <a:pt x="47669" y="75376"/>
                  </a:moveTo>
                  <a:cubicBezTo>
                    <a:pt x="38941" y="82117"/>
                    <a:pt x="33437" y="86033"/>
                    <a:pt x="31205" y="87074"/>
                  </a:cubicBezTo>
                  <a:cubicBezTo>
                    <a:pt x="27882" y="88660"/>
                    <a:pt x="24312" y="89453"/>
                    <a:pt x="20493" y="89453"/>
                  </a:cubicBezTo>
                  <a:cubicBezTo>
                    <a:pt x="14642" y="89453"/>
                    <a:pt x="9831" y="87470"/>
                    <a:pt x="6013" y="83505"/>
                  </a:cubicBezTo>
                  <a:cubicBezTo>
                    <a:pt x="2145" y="79441"/>
                    <a:pt x="260" y="74088"/>
                    <a:pt x="260" y="67446"/>
                  </a:cubicBezTo>
                  <a:cubicBezTo>
                    <a:pt x="260" y="63382"/>
                    <a:pt x="1153" y="59813"/>
                    <a:pt x="3037" y="56740"/>
                  </a:cubicBezTo>
                  <a:cubicBezTo>
                    <a:pt x="5517" y="52527"/>
                    <a:pt x="9881" y="48562"/>
                    <a:pt x="16129" y="44845"/>
                  </a:cubicBezTo>
                  <a:cubicBezTo>
                    <a:pt x="22477" y="41177"/>
                    <a:pt x="32990" y="36666"/>
                    <a:pt x="47669" y="31363"/>
                  </a:cubicBezTo>
                  <a:lnTo>
                    <a:pt x="47669" y="27993"/>
                  </a:lnTo>
                  <a:cubicBezTo>
                    <a:pt x="47669" y="19567"/>
                    <a:pt x="46281" y="13718"/>
                    <a:pt x="43503" y="10546"/>
                  </a:cubicBezTo>
                  <a:cubicBezTo>
                    <a:pt x="40826" y="7374"/>
                    <a:pt x="36958" y="5788"/>
                    <a:pt x="31800" y="5788"/>
                  </a:cubicBezTo>
                  <a:cubicBezTo>
                    <a:pt x="27932" y="5788"/>
                    <a:pt x="24907" y="6878"/>
                    <a:pt x="22675" y="8960"/>
                  </a:cubicBezTo>
                  <a:cubicBezTo>
                    <a:pt x="20295" y="11091"/>
                    <a:pt x="19105" y="13470"/>
                    <a:pt x="19105" y="16097"/>
                  </a:cubicBezTo>
                  <a:lnTo>
                    <a:pt x="19303" y="21648"/>
                  </a:lnTo>
                  <a:cubicBezTo>
                    <a:pt x="19303" y="24424"/>
                    <a:pt x="18559" y="26605"/>
                    <a:pt x="17121" y="28191"/>
                  </a:cubicBezTo>
                  <a:cubicBezTo>
                    <a:pt x="15634" y="29777"/>
                    <a:pt x="13749" y="30570"/>
                    <a:pt x="11369" y="30570"/>
                  </a:cubicBezTo>
                  <a:cubicBezTo>
                    <a:pt x="9087" y="30570"/>
                    <a:pt x="7253" y="29777"/>
                    <a:pt x="5815" y="28191"/>
                  </a:cubicBezTo>
                  <a:cubicBezTo>
                    <a:pt x="4327" y="26506"/>
                    <a:pt x="3633" y="24226"/>
                    <a:pt x="3633" y="21450"/>
                  </a:cubicBezTo>
                  <a:cubicBezTo>
                    <a:pt x="3633" y="16196"/>
                    <a:pt x="6310" y="11289"/>
                    <a:pt x="11765" y="6779"/>
                  </a:cubicBezTo>
                  <a:cubicBezTo>
                    <a:pt x="17171" y="2318"/>
                    <a:pt x="24758" y="38"/>
                    <a:pt x="34577" y="38"/>
                  </a:cubicBezTo>
                  <a:cubicBezTo>
                    <a:pt x="42214" y="38"/>
                    <a:pt x="48462" y="1376"/>
                    <a:pt x="53223" y="4003"/>
                  </a:cubicBezTo>
                  <a:cubicBezTo>
                    <a:pt x="56893" y="5887"/>
                    <a:pt x="59620" y="8861"/>
                    <a:pt x="61356" y="12925"/>
                  </a:cubicBezTo>
                  <a:cubicBezTo>
                    <a:pt x="62398" y="15601"/>
                    <a:pt x="62943" y="21004"/>
                    <a:pt x="62943" y="29182"/>
                  </a:cubicBezTo>
                  <a:lnTo>
                    <a:pt x="62943" y="58128"/>
                  </a:lnTo>
                  <a:cubicBezTo>
                    <a:pt x="62943" y="66207"/>
                    <a:pt x="63042" y="71163"/>
                    <a:pt x="63340" y="72997"/>
                  </a:cubicBezTo>
                  <a:cubicBezTo>
                    <a:pt x="63736" y="74881"/>
                    <a:pt x="64232" y="76120"/>
                    <a:pt x="64927" y="76764"/>
                  </a:cubicBezTo>
                  <a:cubicBezTo>
                    <a:pt x="65720" y="77309"/>
                    <a:pt x="66563" y="77557"/>
                    <a:pt x="67505" y="77557"/>
                  </a:cubicBezTo>
                  <a:cubicBezTo>
                    <a:pt x="68398" y="77557"/>
                    <a:pt x="69291" y="77359"/>
                    <a:pt x="70084" y="76962"/>
                  </a:cubicBezTo>
                  <a:cubicBezTo>
                    <a:pt x="71373" y="76169"/>
                    <a:pt x="73903" y="73939"/>
                    <a:pt x="77622" y="70222"/>
                  </a:cubicBezTo>
                  <a:lnTo>
                    <a:pt x="77622" y="75376"/>
                  </a:lnTo>
                  <a:cubicBezTo>
                    <a:pt x="70580" y="84645"/>
                    <a:pt x="63984" y="89255"/>
                    <a:pt x="57786" y="89255"/>
                  </a:cubicBezTo>
                  <a:cubicBezTo>
                    <a:pt x="54711" y="89255"/>
                    <a:pt x="52281" y="88263"/>
                    <a:pt x="50446" y="86281"/>
                  </a:cubicBezTo>
                  <a:cubicBezTo>
                    <a:pt x="48562" y="84199"/>
                    <a:pt x="47669" y="80531"/>
                    <a:pt x="47669" y="75376"/>
                  </a:cubicBezTo>
                  <a:close/>
                  <a:moveTo>
                    <a:pt x="47669" y="69429"/>
                  </a:moveTo>
                  <a:lnTo>
                    <a:pt x="47669" y="36914"/>
                  </a:lnTo>
                  <a:cubicBezTo>
                    <a:pt x="38247" y="40632"/>
                    <a:pt x="32246" y="43259"/>
                    <a:pt x="29618" y="44845"/>
                  </a:cubicBezTo>
                  <a:cubicBezTo>
                    <a:pt x="24709" y="47620"/>
                    <a:pt x="21188" y="50545"/>
                    <a:pt x="19105" y="53568"/>
                  </a:cubicBezTo>
                  <a:cubicBezTo>
                    <a:pt x="16972" y="56492"/>
                    <a:pt x="15931" y="59664"/>
                    <a:pt x="15931" y="63084"/>
                  </a:cubicBezTo>
                  <a:cubicBezTo>
                    <a:pt x="15931" y="67595"/>
                    <a:pt x="17220" y="71362"/>
                    <a:pt x="19898" y="74385"/>
                  </a:cubicBezTo>
                  <a:cubicBezTo>
                    <a:pt x="22527" y="77309"/>
                    <a:pt x="25552" y="78747"/>
                    <a:pt x="29023" y="78747"/>
                  </a:cubicBezTo>
                  <a:cubicBezTo>
                    <a:pt x="33784" y="78747"/>
                    <a:pt x="39983" y="75674"/>
                    <a:pt x="47669" y="69429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5" name="Graphic 7">
            <a:extLst>
              <a:ext uri="{FF2B5EF4-FFF2-40B4-BE49-F238E27FC236}">
                <a16:creationId xmlns:a16="http://schemas.microsoft.com/office/drawing/2014/main" id="{F88738AD-EB13-3267-45B6-5321EE402D51}"/>
              </a:ext>
            </a:extLst>
          </p:cNvPr>
          <p:cNvGrpSpPr/>
          <p:nvPr/>
        </p:nvGrpSpPr>
        <p:grpSpPr>
          <a:xfrm>
            <a:off x="2881263" y="1937277"/>
            <a:ext cx="807704" cy="172682"/>
            <a:chOff x="2881263" y="1937277"/>
            <a:chExt cx="807704" cy="172682"/>
          </a:xfrm>
          <a:solidFill>
            <a:srgbClr val="000000"/>
          </a:solidFill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1F09798-976D-D3D7-29A8-E9160E86320F}"/>
                </a:ext>
              </a:extLst>
            </p:cNvPr>
            <p:cNvSpPr/>
            <p:nvPr/>
          </p:nvSpPr>
          <p:spPr>
            <a:xfrm>
              <a:off x="2881263" y="1981686"/>
              <a:ext cx="89263" cy="128273"/>
            </a:xfrm>
            <a:custGeom>
              <a:avLst/>
              <a:gdLst>
                <a:gd name="connsiteX0" fmla="*/ 614 w 89263"/>
                <a:gd name="connsiteY0" fmla="*/ 11159 h 128273"/>
                <a:gd name="connsiteX1" fmla="*/ 26798 w 89263"/>
                <a:gd name="connsiteY1" fmla="*/ 453 h 128273"/>
                <a:gd name="connsiteX2" fmla="*/ 30369 w 89263"/>
                <a:gd name="connsiteY2" fmla="*/ 453 h 128273"/>
                <a:gd name="connsiteX3" fmla="*/ 30369 w 89263"/>
                <a:gd name="connsiteY3" fmla="*/ 20477 h 128273"/>
                <a:gd name="connsiteX4" fmla="*/ 43461 w 89263"/>
                <a:gd name="connsiteY4" fmla="*/ 4616 h 128273"/>
                <a:gd name="connsiteX5" fmla="*/ 57544 w 89263"/>
                <a:gd name="connsiteY5" fmla="*/ 56 h 128273"/>
                <a:gd name="connsiteX6" fmla="*/ 78968 w 89263"/>
                <a:gd name="connsiteY6" fmla="*/ 10167 h 128273"/>
                <a:gd name="connsiteX7" fmla="*/ 89481 w 89263"/>
                <a:gd name="connsiteY7" fmla="*/ 42087 h 128273"/>
                <a:gd name="connsiteX8" fmla="*/ 76786 w 89263"/>
                <a:gd name="connsiteY8" fmla="*/ 78567 h 128273"/>
                <a:gd name="connsiteX9" fmla="*/ 50602 w 89263"/>
                <a:gd name="connsiteY9" fmla="*/ 90264 h 128273"/>
                <a:gd name="connsiteX10" fmla="*/ 38700 w 89263"/>
                <a:gd name="connsiteY10" fmla="*/ 88281 h 128273"/>
                <a:gd name="connsiteX11" fmla="*/ 30369 w 89263"/>
                <a:gd name="connsiteY11" fmla="*/ 82730 h 128273"/>
                <a:gd name="connsiteX12" fmla="*/ 30369 w 89263"/>
                <a:gd name="connsiteY12" fmla="*/ 108702 h 128273"/>
                <a:gd name="connsiteX13" fmla="*/ 31360 w 89263"/>
                <a:gd name="connsiteY13" fmla="*/ 119804 h 128273"/>
                <a:gd name="connsiteX14" fmla="*/ 35129 w 89263"/>
                <a:gd name="connsiteY14" fmla="*/ 123571 h 128273"/>
                <a:gd name="connsiteX15" fmla="*/ 44651 w 89263"/>
                <a:gd name="connsiteY15" fmla="*/ 124959 h 128273"/>
                <a:gd name="connsiteX16" fmla="*/ 44651 w 89263"/>
                <a:gd name="connsiteY16" fmla="*/ 128329 h 128273"/>
                <a:gd name="connsiteX17" fmla="*/ 218 w 89263"/>
                <a:gd name="connsiteY17" fmla="*/ 128329 h 128273"/>
                <a:gd name="connsiteX18" fmla="*/ 218 w 89263"/>
                <a:gd name="connsiteY18" fmla="*/ 124959 h 128273"/>
                <a:gd name="connsiteX19" fmla="*/ 2399 w 89263"/>
                <a:gd name="connsiteY19" fmla="*/ 124959 h 128273"/>
                <a:gd name="connsiteX20" fmla="*/ 11127 w 89263"/>
                <a:gd name="connsiteY20" fmla="*/ 122976 h 128273"/>
                <a:gd name="connsiteX21" fmla="*/ 13905 w 89263"/>
                <a:gd name="connsiteY21" fmla="*/ 119606 h 128273"/>
                <a:gd name="connsiteX22" fmla="*/ 14896 w 89263"/>
                <a:gd name="connsiteY22" fmla="*/ 108107 h 128273"/>
                <a:gd name="connsiteX23" fmla="*/ 14896 w 89263"/>
                <a:gd name="connsiteY23" fmla="*/ 27812 h 128273"/>
                <a:gd name="connsiteX24" fmla="*/ 14103 w 89263"/>
                <a:gd name="connsiteY24" fmla="*/ 17305 h 128273"/>
                <a:gd name="connsiteX25" fmla="*/ 11723 w 89263"/>
                <a:gd name="connsiteY25" fmla="*/ 13934 h 128273"/>
                <a:gd name="connsiteX26" fmla="*/ 7359 w 89263"/>
                <a:gd name="connsiteY26" fmla="*/ 12745 h 128273"/>
                <a:gd name="connsiteX27" fmla="*/ 1804 w 89263"/>
                <a:gd name="connsiteY27" fmla="*/ 14132 h 128273"/>
                <a:gd name="connsiteX28" fmla="*/ 30369 w 89263"/>
                <a:gd name="connsiteY28" fmla="*/ 25830 h 128273"/>
                <a:gd name="connsiteX29" fmla="*/ 30369 w 89263"/>
                <a:gd name="connsiteY29" fmla="*/ 57551 h 128273"/>
                <a:gd name="connsiteX30" fmla="*/ 31162 w 89263"/>
                <a:gd name="connsiteY30" fmla="*/ 71231 h 128273"/>
                <a:gd name="connsiteX31" fmla="*/ 37510 w 89263"/>
                <a:gd name="connsiteY31" fmla="*/ 80747 h 128273"/>
                <a:gd name="connsiteX32" fmla="*/ 50403 w 89263"/>
                <a:gd name="connsiteY32" fmla="*/ 84713 h 128273"/>
                <a:gd name="connsiteX33" fmla="*/ 65280 w 89263"/>
                <a:gd name="connsiteY33" fmla="*/ 77377 h 128273"/>
                <a:gd name="connsiteX34" fmla="*/ 72818 w 89263"/>
                <a:gd name="connsiteY34" fmla="*/ 50810 h 128273"/>
                <a:gd name="connsiteX35" fmla="*/ 64289 w 89263"/>
                <a:gd name="connsiteY35" fmla="*/ 20873 h 128273"/>
                <a:gd name="connsiteX36" fmla="*/ 50205 w 89263"/>
                <a:gd name="connsiteY36" fmla="*/ 13538 h 128273"/>
                <a:gd name="connsiteX37" fmla="*/ 41477 w 89263"/>
                <a:gd name="connsiteY37" fmla="*/ 15917 h 128273"/>
                <a:gd name="connsiteX38" fmla="*/ 30369 w 89263"/>
                <a:gd name="connsiteY38" fmla="*/ 25830 h 12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9263" h="128273">
                  <a:moveTo>
                    <a:pt x="614" y="11159"/>
                  </a:moveTo>
                  <a:lnTo>
                    <a:pt x="26798" y="453"/>
                  </a:lnTo>
                  <a:lnTo>
                    <a:pt x="30369" y="453"/>
                  </a:lnTo>
                  <a:lnTo>
                    <a:pt x="30369" y="20477"/>
                  </a:lnTo>
                  <a:cubicBezTo>
                    <a:pt x="34733" y="12943"/>
                    <a:pt x="39097" y="7689"/>
                    <a:pt x="43461" y="4616"/>
                  </a:cubicBezTo>
                  <a:cubicBezTo>
                    <a:pt x="47924" y="1593"/>
                    <a:pt x="52635" y="56"/>
                    <a:pt x="57544" y="56"/>
                  </a:cubicBezTo>
                  <a:cubicBezTo>
                    <a:pt x="66124" y="56"/>
                    <a:pt x="73265" y="3427"/>
                    <a:pt x="78968" y="10167"/>
                  </a:cubicBezTo>
                  <a:cubicBezTo>
                    <a:pt x="85960" y="18395"/>
                    <a:pt x="89481" y="29002"/>
                    <a:pt x="89481" y="42087"/>
                  </a:cubicBezTo>
                  <a:cubicBezTo>
                    <a:pt x="89481" y="56758"/>
                    <a:pt x="85216" y="68951"/>
                    <a:pt x="76786" y="78567"/>
                  </a:cubicBezTo>
                  <a:cubicBezTo>
                    <a:pt x="69892" y="86398"/>
                    <a:pt x="61165" y="90264"/>
                    <a:pt x="50602" y="90264"/>
                  </a:cubicBezTo>
                  <a:cubicBezTo>
                    <a:pt x="45940" y="90264"/>
                    <a:pt x="41973" y="89570"/>
                    <a:pt x="38700" y="88281"/>
                  </a:cubicBezTo>
                  <a:cubicBezTo>
                    <a:pt x="36171" y="87389"/>
                    <a:pt x="33394" y="85506"/>
                    <a:pt x="30369" y="82730"/>
                  </a:cubicBezTo>
                  <a:lnTo>
                    <a:pt x="30369" y="108702"/>
                  </a:lnTo>
                  <a:cubicBezTo>
                    <a:pt x="30369" y="114501"/>
                    <a:pt x="30666" y="118218"/>
                    <a:pt x="31360" y="119804"/>
                  </a:cubicBezTo>
                  <a:cubicBezTo>
                    <a:pt x="32154" y="121390"/>
                    <a:pt x="33394" y="122630"/>
                    <a:pt x="35129" y="123571"/>
                  </a:cubicBezTo>
                  <a:cubicBezTo>
                    <a:pt x="36815" y="124463"/>
                    <a:pt x="39989" y="124959"/>
                    <a:pt x="44651" y="124959"/>
                  </a:cubicBezTo>
                  <a:lnTo>
                    <a:pt x="44651" y="128329"/>
                  </a:lnTo>
                  <a:lnTo>
                    <a:pt x="218" y="128329"/>
                  </a:lnTo>
                  <a:lnTo>
                    <a:pt x="218" y="124959"/>
                  </a:lnTo>
                  <a:lnTo>
                    <a:pt x="2399" y="124959"/>
                  </a:lnTo>
                  <a:cubicBezTo>
                    <a:pt x="5821" y="124959"/>
                    <a:pt x="8747" y="124265"/>
                    <a:pt x="11127" y="122976"/>
                  </a:cubicBezTo>
                  <a:cubicBezTo>
                    <a:pt x="12318" y="122282"/>
                    <a:pt x="13210" y="121192"/>
                    <a:pt x="13905" y="119606"/>
                  </a:cubicBezTo>
                  <a:cubicBezTo>
                    <a:pt x="14549" y="118119"/>
                    <a:pt x="14896" y="114303"/>
                    <a:pt x="14896" y="108107"/>
                  </a:cubicBezTo>
                  <a:lnTo>
                    <a:pt x="14896" y="27812"/>
                  </a:lnTo>
                  <a:cubicBezTo>
                    <a:pt x="14896" y="22261"/>
                    <a:pt x="14599" y="18792"/>
                    <a:pt x="14103" y="17305"/>
                  </a:cubicBezTo>
                  <a:cubicBezTo>
                    <a:pt x="13706" y="15719"/>
                    <a:pt x="12913" y="14628"/>
                    <a:pt x="11723" y="13934"/>
                  </a:cubicBezTo>
                  <a:cubicBezTo>
                    <a:pt x="10632" y="13141"/>
                    <a:pt x="9193" y="12745"/>
                    <a:pt x="7359" y="12745"/>
                  </a:cubicBezTo>
                  <a:cubicBezTo>
                    <a:pt x="5871" y="12745"/>
                    <a:pt x="4036" y="13240"/>
                    <a:pt x="1804" y="14132"/>
                  </a:cubicBezTo>
                  <a:close/>
                  <a:moveTo>
                    <a:pt x="30369" y="25830"/>
                  </a:moveTo>
                  <a:lnTo>
                    <a:pt x="30369" y="57551"/>
                  </a:lnTo>
                  <a:cubicBezTo>
                    <a:pt x="30369" y="64441"/>
                    <a:pt x="30617" y="69001"/>
                    <a:pt x="31162" y="71231"/>
                  </a:cubicBezTo>
                  <a:cubicBezTo>
                    <a:pt x="32055" y="74800"/>
                    <a:pt x="34187" y="77972"/>
                    <a:pt x="37510" y="80747"/>
                  </a:cubicBezTo>
                  <a:cubicBezTo>
                    <a:pt x="40932" y="83424"/>
                    <a:pt x="45246" y="84713"/>
                    <a:pt x="50403" y="84713"/>
                  </a:cubicBezTo>
                  <a:cubicBezTo>
                    <a:pt x="56453" y="84713"/>
                    <a:pt x="61412" y="82284"/>
                    <a:pt x="65280" y="77377"/>
                  </a:cubicBezTo>
                  <a:cubicBezTo>
                    <a:pt x="70289" y="71181"/>
                    <a:pt x="72818" y="62309"/>
                    <a:pt x="72818" y="50810"/>
                  </a:cubicBezTo>
                  <a:cubicBezTo>
                    <a:pt x="72818" y="37874"/>
                    <a:pt x="69942" y="27911"/>
                    <a:pt x="64289" y="20873"/>
                  </a:cubicBezTo>
                  <a:cubicBezTo>
                    <a:pt x="60321" y="16016"/>
                    <a:pt x="55610" y="13538"/>
                    <a:pt x="50205" y="13538"/>
                  </a:cubicBezTo>
                  <a:cubicBezTo>
                    <a:pt x="47279" y="13538"/>
                    <a:pt x="44353" y="14331"/>
                    <a:pt x="41477" y="15917"/>
                  </a:cubicBezTo>
                  <a:cubicBezTo>
                    <a:pt x="39196" y="17007"/>
                    <a:pt x="35526" y="20279"/>
                    <a:pt x="30369" y="2583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D1213E-A066-15F7-D0EE-4ACCB2DF4C73}"/>
                </a:ext>
              </a:extLst>
            </p:cNvPr>
            <p:cNvSpPr/>
            <p:nvPr/>
          </p:nvSpPr>
          <p:spPr>
            <a:xfrm>
              <a:off x="2983357" y="1981686"/>
              <a:ext cx="82122" cy="90207"/>
            </a:xfrm>
            <a:custGeom>
              <a:avLst/>
              <a:gdLst>
                <a:gd name="connsiteX0" fmla="*/ 41484 w 82122"/>
                <a:gd name="connsiteY0" fmla="*/ 56 h 90207"/>
                <a:gd name="connsiteX1" fmla="*/ 72429 w 82122"/>
                <a:gd name="connsiteY1" fmla="*/ 14727 h 90207"/>
                <a:gd name="connsiteX2" fmla="*/ 82347 w 82122"/>
                <a:gd name="connsiteY2" fmla="*/ 43673 h 90207"/>
                <a:gd name="connsiteX3" fmla="*/ 76793 w 82122"/>
                <a:gd name="connsiteY3" fmla="*/ 66671 h 90207"/>
                <a:gd name="connsiteX4" fmla="*/ 61717 w 82122"/>
                <a:gd name="connsiteY4" fmla="*/ 84316 h 90207"/>
                <a:gd name="connsiteX5" fmla="*/ 40493 w 82122"/>
                <a:gd name="connsiteY5" fmla="*/ 90264 h 90207"/>
                <a:gd name="connsiteX6" fmla="*/ 9945 w 82122"/>
                <a:gd name="connsiteY6" fmla="*/ 74998 h 90207"/>
                <a:gd name="connsiteX7" fmla="*/ 225 w 82122"/>
                <a:gd name="connsiteY7" fmla="*/ 46052 h 90207"/>
                <a:gd name="connsiteX8" fmla="*/ 5978 w 82122"/>
                <a:gd name="connsiteY8" fmla="*/ 22856 h 90207"/>
                <a:gd name="connsiteX9" fmla="*/ 21251 w 82122"/>
                <a:gd name="connsiteY9" fmla="*/ 5607 h 90207"/>
                <a:gd name="connsiteX10" fmla="*/ 41484 w 82122"/>
                <a:gd name="connsiteY10" fmla="*/ 56 h 90207"/>
                <a:gd name="connsiteX11" fmla="*/ 38509 w 82122"/>
                <a:gd name="connsiteY11" fmla="*/ 6202 h 90207"/>
                <a:gd name="connsiteX12" fmla="*/ 28591 w 82122"/>
                <a:gd name="connsiteY12" fmla="*/ 9176 h 90207"/>
                <a:gd name="connsiteX13" fmla="*/ 20458 w 82122"/>
                <a:gd name="connsiteY13" fmla="*/ 19287 h 90207"/>
                <a:gd name="connsiteX14" fmla="*/ 17483 w 82122"/>
                <a:gd name="connsiteY14" fmla="*/ 38122 h 90207"/>
                <a:gd name="connsiteX15" fmla="*/ 24822 w 82122"/>
                <a:gd name="connsiteY15" fmla="*/ 70240 h 90207"/>
                <a:gd name="connsiteX16" fmla="*/ 44460 w 82122"/>
                <a:gd name="connsiteY16" fmla="*/ 83721 h 90207"/>
                <a:gd name="connsiteX17" fmla="*/ 59139 w 82122"/>
                <a:gd name="connsiteY17" fmla="*/ 76386 h 90207"/>
                <a:gd name="connsiteX18" fmla="*/ 65090 w 82122"/>
                <a:gd name="connsiteY18" fmla="*/ 50810 h 90207"/>
                <a:gd name="connsiteX19" fmla="*/ 55370 w 82122"/>
                <a:gd name="connsiteY19" fmla="*/ 15124 h 90207"/>
                <a:gd name="connsiteX20" fmla="*/ 38509 w 82122"/>
                <a:gd name="connsiteY20" fmla="*/ 6202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484" y="56"/>
                  </a:moveTo>
                  <a:cubicBezTo>
                    <a:pt x="54279" y="56"/>
                    <a:pt x="64594" y="4963"/>
                    <a:pt x="72429" y="14727"/>
                  </a:cubicBezTo>
                  <a:cubicBezTo>
                    <a:pt x="79025" y="23203"/>
                    <a:pt x="82347" y="32868"/>
                    <a:pt x="82347" y="43673"/>
                  </a:cubicBezTo>
                  <a:cubicBezTo>
                    <a:pt x="82347" y="51207"/>
                    <a:pt x="80463" y="58889"/>
                    <a:pt x="76793" y="66671"/>
                  </a:cubicBezTo>
                  <a:cubicBezTo>
                    <a:pt x="73223" y="74502"/>
                    <a:pt x="68164" y="80351"/>
                    <a:pt x="61717" y="84316"/>
                  </a:cubicBezTo>
                  <a:cubicBezTo>
                    <a:pt x="55370" y="88281"/>
                    <a:pt x="48278" y="90264"/>
                    <a:pt x="40493" y="90264"/>
                  </a:cubicBezTo>
                  <a:cubicBezTo>
                    <a:pt x="27649" y="90264"/>
                    <a:pt x="17483" y="85208"/>
                    <a:pt x="9945" y="74998"/>
                  </a:cubicBezTo>
                  <a:cubicBezTo>
                    <a:pt x="3448" y="66423"/>
                    <a:pt x="225" y="56758"/>
                    <a:pt x="225" y="46052"/>
                  </a:cubicBezTo>
                  <a:cubicBezTo>
                    <a:pt x="225" y="38271"/>
                    <a:pt x="2109" y="30538"/>
                    <a:pt x="5978" y="22856"/>
                  </a:cubicBezTo>
                  <a:cubicBezTo>
                    <a:pt x="9945" y="15074"/>
                    <a:pt x="15003" y="9325"/>
                    <a:pt x="21251" y="5607"/>
                  </a:cubicBezTo>
                  <a:cubicBezTo>
                    <a:pt x="27599" y="1940"/>
                    <a:pt x="34343" y="56"/>
                    <a:pt x="41484" y="56"/>
                  </a:cubicBezTo>
                  <a:close/>
                  <a:moveTo>
                    <a:pt x="38509" y="6202"/>
                  </a:moveTo>
                  <a:cubicBezTo>
                    <a:pt x="35186" y="6202"/>
                    <a:pt x="31864" y="7194"/>
                    <a:pt x="28591" y="9176"/>
                  </a:cubicBezTo>
                  <a:cubicBezTo>
                    <a:pt x="25268" y="11060"/>
                    <a:pt x="22541" y="14430"/>
                    <a:pt x="20458" y="19287"/>
                  </a:cubicBezTo>
                  <a:cubicBezTo>
                    <a:pt x="18474" y="24194"/>
                    <a:pt x="17483" y="30489"/>
                    <a:pt x="17483" y="38122"/>
                  </a:cubicBezTo>
                  <a:cubicBezTo>
                    <a:pt x="17483" y="50563"/>
                    <a:pt x="19912" y="61269"/>
                    <a:pt x="24822" y="70240"/>
                  </a:cubicBezTo>
                  <a:cubicBezTo>
                    <a:pt x="29831" y="79260"/>
                    <a:pt x="36377" y="83721"/>
                    <a:pt x="44460" y="83721"/>
                  </a:cubicBezTo>
                  <a:cubicBezTo>
                    <a:pt x="50411" y="83721"/>
                    <a:pt x="55271" y="81293"/>
                    <a:pt x="59139" y="76386"/>
                  </a:cubicBezTo>
                  <a:cubicBezTo>
                    <a:pt x="63106" y="71380"/>
                    <a:pt x="65090" y="62855"/>
                    <a:pt x="65090" y="50810"/>
                  </a:cubicBezTo>
                  <a:cubicBezTo>
                    <a:pt x="65090" y="35644"/>
                    <a:pt x="61817" y="23748"/>
                    <a:pt x="55370" y="15124"/>
                  </a:cubicBezTo>
                  <a:cubicBezTo>
                    <a:pt x="51006" y="9176"/>
                    <a:pt x="45353" y="6202"/>
                    <a:pt x="38509" y="6202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E9A0F6-CF45-BD2D-47C8-9C4E495A74C1}"/>
                </a:ext>
              </a:extLst>
            </p:cNvPr>
            <p:cNvSpPr/>
            <p:nvPr/>
          </p:nvSpPr>
          <p:spPr>
            <a:xfrm>
              <a:off x="3077900" y="1937277"/>
              <a:ext cx="43243" cy="132039"/>
            </a:xfrm>
            <a:custGeom>
              <a:avLst/>
              <a:gdLst>
                <a:gd name="connsiteX0" fmla="*/ 29590 w 43243"/>
                <a:gd name="connsiteY0" fmla="*/ 56 h 132039"/>
                <a:gd name="connsiteX1" fmla="*/ 29590 w 43243"/>
                <a:gd name="connsiteY1" fmla="*/ 112865 h 132039"/>
                <a:gd name="connsiteX2" fmla="*/ 30780 w 43243"/>
                <a:gd name="connsiteY2" fmla="*/ 123571 h 132039"/>
                <a:gd name="connsiteX3" fmla="*/ 34351 w 43243"/>
                <a:gd name="connsiteY3" fmla="*/ 127536 h 132039"/>
                <a:gd name="connsiteX4" fmla="*/ 43476 w 43243"/>
                <a:gd name="connsiteY4" fmla="*/ 128725 h 132039"/>
                <a:gd name="connsiteX5" fmla="*/ 43476 w 43243"/>
                <a:gd name="connsiteY5" fmla="*/ 132096 h 132039"/>
                <a:gd name="connsiteX6" fmla="*/ 1819 w 43243"/>
                <a:gd name="connsiteY6" fmla="*/ 132096 h 132039"/>
                <a:gd name="connsiteX7" fmla="*/ 1819 w 43243"/>
                <a:gd name="connsiteY7" fmla="*/ 128725 h 132039"/>
                <a:gd name="connsiteX8" fmla="*/ 9754 w 43243"/>
                <a:gd name="connsiteY8" fmla="*/ 127536 h 132039"/>
                <a:gd name="connsiteX9" fmla="*/ 13126 w 43243"/>
                <a:gd name="connsiteY9" fmla="*/ 123571 h 132039"/>
                <a:gd name="connsiteX10" fmla="*/ 14316 w 43243"/>
                <a:gd name="connsiteY10" fmla="*/ 112865 h 132039"/>
                <a:gd name="connsiteX11" fmla="*/ 14316 w 43243"/>
                <a:gd name="connsiteY11" fmla="*/ 35544 h 132039"/>
                <a:gd name="connsiteX12" fmla="*/ 13523 w 43243"/>
                <a:gd name="connsiteY12" fmla="*/ 18097 h 132039"/>
                <a:gd name="connsiteX13" fmla="*/ 11539 w 43243"/>
                <a:gd name="connsiteY13" fmla="*/ 13537 h 132039"/>
                <a:gd name="connsiteX14" fmla="*/ 7770 w 43243"/>
                <a:gd name="connsiteY14" fmla="*/ 12149 h 132039"/>
                <a:gd name="connsiteX15" fmla="*/ 1819 w 43243"/>
                <a:gd name="connsiteY15" fmla="*/ 13735 h 132039"/>
                <a:gd name="connsiteX16" fmla="*/ 232 w 43243"/>
                <a:gd name="connsiteY16" fmla="*/ 10563 h 132039"/>
                <a:gd name="connsiteX17" fmla="*/ 25425 w 43243"/>
                <a:gd name="connsiteY17" fmla="*/ 56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590" y="56"/>
                  </a:moveTo>
                  <a:lnTo>
                    <a:pt x="29590" y="112865"/>
                  </a:lnTo>
                  <a:cubicBezTo>
                    <a:pt x="29590" y="118168"/>
                    <a:pt x="29987" y="121737"/>
                    <a:pt x="30780" y="123571"/>
                  </a:cubicBezTo>
                  <a:cubicBezTo>
                    <a:pt x="31574" y="125305"/>
                    <a:pt x="32764" y="126644"/>
                    <a:pt x="34351" y="127536"/>
                  </a:cubicBezTo>
                  <a:cubicBezTo>
                    <a:pt x="36037" y="128329"/>
                    <a:pt x="39112" y="128725"/>
                    <a:pt x="43476" y="128725"/>
                  </a:cubicBezTo>
                  <a:lnTo>
                    <a:pt x="43476" y="132096"/>
                  </a:lnTo>
                  <a:lnTo>
                    <a:pt x="1819" y="132096"/>
                  </a:lnTo>
                  <a:lnTo>
                    <a:pt x="1819" y="128725"/>
                  </a:lnTo>
                  <a:cubicBezTo>
                    <a:pt x="5638" y="128725"/>
                    <a:pt x="8266" y="128329"/>
                    <a:pt x="9754" y="127536"/>
                  </a:cubicBezTo>
                  <a:cubicBezTo>
                    <a:pt x="11192" y="126743"/>
                    <a:pt x="12333" y="125454"/>
                    <a:pt x="13126" y="123571"/>
                  </a:cubicBezTo>
                  <a:cubicBezTo>
                    <a:pt x="13920" y="121737"/>
                    <a:pt x="14316" y="118168"/>
                    <a:pt x="14316" y="112865"/>
                  </a:cubicBezTo>
                  <a:lnTo>
                    <a:pt x="14316" y="35544"/>
                  </a:lnTo>
                  <a:cubicBezTo>
                    <a:pt x="14316" y="26027"/>
                    <a:pt x="14019" y="20228"/>
                    <a:pt x="13523" y="18097"/>
                  </a:cubicBezTo>
                  <a:cubicBezTo>
                    <a:pt x="13126" y="15867"/>
                    <a:pt x="12432" y="14330"/>
                    <a:pt x="11539" y="13537"/>
                  </a:cubicBezTo>
                  <a:cubicBezTo>
                    <a:pt x="10597" y="12645"/>
                    <a:pt x="9357" y="12149"/>
                    <a:pt x="7770" y="12149"/>
                  </a:cubicBezTo>
                  <a:cubicBezTo>
                    <a:pt x="6183" y="12149"/>
                    <a:pt x="4200" y="12695"/>
                    <a:pt x="1819" y="13735"/>
                  </a:cubicBezTo>
                  <a:lnTo>
                    <a:pt x="232" y="10563"/>
                  </a:lnTo>
                  <a:lnTo>
                    <a:pt x="25425" y="56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A0F8D62-331A-656E-BDE7-011B19207D43}"/>
                </a:ext>
              </a:extLst>
            </p:cNvPr>
            <p:cNvSpPr/>
            <p:nvPr/>
          </p:nvSpPr>
          <p:spPr>
            <a:xfrm>
              <a:off x="3130763" y="1937277"/>
              <a:ext cx="43243" cy="132039"/>
            </a:xfrm>
            <a:custGeom>
              <a:avLst/>
              <a:gdLst>
                <a:gd name="connsiteX0" fmla="*/ 29594 w 43243"/>
                <a:gd name="connsiteY0" fmla="*/ 56 h 132039"/>
                <a:gd name="connsiteX1" fmla="*/ 29594 w 43243"/>
                <a:gd name="connsiteY1" fmla="*/ 112865 h 132039"/>
                <a:gd name="connsiteX2" fmla="*/ 30785 w 43243"/>
                <a:gd name="connsiteY2" fmla="*/ 123571 h 132039"/>
                <a:gd name="connsiteX3" fmla="*/ 34355 w 43243"/>
                <a:gd name="connsiteY3" fmla="*/ 127536 h 132039"/>
                <a:gd name="connsiteX4" fmla="*/ 43480 w 43243"/>
                <a:gd name="connsiteY4" fmla="*/ 128725 h 132039"/>
                <a:gd name="connsiteX5" fmla="*/ 43480 w 43243"/>
                <a:gd name="connsiteY5" fmla="*/ 132096 h 132039"/>
                <a:gd name="connsiteX6" fmla="*/ 1824 w 43243"/>
                <a:gd name="connsiteY6" fmla="*/ 132096 h 132039"/>
                <a:gd name="connsiteX7" fmla="*/ 1824 w 43243"/>
                <a:gd name="connsiteY7" fmla="*/ 128725 h 132039"/>
                <a:gd name="connsiteX8" fmla="*/ 9758 w 43243"/>
                <a:gd name="connsiteY8" fmla="*/ 127536 h 132039"/>
                <a:gd name="connsiteX9" fmla="*/ 13130 w 43243"/>
                <a:gd name="connsiteY9" fmla="*/ 123571 h 132039"/>
                <a:gd name="connsiteX10" fmla="*/ 14320 w 43243"/>
                <a:gd name="connsiteY10" fmla="*/ 112865 h 132039"/>
                <a:gd name="connsiteX11" fmla="*/ 14320 w 43243"/>
                <a:gd name="connsiteY11" fmla="*/ 35544 h 132039"/>
                <a:gd name="connsiteX12" fmla="*/ 13527 w 43243"/>
                <a:gd name="connsiteY12" fmla="*/ 18097 h 132039"/>
                <a:gd name="connsiteX13" fmla="*/ 11543 w 43243"/>
                <a:gd name="connsiteY13" fmla="*/ 13537 h 132039"/>
                <a:gd name="connsiteX14" fmla="*/ 7775 w 43243"/>
                <a:gd name="connsiteY14" fmla="*/ 12149 h 132039"/>
                <a:gd name="connsiteX15" fmla="*/ 1824 w 43243"/>
                <a:gd name="connsiteY15" fmla="*/ 13735 h 132039"/>
                <a:gd name="connsiteX16" fmla="*/ 237 w 43243"/>
                <a:gd name="connsiteY16" fmla="*/ 10563 h 132039"/>
                <a:gd name="connsiteX17" fmla="*/ 25429 w 43243"/>
                <a:gd name="connsiteY17" fmla="*/ 56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594" y="56"/>
                  </a:moveTo>
                  <a:lnTo>
                    <a:pt x="29594" y="112865"/>
                  </a:lnTo>
                  <a:cubicBezTo>
                    <a:pt x="29594" y="118168"/>
                    <a:pt x="29991" y="121737"/>
                    <a:pt x="30785" y="123571"/>
                  </a:cubicBezTo>
                  <a:cubicBezTo>
                    <a:pt x="31578" y="125305"/>
                    <a:pt x="32768" y="126644"/>
                    <a:pt x="34355" y="127536"/>
                  </a:cubicBezTo>
                  <a:cubicBezTo>
                    <a:pt x="36041" y="128329"/>
                    <a:pt x="39116" y="128725"/>
                    <a:pt x="43480" y="128725"/>
                  </a:cubicBezTo>
                  <a:lnTo>
                    <a:pt x="43480" y="132096"/>
                  </a:lnTo>
                  <a:lnTo>
                    <a:pt x="1824" y="132096"/>
                  </a:lnTo>
                  <a:lnTo>
                    <a:pt x="1824" y="128725"/>
                  </a:lnTo>
                  <a:cubicBezTo>
                    <a:pt x="5642" y="128725"/>
                    <a:pt x="8270" y="128329"/>
                    <a:pt x="9758" y="127536"/>
                  </a:cubicBezTo>
                  <a:cubicBezTo>
                    <a:pt x="11196" y="126743"/>
                    <a:pt x="12337" y="125454"/>
                    <a:pt x="13130" y="123571"/>
                  </a:cubicBezTo>
                  <a:cubicBezTo>
                    <a:pt x="13924" y="121737"/>
                    <a:pt x="14320" y="118168"/>
                    <a:pt x="14320" y="112865"/>
                  </a:cubicBezTo>
                  <a:lnTo>
                    <a:pt x="14320" y="35544"/>
                  </a:lnTo>
                  <a:cubicBezTo>
                    <a:pt x="14320" y="26027"/>
                    <a:pt x="14023" y="20228"/>
                    <a:pt x="13527" y="18097"/>
                  </a:cubicBezTo>
                  <a:cubicBezTo>
                    <a:pt x="13130" y="15867"/>
                    <a:pt x="12436" y="14330"/>
                    <a:pt x="11543" y="13537"/>
                  </a:cubicBezTo>
                  <a:cubicBezTo>
                    <a:pt x="10601" y="12645"/>
                    <a:pt x="9361" y="12149"/>
                    <a:pt x="7775" y="12149"/>
                  </a:cubicBezTo>
                  <a:cubicBezTo>
                    <a:pt x="6188" y="12149"/>
                    <a:pt x="4204" y="12695"/>
                    <a:pt x="1824" y="13735"/>
                  </a:cubicBezTo>
                  <a:lnTo>
                    <a:pt x="237" y="10563"/>
                  </a:lnTo>
                  <a:lnTo>
                    <a:pt x="25429" y="56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29BC7E8-1355-D1C0-8B9F-DA3568036E9E}"/>
                </a:ext>
              </a:extLst>
            </p:cNvPr>
            <p:cNvSpPr/>
            <p:nvPr/>
          </p:nvSpPr>
          <p:spPr>
            <a:xfrm>
              <a:off x="3183440" y="1937277"/>
              <a:ext cx="42648" cy="132039"/>
            </a:xfrm>
            <a:custGeom>
              <a:avLst/>
              <a:gdLst>
                <a:gd name="connsiteX0" fmla="*/ 22259 w 42648"/>
                <a:gd name="connsiteY0" fmla="*/ 56 h 132039"/>
                <a:gd name="connsiteX1" fmla="*/ 28805 w 42648"/>
                <a:gd name="connsiteY1" fmla="*/ 2831 h 132039"/>
                <a:gd name="connsiteX2" fmla="*/ 31582 w 42648"/>
                <a:gd name="connsiteY2" fmla="*/ 9374 h 132039"/>
                <a:gd name="connsiteX3" fmla="*/ 28805 w 42648"/>
                <a:gd name="connsiteY3" fmla="*/ 16115 h 132039"/>
                <a:gd name="connsiteX4" fmla="*/ 22259 w 42648"/>
                <a:gd name="connsiteY4" fmla="*/ 18890 h 132039"/>
                <a:gd name="connsiteX5" fmla="*/ 15515 w 42648"/>
                <a:gd name="connsiteY5" fmla="*/ 16115 h 132039"/>
                <a:gd name="connsiteX6" fmla="*/ 12738 w 42648"/>
                <a:gd name="connsiteY6" fmla="*/ 9374 h 132039"/>
                <a:gd name="connsiteX7" fmla="*/ 15515 w 42648"/>
                <a:gd name="connsiteY7" fmla="*/ 2831 h 132039"/>
                <a:gd name="connsiteX8" fmla="*/ 22259 w 42648"/>
                <a:gd name="connsiteY8" fmla="*/ 56 h 132039"/>
                <a:gd name="connsiteX9" fmla="*/ 29995 w 42648"/>
                <a:gd name="connsiteY9" fmla="*/ 44465 h 132039"/>
                <a:gd name="connsiteX10" fmla="*/ 29995 w 42648"/>
                <a:gd name="connsiteY10" fmla="*/ 112865 h 132039"/>
                <a:gd name="connsiteX11" fmla="*/ 31185 w 42648"/>
                <a:gd name="connsiteY11" fmla="*/ 123571 h 132039"/>
                <a:gd name="connsiteX12" fmla="*/ 34558 w 42648"/>
                <a:gd name="connsiteY12" fmla="*/ 127536 h 132039"/>
                <a:gd name="connsiteX13" fmla="*/ 42889 w 42648"/>
                <a:gd name="connsiteY13" fmla="*/ 128725 h 132039"/>
                <a:gd name="connsiteX14" fmla="*/ 42889 w 42648"/>
                <a:gd name="connsiteY14" fmla="*/ 132096 h 132039"/>
                <a:gd name="connsiteX15" fmla="*/ 1629 w 42648"/>
                <a:gd name="connsiteY15" fmla="*/ 132096 h 132039"/>
                <a:gd name="connsiteX16" fmla="*/ 1629 w 42648"/>
                <a:gd name="connsiteY16" fmla="*/ 128725 h 132039"/>
                <a:gd name="connsiteX17" fmla="*/ 9961 w 42648"/>
                <a:gd name="connsiteY17" fmla="*/ 127536 h 132039"/>
                <a:gd name="connsiteX18" fmla="*/ 13333 w 42648"/>
                <a:gd name="connsiteY18" fmla="*/ 123571 h 132039"/>
                <a:gd name="connsiteX19" fmla="*/ 14523 w 42648"/>
                <a:gd name="connsiteY19" fmla="*/ 112865 h 132039"/>
                <a:gd name="connsiteX20" fmla="*/ 14523 w 42648"/>
                <a:gd name="connsiteY20" fmla="*/ 80152 h 132039"/>
                <a:gd name="connsiteX21" fmla="*/ 13729 w 42648"/>
                <a:gd name="connsiteY21" fmla="*/ 62111 h 132039"/>
                <a:gd name="connsiteX22" fmla="*/ 11746 w 42648"/>
                <a:gd name="connsiteY22" fmla="*/ 58145 h 132039"/>
                <a:gd name="connsiteX23" fmla="*/ 7779 w 42648"/>
                <a:gd name="connsiteY23" fmla="*/ 56956 h 132039"/>
                <a:gd name="connsiteX24" fmla="*/ 1629 w 42648"/>
                <a:gd name="connsiteY24" fmla="*/ 58344 h 132039"/>
                <a:gd name="connsiteX25" fmla="*/ 241 w 42648"/>
                <a:gd name="connsiteY25" fmla="*/ 54973 h 132039"/>
                <a:gd name="connsiteX26" fmla="*/ 25830 w 42648"/>
                <a:gd name="connsiteY26" fmla="*/ 44465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259" y="56"/>
                  </a:moveTo>
                  <a:cubicBezTo>
                    <a:pt x="24887" y="56"/>
                    <a:pt x="27069" y="998"/>
                    <a:pt x="28805" y="2831"/>
                  </a:cubicBezTo>
                  <a:cubicBezTo>
                    <a:pt x="30640" y="4714"/>
                    <a:pt x="31582" y="6895"/>
                    <a:pt x="31582" y="9374"/>
                  </a:cubicBezTo>
                  <a:cubicBezTo>
                    <a:pt x="31582" y="12050"/>
                    <a:pt x="30640" y="14281"/>
                    <a:pt x="28805" y="16115"/>
                  </a:cubicBezTo>
                  <a:cubicBezTo>
                    <a:pt x="27069" y="17998"/>
                    <a:pt x="24887" y="18890"/>
                    <a:pt x="22259" y="18890"/>
                  </a:cubicBezTo>
                  <a:cubicBezTo>
                    <a:pt x="19581" y="18890"/>
                    <a:pt x="17350" y="17998"/>
                    <a:pt x="15515" y="16115"/>
                  </a:cubicBezTo>
                  <a:cubicBezTo>
                    <a:pt x="13630" y="14281"/>
                    <a:pt x="12738" y="12050"/>
                    <a:pt x="12738" y="9374"/>
                  </a:cubicBezTo>
                  <a:cubicBezTo>
                    <a:pt x="12738" y="6895"/>
                    <a:pt x="13630" y="4714"/>
                    <a:pt x="15515" y="2831"/>
                  </a:cubicBezTo>
                  <a:cubicBezTo>
                    <a:pt x="17350" y="998"/>
                    <a:pt x="19581" y="56"/>
                    <a:pt x="22259" y="56"/>
                  </a:cubicBezTo>
                  <a:close/>
                  <a:moveTo>
                    <a:pt x="29995" y="44465"/>
                  </a:moveTo>
                  <a:lnTo>
                    <a:pt x="29995" y="112865"/>
                  </a:lnTo>
                  <a:cubicBezTo>
                    <a:pt x="29995" y="118168"/>
                    <a:pt x="30392" y="121737"/>
                    <a:pt x="31185" y="123571"/>
                  </a:cubicBezTo>
                  <a:cubicBezTo>
                    <a:pt x="31979" y="125305"/>
                    <a:pt x="33070" y="126644"/>
                    <a:pt x="34558" y="127536"/>
                  </a:cubicBezTo>
                  <a:cubicBezTo>
                    <a:pt x="36144" y="128329"/>
                    <a:pt x="38922" y="128725"/>
                    <a:pt x="42889" y="128725"/>
                  </a:cubicBezTo>
                  <a:lnTo>
                    <a:pt x="42889" y="132096"/>
                  </a:lnTo>
                  <a:lnTo>
                    <a:pt x="1629" y="132096"/>
                  </a:lnTo>
                  <a:lnTo>
                    <a:pt x="1629" y="128725"/>
                  </a:lnTo>
                  <a:cubicBezTo>
                    <a:pt x="5696" y="128725"/>
                    <a:pt x="8473" y="128329"/>
                    <a:pt x="9961" y="127536"/>
                  </a:cubicBezTo>
                  <a:cubicBezTo>
                    <a:pt x="11399" y="126743"/>
                    <a:pt x="12539" y="125454"/>
                    <a:pt x="13333" y="123571"/>
                  </a:cubicBezTo>
                  <a:cubicBezTo>
                    <a:pt x="14126" y="121737"/>
                    <a:pt x="14523" y="118168"/>
                    <a:pt x="14523" y="112865"/>
                  </a:cubicBezTo>
                  <a:lnTo>
                    <a:pt x="14523" y="80152"/>
                  </a:lnTo>
                  <a:cubicBezTo>
                    <a:pt x="14523" y="70933"/>
                    <a:pt x="14225" y="64886"/>
                    <a:pt x="13729" y="62111"/>
                  </a:cubicBezTo>
                  <a:cubicBezTo>
                    <a:pt x="13333" y="60128"/>
                    <a:pt x="12638" y="58839"/>
                    <a:pt x="11746" y="58145"/>
                  </a:cubicBezTo>
                  <a:cubicBezTo>
                    <a:pt x="10804" y="57352"/>
                    <a:pt x="9465" y="56956"/>
                    <a:pt x="7779" y="56956"/>
                  </a:cubicBezTo>
                  <a:cubicBezTo>
                    <a:pt x="6043" y="56956"/>
                    <a:pt x="4010" y="57451"/>
                    <a:pt x="1629" y="58344"/>
                  </a:cubicBezTo>
                  <a:lnTo>
                    <a:pt x="241" y="54973"/>
                  </a:lnTo>
                  <a:lnTo>
                    <a:pt x="25830" y="44465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64815D7-98B3-F487-9074-C9993443B015}"/>
                </a:ext>
              </a:extLst>
            </p:cNvPr>
            <p:cNvSpPr/>
            <p:nvPr/>
          </p:nvSpPr>
          <p:spPr>
            <a:xfrm>
              <a:off x="3231939" y="1981686"/>
              <a:ext cx="93032" cy="87630"/>
            </a:xfrm>
            <a:custGeom>
              <a:avLst/>
              <a:gdLst>
                <a:gd name="connsiteX0" fmla="*/ 29801 w 93032"/>
                <a:gd name="connsiteY0" fmla="*/ 18098 h 87630"/>
                <a:gd name="connsiteX1" fmla="*/ 58365 w 93032"/>
                <a:gd name="connsiteY1" fmla="*/ 56 h 87630"/>
                <a:gd name="connsiteX2" fmla="*/ 70267 w 93032"/>
                <a:gd name="connsiteY2" fmla="*/ 3625 h 87630"/>
                <a:gd name="connsiteX3" fmla="*/ 78202 w 93032"/>
                <a:gd name="connsiteY3" fmla="*/ 15124 h 87630"/>
                <a:gd name="connsiteX4" fmla="*/ 80384 w 93032"/>
                <a:gd name="connsiteY4" fmla="*/ 32174 h 87630"/>
                <a:gd name="connsiteX5" fmla="*/ 80384 w 93032"/>
                <a:gd name="connsiteY5" fmla="*/ 68455 h 87630"/>
                <a:gd name="connsiteX6" fmla="*/ 81574 w 93032"/>
                <a:gd name="connsiteY6" fmla="*/ 79360 h 87630"/>
                <a:gd name="connsiteX7" fmla="*/ 84748 w 93032"/>
                <a:gd name="connsiteY7" fmla="*/ 83126 h 87630"/>
                <a:gd name="connsiteX8" fmla="*/ 93277 w 93032"/>
                <a:gd name="connsiteY8" fmla="*/ 84316 h 87630"/>
                <a:gd name="connsiteX9" fmla="*/ 93277 w 93032"/>
                <a:gd name="connsiteY9" fmla="*/ 87686 h 87630"/>
                <a:gd name="connsiteX10" fmla="*/ 51224 w 93032"/>
                <a:gd name="connsiteY10" fmla="*/ 87686 h 87630"/>
                <a:gd name="connsiteX11" fmla="*/ 51224 w 93032"/>
                <a:gd name="connsiteY11" fmla="*/ 84316 h 87630"/>
                <a:gd name="connsiteX12" fmla="*/ 53009 w 93032"/>
                <a:gd name="connsiteY12" fmla="*/ 84316 h 87630"/>
                <a:gd name="connsiteX13" fmla="*/ 61341 w 93032"/>
                <a:gd name="connsiteY13" fmla="*/ 82532 h 87630"/>
                <a:gd name="connsiteX14" fmla="*/ 64713 w 93032"/>
                <a:gd name="connsiteY14" fmla="*/ 77179 h 87630"/>
                <a:gd name="connsiteX15" fmla="*/ 64911 w 93032"/>
                <a:gd name="connsiteY15" fmla="*/ 68455 h 87630"/>
                <a:gd name="connsiteX16" fmla="*/ 64911 w 93032"/>
                <a:gd name="connsiteY16" fmla="*/ 33562 h 87630"/>
                <a:gd name="connsiteX17" fmla="*/ 61936 w 93032"/>
                <a:gd name="connsiteY17" fmla="*/ 16908 h 87630"/>
                <a:gd name="connsiteX18" fmla="*/ 51819 w 93032"/>
                <a:gd name="connsiteY18" fmla="*/ 11555 h 87630"/>
                <a:gd name="connsiteX19" fmla="*/ 29801 w 93032"/>
                <a:gd name="connsiteY19" fmla="*/ 23649 h 87630"/>
                <a:gd name="connsiteX20" fmla="*/ 29801 w 93032"/>
                <a:gd name="connsiteY20" fmla="*/ 68455 h 87630"/>
                <a:gd name="connsiteX21" fmla="*/ 30793 w 93032"/>
                <a:gd name="connsiteY21" fmla="*/ 79161 h 87630"/>
                <a:gd name="connsiteX22" fmla="*/ 34363 w 93032"/>
                <a:gd name="connsiteY22" fmla="*/ 83126 h 87630"/>
                <a:gd name="connsiteX23" fmla="*/ 43686 w 93032"/>
                <a:gd name="connsiteY23" fmla="*/ 84316 h 87630"/>
                <a:gd name="connsiteX24" fmla="*/ 43686 w 93032"/>
                <a:gd name="connsiteY24" fmla="*/ 87686 h 87630"/>
                <a:gd name="connsiteX25" fmla="*/ 1634 w 93032"/>
                <a:gd name="connsiteY25" fmla="*/ 87686 h 87630"/>
                <a:gd name="connsiteX26" fmla="*/ 1634 w 93032"/>
                <a:gd name="connsiteY26" fmla="*/ 84316 h 87630"/>
                <a:gd name="connsiteX27" fmla="*/ 3419 w 93032"/>
                <a:gd name="connsiteY27" fmla="*/ 84316 h 87630"/>
                <a:gd name="connsiteX28" fmla="*/ 12147 w 93032"/>
                <a:gd name="connsiteY28" fmla="*/ 81144 h 87630"/>
                <a:gd name="connsiteX29" fmla="*/ 14527 w 93032"/>
                <a:gd name="connsiteY29" fmla="*/ 68455 h 87630"/>
                <a:gd name="connsiteX30" fmla="*/ 14527 w 93032"/>
                <a:gd name="connsiteY30" fmla="*/ 36932 h 87630"/>
                <a:gd name="connsiteX31" fmla="*/ 13734 w 93032"/>
                <a:gd name="connsiteY31" fmla="*/ 18296 h 87630"/>
                <a:gd name="connsiteX32" fmla="*/ 11552 w 93032"/>
                <a:gd name="connsiteY32" fmla="*/ 13736 h 87630"/>
                <a:gd name="connsiteX33" fmla="*/ 7783 w 93032"/>
                <a:gd name="connsiteY33" fmla="*/ 12546 h 87630"/>
                <a:gd name="connsiteX34" fmla="*/ 1634 w 93032"/>
                <a:gd name="connsiteY34" fmla="*/ 13934 h 87630"/>
                <a:gd name="connsiteX35" fmla="*/ 245 w 93032"/>
                <a:gd name="connsiteY35" fmla="*/ 10564 h 87630"/>
                <a:gd name="connsiteX36" fmla="*/ 25834 w 93032"/>
                <a:gd name="connsiteY36" fmla="*/ 56 h 87630"/>
                <a:gd name="connsiteX37" fmla="*/ 29801 w 93032"/>
                <a:gd name="connsiteY37" fmla="*/ 56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29801" y="18098"/>
                  </a:moveTo>
                  <a:cubicBezTo>
                    <a:pt x="39719" y="6103"/>
                    <a:pt x="49241" y="56"/>
                    <a:pt x="58365" y="56"/>
                  </a:cubicBezTo>
                  <a:cubicBezTo>
                    <a:pt x="62977" y="56"/>
                    <a:pt x="66945" y="1246"/>
                    <a:pt x="70267" y="3625"/>
                  </a:cubicBezTo>
                  <a:cubicBezTo>
                    <a:pt x="73540" y="6004"/>
                    <a:pt x="76218" y="9870"/>
                    <a:pt x="78202" y="15124"/>
                  </a:cubicBezTo>
                  <a:cubicBezTo>
                    <a:pt x="79640" y="18841"/>
                    <a:pt x="80384" y="24541"/>
                    <a:pt x="80384" y="32174"/>
                  </a:cubicBezTo>
                  <a:lnTo>
                    <a:pt x="80384" y="68455"/>
                  </a:lnTo>
                  <a:cubicBezTo>
                    <a:pt x="80384" y="73907"/>
                    <a:pt x="80780" y="77526"/>
                    <a:pt x="81574" y="79360"/>
                  </a:cubicBezTo>
                  <a:cubicBezTo>
                    <a:pt x="82218" y="80946"/>
                    <a:pt x="83260" y="82234"/>
                    <a:pt x="84748" y="83126"/>
                  </a:cubicBezTo>
                  <a:cubicBezTo>
                    <a:pt x="86334" y="83920"/>
                    <a:pt x="89161" y="84316"/>
                    <a:pt x="93277" y="84316"/>
                  </a:cubicBezTo>
                  <a:lnTo>
                    <a:pt x="93277" y="87686"/>
                  </a:lnTo>
                  <a:lnTo>
                    <a:pt x="51224" y="87686"/>
                  </a:lnTo>
                  <a:lnTo>
                    <a:pt x="51224" y="84316"/>
                  </a:lnTo>
                  <a:lnTo>
                    <a:pt x="53009" y="84316"/>
                  </a:lnTo>
                  <a:cubicBezTo>
                    <a:pt x="56977" y="84316"/>
                    <a:pt x="59754" y="83721"/>
                    <a:pt x="61341" y="82532"/>
                  </a:cubicBezTo>
                  <a:cubicBezTo>
                    <a:pt x="62928" y="81342"/>
                    <a:pt x="64019" y="79558"/>
                    <a:pt x="64713" y="77179"/>
                  </a:cubicBezTo>
                  <a:cubicBezTo>
                    <a:pt x="64812" y="76287"/>
                    <a:pt x="64911" y="73362"/>
                    <a:pt x="64911" y="68455"/>
                  </a:cubicBezTo>
                  <a:lnTo>
                    <a:pt x="64911" y="33562"/>
                  </a:lnTo>
                  <a:cubicBezTo>
                    <a:pt x="64911" y="25929"/>
                    <a:pt x="63919" y="20378"/>
                    <a:pt x="61936" y="16908"/>
                  </a:cubicBezTo>
                  <a:cubicBezTo>
                    <a:pt x="59952" y="13339"/>
                    <a:pt x="56580" y="11555"/>
                    <a:pt x="51819" y="11555"/>
                  </a:cubicBezTo>
                  <a:cubicBezTo>
                    <a:pt x="44381" y="11555"/>
                    <a:pt x="37041" y="15619"/>
                    <a:pt x="29801" y="23649"/>
                  </a:cubicBezTo>
                  <a:lnTo>
                    <a:pt x="29801" y="68455"/>
                  </a:lnTo>
                  <a:cubicBezTo>
                    <a:pt x="29801" y="74304"/>
                    <a:pt x="30099" y="77873"/>
                    <a:pt x="30793" y="79161"/>
                  </a:cubicBezTo>
                  <a:cubicBezTo>
                    <a:pt x="31685" y="80896"/>
                    <a:pt x="32876" y="82234"/>
                    <a:pt x="34363" y="83126"/>
                  </a:cubicBezTo>
                  <a:cubicBezTo>
                    <a:pt x="35950" y="83920"/>
                    <a:pt x="39025" y="84316"/>
                    <a:pt x="43686" y="84316"/>
                  </a:cubicBezTo>
                  <a:lnTo>
                    <a:pt x="43686" y="87686"/>
                  </a:lnTo>
                  <a:lnTo>
                    <a:pt x="1634" y="87686"/>
                  </a:lnTo>
                  <a:lnTo>
                    <a:pt x="1634" y="84316"/>
                  </a:lnTo>
                  <a:lnTo>
                    <a:pt x="3419" y="84316"/>
                  </a:lnTo>
                  <a:cubicBezTo>
                    <a:pt x="7783" y="84316"/>
                    <a:pt x="10659" y="83275"/>
                    <a:pt x="12147" y="81144"/>
                  </a:cubicBezTo>
                  <a:cubicBezTo>
                    <a:pt x="13734" y="78913"/>
                    <a:pt x="14527" y="74700"/>
                    <a:pt x="14527" y="68455"/>
                  </a:cubicBezTo>
                  <a:lnTo>
                    <a:pt x="14527" y="36932"/>
                  </a:lnTo>
                  <a:cubicBezTo>
                    <a:pt x="14527" y="26772"/>
                    <a:pt x="14230" y="20576"/>
                    <a:pt x="13734" y="18296"/>
                  </a:cubicBezTo>
                  <a:cubicBezTo>
                    <a:pt x="13337" y="16066"/>
                    <a:pt x="12593" y="14529"/>
                    <a:pt x="11552" y="13736"/>
                  </a:cubicBezTo>
                  <a:cubicBezTo>
                    <a:pt x="10609" y="12943"/>
                    <a:pt x="9370" y="12546"/>
                    <a:pt x="7783" y="12546"/>
                  </a:cubicBezTo>
                  <a:cubicBezTo>
                    <a:pt x="6047" y="12546"/>
                    <a:pt x="4014" y="13042"/>
                    <a:pt x="1634" y="13934"/>
                  </a:cubicBezTo>
                  <a:lnTo>
                    <a:pt x="245" y="10564"/>
                  </a:lnTo>
                  <a:lnTo>
                    <a:pt x="25834" y="56"/>
                  </a:lnTo>
                  <a:lnTo>
                    <a:pt x="29801" y="56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9580BA1-7129-DA2C-33EB-5C799FBD0E49}"/>
                </a:ext>
              </a:extLst>
            </p:cNvPr>
            <p:cNvSpPr/>
            <p:nvPr/>
          </p:nvSpPr>
          <p:spPr>
            <a:xfrm>
              <a:off x="3332631" y="1981686"/>
              <a:ext cx="77361" cy="89414"/>
            </a:xfrm>
            <a:custGeom>
              <a:avLst/>
              <a:gdLst>
                <a:gd name="connsiteX0" fmla="*/ 47661 w 77361"/>
                <a:gd name="connsiteY0" fmla="*/ 75394 h 89414"/>
                <a:gd name="connsiteX1" fmla="*/ 31197 w 77361"/>
                <a:gd name="connsiteY1" fmla="*/ 87092 h 89414"/>
                <a:gd name="connsiteX2" fmla="*/ 20485 w 77361"/>
                <a:gd name="connsiteY2" fmla="*/ 89471 h 89414"/>
                <a:gd name="connsiteX3" fmla="*/ 6005 w 77361"/>
                <a:gd name="connsiteY3" fmla="*/ 83523 h 89414"/>
                <a:gd name="connsiteX4" fmla="*/ 252 w 77361"/>
                <a:gd name="connsiteY4" fmla="*/ 67464 h 89414"/>
                <a:gd name="connsiteX5" fmla="*/ 3030 w 77361"/>
                <a:gd name="connsiteY5" fmla="*/ 56758 h 89414"/>
                <a:gd name="connsiteX6" fmla="*/ 16121 w 77361"/>
                <a:gd name="connsiteY6" fmla="*/ 44863 h 89414"/>
                <a:gd name="connsiteX7" fmla="*/ 47661 w 77361"/>
                <a:gd name="connsiteY7" fmla="*/ 31381 h 89414"/>
                <a:gd name="connsiteX8" fmla="*/ 47661 w 77361"/>
                <a:gd name="connsiteY8" fmla="*/ 28011 h 89414"/>
                <a:gd name="connsiteX9" fmla="*/ 43496 w 77361"/>
                <a:gd name="connsiteY9" fmla="*/ 10564 h 89414"/>
                <a:gd name="connsiteX10" fmla="*/ 31792 w 77361"/>
                <a:gd name="connsiteY10" fmla="*/ 5806 h 89414"/>
                <a:gd name="connsiteX11" fmla="*/ 22668 w 77361"/>
                <a:gd name="connsiteY11" fmla="*/ 8978 h 89414"/>
                <a:gd name="connsiteX12" fmla="*/ 19097 w 77361"/>
                <a:gd name="connsiteY12" fmla="*/ 16115 h 89414"/>
                <a:gd name="connsiteX13" fmla="*/ 19295 w 77361"/>
                <a:gd name="connsiteY13" fmla="*/ 21666 h 89414"/>
                <a:gd name="connsiteX14" fmla="*/ 17113 w 77361"/>
                <a:gd name="connsiteY14" fmla="*/ 28209 h 89414"/>
                <a:gd name="connsiteX15" fmla="*/ 11361 w 77361"/>
                <a:gd name="connsiteY15" fmla="*/ 30588 h 89414"/>
                <a:gd name="connsiteX16" fmla="*/ 5807 w 77361"/>
                <a:gd name="connsiteY16" fmla="*/ 28209 h 89414"/>
                <a:gd name="connsiteX17" fmla="*/ 3625 w 77361"/>
                <a:gd name="connsiteY17" fmla="*/ 21468 h 89414"/>
                <a:gd name="connsiteX18" fmla="*/ 11758 w 77361"/>
                <a:gd name="connsiteY18" fmla="*/ 6797 h 89414"/>
                <a:gd name="connsiteX19" fmla="*/ 34569 w 77361"/>
                <a:gd name="connsiteY19" fmla="*/ 56 h 89414"/>
                <a:gd name="connsiteX20" fmla="*/ 53215 w 77361"/>
                <a:gd name="connsiteY20" fmla="*/ 4021 h 89414"/>
                <a:gd name="connsiteX21" fmla="*/ 61348 w 77361"/>
                <a:gd name="connsiteY21" fmla="*/ 12943 h 89414"/>
                <a:gd name="connsiteX22" fmla="*/ 62935 w 77361"/>
                <a:gd name="connsiteY22" fmla="*/ 29200 h 89414"/>
                <a:gd name="connsiteX23" fmla="*/ 62935 w 77361"/>
                <a:gd name="connsiteY23" fmla="*/ 58146 h 89414"/>
                <a:gd name="connsiteX24" fmla="*/ 63332 w 77361"/>
                <a:gd name="connsiteY24" fmla="*/ 73015 h 89414"/>
                <a:gd name="connsiteX25" fmla="*/ 64919 w 77361"/>
                <a:gd name="connsiteY25" fmla="*/ 76782 h 89414"/>
                <a:gd name="connsiteX26" fmla="*/ 67497 w 77361"/>
                <a:gd name="connsiteY26" fmla="*/ 77575 h 89414"/>
                <a:gd name="connsiteX27" fmla="*/ 70076 w 77361"/>
                <a:gd name="connsiteY27" fmla="*/ 76980 h 89414"/>
                <a:gd name="connsiteX28" fmla="*/ 77614 w 77361"/>
                <a:gd name="connsiteY28" fmla="*/ 70240 h 89414"/>
                <a:gd name="connsiteX29" fmla="*/ 77614 w 77361"/>
                <a:gd name="connsiteY29" fmla="*/ 75394 h 89414"/>
                <a:gd name="connsiteX30" fmla="*/ 57778 w 77361"/>
                <a:gd name="connsiteY30" fmla="*/ 89272 h 89414"/>
                <a:gd name="connsiteX31" fmla="*/ 50438 w 77361"/>
                <a:gd name="connsiteY31" fmla="*/ 86299 h 89414"/>
                <a:gd name="connsiteX32" fmla="*/ 47661 w 77361"/>
                <a:gd name="connsiteY32" fmla="*/ 75394 h 89414"/>
                <a:gd name="connsiteX33" fmla="*/ 47661 w 77361"/>
                <a:gd name="connsiteY33" fmla="*/ 69447 h 89414"/>
                <a:gd name="connsiteX34" fmla="*/ 47661 w 77361"/>
                <a:gd name="connsiteY34" fmla="*/ 36932 h 89414"/>
                <a:gd name="connsiteX35" fmla="*/ 29610 w 77361"/>
                <a:gd name="connsiteY35" fmla="*/ 44863 h 89414"/>
                <a:gd name="connsiteX36" fmla="*/ 19097 w 77361"/>
                <a:gd name="connsiteY36" fmla="*/ 53586 h 89414"/>
                <a:gd name="connsiteX37" fmla="*/ 15923 w 77361"/>
                <a:gd name="connsiteY37" fmla="*/ 63102 h 89414"/>
                <a:gd name="connsiteX38" fmla="*/ 19890 w 77361"/>
                <a:gd name="connsiteY38" fmla="*/ 74403 h 89414"/>
                <a:gd name="connsiteX39" fmla="*/ 29015 w 77361"/>
                <a:gd name="connsiteY39" fmla="*/ 78765 h 89414"/>
                <a:gd name="connsiteX40" fmla="*/ 47661 w 77361"/>
                <a:gd name="connsiteY40" fmla="*/ 69447 h 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361" h="89414">
                  <a:moveTo>
                    <a:pt x="47661" y="75394"/>
                  </a:moveTo>
                  <a:cubicBezTo>
                    <a:pt x="38933" y="82135"/>
                    <a:pt x="33429" y="86051"/>
                    <a:pt x="31197" y="87092"/>
                  </a:cubicBezTo>
                  <a:cubicBezTo>
                    <a:pt x="27874" y="88678"/>
                    <a:pt x="24304" y="89471"/>
                    <a:pt x="20485" y="89471"/>
                  </a:cubicBezTo>
                  <a:cubicBezTo>
                    <a:pt x="14634" y="89471"/>
                    <a:pt x="9824" y="87488"/>
                    <a:pt x="6005" y="83523"/>
                  </a:cubicBezTo>
                  <a:cubicBezTo>
                    <a:pt x="2137" y="79459"/>
                    <a:pt x="252" y="74106"/>
                    <a:pt x="252" y="67464"/>
                  </a:cubicBezTo>
                  <a:cubicBezTo>
                    <a:pt x="252" y="63400"/>
                    <a:pt x="1145" y="59831"/>
                    <a:pt x="3030" y="56758"/>
                  </a:cubicBezTo>
                  <a:cubicBezTo>
                    <a:pt x="5509" y="52545"/>
                    <a:pt x="9873" y="48580"/>
                    <a:pt x="16121" y="44863"/>
                  </a:cubicBezTo>
                  <a:cubicBezTo>
                    <a:pt x="22469" y="41195"/>
                    <a:pt x="32982" y="36684"/>
                    <a:pt x="47661" y="31381"/>
                  </a:cubicBezTo>
                  <a:lnTo>
                    <a:pt x="47661" y="28011"/>
                  </a:lnTo>
                  <a:cubicBezTo>
                    <a:pt x="47661" y="19585"/>
                    <a:pt x="46273" y="13736"/>
                    <a:pt x="43496" y="10564"/>
                  </a:cubicBezTo>
                  <a:cubicBezTo>
                    <a:pt x="40818" y="7392"/>
                    <a:pt x="36950" y="5806"/>
                    <a:pt x="31792" y="5806"/>
                  </a:cubicBezTo>
                  <a:cubicBezTo>
                    <a:pt x="27924" y="5806"/>
                    <a:pt x="24899" y="6896"/>
                    <a:pt x="22668" y="8978"/>
                  </a:cubicBezTo>
                  <a:cubicBezTo>
                    <a:pt x="20287" y="11109"/>
                    <a:pt x="19097" y="13488"/>
                    <a:pt x="19097" y="16115"/>
                  </a:cubicBezTo>
                  <a:lnTo>
                    <a:pt x="19295" y="21666"/>
                  </a:lnTo>
                  <a:cubicBezTo>
                    <a:pt x="19295" y="24442"/>
                    <a:pt x="18551" y="26623"/>
                    <a:pt x="17113" y="28209"/>
                  </a:cubicBezTo>
                  <a:cubicBezTo>
                    <a:pt x="15626" y="29795"/>
                    <a:pt x="13741" y="30588"/>
                    <a:pt x="11361" y="30588"/>
                  </a:cubicBezTo>
                  <a:cubicBezTo>
                    <a:pt x="9080" y="30588"/>
                    <a:pt x="7245" y="29795"/>
                    <a:pt x="5807" y="28209"/>
                  </a:cubicBezTo>
                  <a:cubicBezTo>
                    <a:pt x="4319" y="26524"/>
                    <a:pt x="3625" y="24244"/>
                    <a:pt x="3625" y="21468"/>
                  </a:cubicBezTo>
                  <a:cubicBezTo>
                    <a:pt x="3625" y="16214"/>
                    <a:pt x="6303" y="11307"/>
                    <a:pt x="11758" y="6797"/>
                  </a:cubicBezTo>
                  <a:cubicBezTo>
                    <a:pt x="17163" y="2336"/>
                    <a:pt x="24750" y="56"/>
                    <a:pt x="34569" y="56"/>
                  </a:cubicBezTo>
                  <a:cubicBezTo>
                    <a:pt x="42206" y="56"/>
                    <a:pt x="48455" y="1394"/>
                    <a:pt x="53215" y="4021"/>
                  </a:cubicBezTo>
                  <a:cubicBezTo>
                    <a:pt x="56885" y="5905"/>
                    <a:pt x="59613" y="8879"/>
                    <a:pt x="61348" y="12943"/>
                  </a:cubicBezTo>
                  <a:cubicBezTo>
                    <a:pt x="62390" y="15619"/>
                    <a:pt x="62935" y="21022"/>
                    <a:pt x="62935" y="29200"/>
                  </a:cubicBezTo>
                  <a:lnTo>
                    <a:pt x="62935" y="58146"/>
                  </a:lnTo>
                  <a:cubicBezTo>
                    <a:pt x="62935" y="66225"/>
                    <a:pt x="63034" y="71181"/>
                    <a:pt x="63332" y="73015"/>
                  </a:cubicBezTo>
                  <a:cubicBezTo>
                    <a:pt x="63729" y="74899"/>
                    <a:pt x="64224" y="76138"/>
                    <a:pt x="64919" y="76782"/>
                  </a:cubicBezTo>
                  <a:cubicBezTo>
                    <a:pt x="65712" y="77327"/>
                    <a:pt x="66555" y="77575"/>
                    <a:pt x="67497" y="77575"/>
                  </a:cubicBezTo>
                  <a:cubicBezTo>
                    <a:pt x="68390" y="77575"/>
                    <a:pt x="69283" y="77377"/>
                    <a:pt x="70076" y="76980"/>
                  </a:cubicBezTo>
                  <a:cubicBezTo>
                    <a:pt x="71366" y="76187"/>
                    <a:pt x="73895" y="73957"/>
                    <a:pt x="77614" y="70240"/>
                  </a:cubicBezTo>
                  <a:lnTo>
                    <a:pt x="77614" y="75394"/>
                  </a:lnTo>
                  <a:cubicBezTo>
                    <a:pt x="70572" y="84663"/>
                    <a:pt x="63977" y="89272"/>
                    <a:pt x="57778" y="89272"/>
                  </a:cubicBezTo>
                  <a:cubicBezTo>
                    <a:pt x="54703" y="89272"/>
                    <a:pt x="52273" y="88281"/>
                    <a:pt x="50438" y="86299"/>
                  </a:cubicBezTo>
                  <a:cubicBezTo>
                    <a:pt x="48554" y="84217"/>
                    <a:pt x="47661" y="80549"/>
                    <a:pt x="47661" y="75394"/>
                  </a:cubicBezTo>
                  <a:close/>
                  <a:moveTo>
                    <a:pt x="47661" y="69447"/>
                  </a:moveTo>
                  <a:lnTo>
                    <a:pt x="47661" y="36932"/>
                  </a:lnTo>
                  <a:cubicBezTo>
                    <a:pt x="38239" y="40650"/>
                    <a:pt x="32238" y="43277"/>
                    <a:pt x="29610" y="44863"/>
                  </a:cubicBezTo>
                  <a:cubicBezTo>
                    <a:pt x="24701" y="47638"/>
                    <a:pt x="21180" y="50563"/>
                    <a:pt x="19097" y="53586"/>
                  </a:cubicBezTo>
                  <a:cubicBezTo>
                    <a:pt x="16965" y="56510"/>
                    <a:pt x="15923" y="59682"/>
                    <a:pt x="15923" y="63102"/>
                  </a:cubicBezTo>
                  <a:cubicBezTo>
                    <a:pt x="15923" y="67613"/>
                    <a:pt x="17213" y="71380"/>
                    <a:pt x="19890" y="74403"/>
                  </a:cubicBezTo>
                  <a:cubicBezTo>
                    <a:pt x="22519" y="77327"/>
                    <a:pt x="25544" y="78765"/>
                    <a:pt x="29015" y="78765"/>
                  </a:cubicBezTo>
                  <a:cubicBezTo>
                    <a:pt x="33776" y="78765"/>
                    <a:pt x="39975" y="75692"/>
                    <a:pt x="47661" y="69447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1317735-8A1B-CAF3-C92D-184D57B66A54}"/>
                </a:ext>
              </a:extLst>
            </p:cNvPr>
            <p:cNvSpPr/>
            <p:nvPr/>
          </p:nvSpPr>
          <p:spPr>
            <a:xfrm>
              <a:off x="3412133" y="1956309"/>
              <a:ext cx="51375" cy="114395"/>
            </a:xfrm>
            <a:custGeom>
              <a:avLst/>
              <a:gdLst>
                <a:gd name="connsiteX0" fmla="*/ 29220 w 51375"/>
                <a:gd name="connsiteY0" fmla="*/ 56 h 114395"/>
                <a:gd name="connsiteX1" fmla="*/ 29220 w 51375"/>
                <a:gd name="connsiteY1" fmla="*/ 28011 h 114395"/>
                <a:gd name="connsiteX2" fmla="*/ 49056 w 51375"/>
                <a:gd name="connsiteY2" fmla="*/ 28011 h 114395"/>
                <a:gd name="connsiteX3" fmla="*/ 49056 w 51375"/>
                <a:gd name="connsiteY3" fmla="*/ 34553 h 114395"/>
                <a:gd name="connsiteX4" fmla="*/ 29220 w 51375"/>
                <a:gd name="connsiteY4" fmla="*/ 34553 h 114395"/>
                <a:gd name="connsiteX5" fmla="*/ 29220 w 51375"/>
                <a:gd name="connsiteY5" fmla="*/ 89669 h 114395"/>
                <a:gd name="connsiteX6" fmla="*/ 31402 w 51375"/>
                <a:gd name="connsiteY6" fmla="*/ 100970 h 114395"/>
                <a:gd name="connsiteX7" fmla="*/ 37551 w 51375"/>
                <a:gd name="connsiteY7" fmla="*/ 103745 h 114395"/>
                <a:gd name="connsiteX8" fmla="*/ 43502 w 51375"/>
                <a:gd name="connsiteY8" fmla="*/ 101961 h 114395"/>
                <a:gd name="connsiteX9" fmla="*/ 48065 w 51375"/>
                <a:gd name="connsiteY9" fmla="*/ 96212 h 114395"/>
                <a:gd name="connsiteX10" fmla="*/ 51635 w 51375"/>
                <a:gd name="connsiteY10" fmla="*/ 96212 h 114395"/>
                <a:gd name="connsiteX11" fmla="*/ 42312 w 51375"/>
                <a:gd name="connsiteY11" fmla="*/ 109891 h 114395"/>
                <a:gd name="connsiteX12" fmla="*/ 30212 w 51375"/>
                <a:gd name="connsiteY12" fmla="*/ 114451 h 114395"/>
                <a:gd name="connsiteX13" fmla="*/ 21682 w 51375"/>
                <a:gd name="connsiteY13" fmla="*/ 112072 h 114395"/>
                <a:gd name="connsiteX14" fmla="*/ 15731 w 51375"/>
                <a:gd name="connsiteY14" fmla="*/ 105331 h 114395"/>
                <a:gd name="connsiteX15" fmla="*/ 13748 w 51375"/>
                <a:gd name="connsiteY15" fmla="*/ 91652 h 114395"/>
                <a:gd name="connsiteX16" fmla="*/ 13748 w 51375"/>
                <a:gd name="connsiteY16" fmla="*/ 34553 h 114395"/>
                <a:gd name="connsiteX17" fmla="*/ 259 w 51375"/>
                <a:gd name="connsiteY17" fmla="*/ 34553 h 114395"/>
                <a:gd name="connsiteX18" fmla="*/ 259 w 51375"/>
                <a:gd name="connsiteY18" fmla="*/ 31381 h 114395"/>
                <a:gd name="connsiteX19" fmla="*/ 10772 w 51375"/>
                <a:gd name="connsiteY19" fmla="*/ 24640 h 114395"/>
                <a:gd name="connsiteX20" fmla="*/ 20294 w 51375"/>
                <a:gd name="connsiteY20" fmla="*/ 12943 h 114395"/>
                <a:gd name="connsiteX21" fmla="*/ 26245 w 51375"/>
                <a:gd name="connsiteY21" fmla="*/ 56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220" y="56"/>
                  </a:moveTo>
                  <a:lnTo>
                    <a:pt x="29220" y="28011"/>
                  </a:lnTo>
                  <a:lnTo>
                    <a:pt x="49056" y="28011"/>
                  </a:lnTo>
                  <a:lnTo>
                    <a:pt x="49056" y="34553"/>
                  </a:lnTo>
                  <a:lnTo>
                    <a:pt x="29220" y="34553"/>
                  </a:lnTo>
                  <a:lnTo>
                    <a:pt x="29220" y="89669"/>
                  </a:lnTo>
                  <a:cubicBezTo>
                    <a:pt x="29220" y="95220"/>
                    <a:pt x="29914" y="98987"/>
                    <a:pt x="31402" y="100970"/>
                  </a:cubicBezTo>
                  <a:cubicBezTo>
                    <a:pt x="32989" y="102853"/>
                    <a:pt x="35022" y="103745"/>
                    <a:pt x="37551" y="103745"/>
                  </a:cubicBezTo>
                  <a:cubicBezTo>
                    <a:pt x="39634" y="103745"/>
                    <a:pt x="41618" y="103151"/>
                    <a:pt x="43502" y="101961"/>
                  </a:cubicBezTo>
                  <a:cubicBezTo>
                    <a:pt x="45486" y="100672"/>
                    <a:pt x="46974" y="98739"/>
                    <a:pt x="48065" y="96212"/>
                  </a:cubicBezTo>
                  <a:lnTo>
                    <a:pt x="51635" y="96212"/>
                  </a:lnTo>
                  <a:cubicBezTo>
                    <a:pt x="49354" y="102308"/>
                    <a:pt x="46279" y="106868"/>
                    <a:pt x="42312" y="109891"/>
                  </a:cubicBezTo>
                  <a:cubicBezTo>
                    <a:pt x="38444" y="112964"/>
                    <a:pt x="34427" y="114451"/>
                    <a:pt x="30212" y="114451"/>
                  </a:cubicBezTo>
                  <a:cubicBezTo>
                    <a:pt x="27286" y="114451"/>
                    <a:pt x="24459" y="113658"/>
                    <a:pt x="21682" y="112072"/>
                  </a:cubicBezTo>
                  <a:cubicBezTo>
                    <a:pt x="19004" y="110486"/>
                    <a:pt x="17021" y="108256"/>
                    <a:pt x="15731" y="105331"/>
                  </a:cubicBezTo>
                  <a:cubicBezTo>
                    <a:pt x="14393" y="102457"/>
                    <a:pt x="13748" y="97897"/>
                    <a:pt x="13748" y="91652"/>
                  </a:cubicBezTo>
                  <a:lnTo>
                    <a:pt x="13748" y="34553"/>
                  </a:lnTo>
                  <a:lnTo>
                    <a:pt x="259" y="34553"/>
                  </a:lnTo>
                  <a:lnTo>
                    <a:pt x="259" y="31381"/>
                  </a:lnTo>
                  <a:cubicBezTo>
                    <a:pt x="3681" y="30092"/>
                    <a:pt x="7202" y="27812"/>
                    <a:pt x="10772" y="24640"/>
                  </a:cubicBezTo>
                  <a:cubicBezTo>
                    <a:pt x="14343" y="21369"/>
                    <a:pt x="17517" y="17453"/>
                    <a:pt x="20294" y="12943"/>
                  </a:cubicBezTo>
                  <a:cubicBezTo>
                    <a:pt x="21732" y="10564"/>
                    <a:pt x="23716" y="6301"/>
                    <a:pt x="26245" y="5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2A97A00-7A3F-0915-A806-084F6F2A22E0}"/>
                </a:ext>
              </a:extLst>
            </p:cNvPr>
            <p:cNvSpPr/>
            <p:nvPr/>
          </p:nvSpPr>
          <p:spPr>
            <a:xfrm>
              <a:off x="3469558" y="1981686"/>
              <a:ext cx="82122" cy="90207"/>
            </a:xfrm>
            <a:custGeom>
              <a:avLst/>
              <a:gdLst>
                <a:gd name="connsiteX0" fmla="*/ 41523 w 82122"/>
                <a:gd name="connsiteY0" fmla="*/ 56 h 90207"/>
                <a:gd name="connsiteX1" fmla="*/ 72467 w 82122"/>
                <a:gd name="connsiteY1" fmla="*/ 14727 h 90207"/>
                <a:gd name="connsiteX2" fmla="*/ 82385 w 82122"/>
                <a:gd name="connsiteY2" fmla="*/ 43673 h 90207"/>
                <a:gd name="connsiteX3" fmla="*/ 76831 w 82122"/>
                <a:gd name="connsiteY3" fmla="*/ 66671 h 90207"/>
                <a:gd name="connsiteX4" fmla="*/ 61756 w 82122"/>
                <a:gd name="connsiteY4" fmla="*/ 84316 h 90207"/>
                <a:gd name="connsiteX5" fmla="*/ 40531 w 82122"/>
                <a:gd name="connsiteY5" fmla="*/ 90264 h 90207"/>
                <a:gd name="connsiteX6" fmla="*/ 9983 w 82122"/>
                <a:gd name="connsiteY6" fmla="*/ 74998 h 90207"/>
                <a:gd name="connsiteX7" fmla="*/ 263 w 82122"/>
                <a:gd name="connsiteY7" fmla="*/ 46052 h 90207"/>
                <a:gd name="connsiteX8" fmla="*/ 6016 w 82122"/>
                <a:gd name="connsiteY8" fmla="*/ 22856 h 90207"/>
                <a:gd name="connsiteX9" fmla="*/ 21290 w 82122"/>
                <a:gd name="connsiteY9" fmla="*/ 5607 h 90207"/>
                <a:gd name="connsiteX10" fmla="*/ 41523 w 82122"/>
                <a:gd name="connsiteY10" fmla="*/ 56 h 90207"/>
                <a:gd name="connsiteX11" fmla="*/ 38547 w 82122"/>
                <a:gd name="connsiteY11" fmla="*/ 6202 h 90207"/>
                <a:gd name="connsiteX12" fmla="*/ 28629 w 82122"/>
                <a:gd name="connsiteY12" fmla="*/ 9176 h 90207"/>
                <a:gd name="connsiteX13" fmla="*/ 20496 w 82122"/>
                <a:gd name="connsiteY13" fmla="*/ 19287 h 90207"/>
                <a:gd name="connsiteX14" fmla="*/ 17521 w 82122"/>
                <a:gd name="connsiteY14" fmla="*/ 38122 h 90207"/>
                <a:gd name="connsiteX15" fmla="*/ 24860 w 82122"/>
                <a:gd name="connsiteY15" fmla="*/ 70240 h 90207"/>
                <a:gd name="connsiteX16" fmla="*/ 44498 w 82122"/>
                <a:gd name="connsiteY16" fmla="*/ 83721 h 90207"/>
                <a:gd name="connsiteX17" fmla="*/ 59177 w 82122"/>
                <a:gd name="connsiteY17" fmla="*/ 76386 h 90207"/>
                <a:gd name="connsiteX18" fmla="*/ 65128 w 82122"/>
                <a:gd name="connsiteY18" fmla="*/ 50810 h 90207"/>
                <a:gd name="connsiteX19" fmla="*/ 55408 w 82122"/>
                <a:gd name="connsiteY19" fmla="*/ 15124 h 90207"/>
                <a:gd name="connsiteX20" fmla="*/ 38547 w 82122"/>
                <a:gd name="connsiteY20" fmla="*/ 6202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523" y="56"/>
                  </a:moveTo>
                  <a:cubicBezTo>
                    <a:pt x="54317" y="56"/>
                    <a:pt x="64632" y="4963"/>
                    <a:pt x="72467" y="14727"/>
                  </a:cubicBezTo>
                  <a:cubicBezTo>
                    <a:pt x="79063" y="23203"/>
                    <a:pt x="82385" y="32868"/>
                    <a:pt x="82385" y="43673"/>
                  </a:cubicBezTo>
                  <a:cubicBezTo>
                    <a:pt x="82385" y="51207"/>
                    <a:pt x="80501" y="58889"/>
                    <a:pt x="76831" y="66671"/>
                  </a:cubicBezTo>
                  <a:cubicBezTo>
                    <a:pt x="73261" y="74502"/>
                    <a:pt x="68203" y="80351"/>
                    <a:pt x="61756" y="84316"/>
                  </a:cubicBezTo>
                  <a:cubicBezTo>
                    <a:pt x="55408" y="88281"/>
                    <a:pt x="48317" y="90264"/>
                    <a:pt x="40531" y="90264"/>
                  </a:cubicBezTo>
                  <a:cubicBezTo>
                    <a:pt x="27687" y="90264"/>
                    <a:pt x="17521" y="85208"/>
                    <a:pt x="9983" y="74998"/>
                  </a:cubicBezTo>
                  <a:cubicBezTo>
                    <a:pt x="3487" y="66423"/>
                    <a:pt x="263" y="56758"/>
                    <a:pt x="263" y="46052"/>
                  </a:cubicBezTo>
                  <a:cubicBezTo>
                    <a:pt x="263" y="38271"/>
                    <a:pt x="2148" y="30538"/>
                    <a:pt x="6016" y="22856"/>
                  </a:cubicBezTo>
                  <a:cubicBezTo>
                    <a:pt x="9983" y="15074"/>
                    <a:pt x="15041" y="9325"/>
                    <a:pt x="21290" y="5607"/>
                  </a:cubicBezTo>
                  <a:cubicBezTo>
                    <a:pt x="27637" y="1940"/>
                    <a:pt x="34382" y="56"/>
                    <a:pt x="41523" y="56"/>
                  </a:cubicBezTo>
                  <a:close/>
                  <a:moveTo>
                    <a:pt x="38547" y="6202"/>
                  </a:moveTo>
                  <a:cubicBezTo>
                    <a:pt x="35225" y="6202"/>
                    <a:pt x="31902" y="7194"/>
                    <a:pt x="28629" y="9176"/>
                  </a:cubicBezTo>
                  <a:cubicBezTo>
                    <a:pt x="25307" y="11060"/>
                    <a:pt x="22579" y="14430"/>
                    <a:pt x="20496" y="19287"/>
                  </a:cubicBezTo>
                  <a:cubicBezTo>
                    <a:pt x="18513" y="24194"/>
                    <a:pt x="17521" y="30489"/>
                    <a:pt x="17521" y="38122"/>
                  </a:cubicBezTo>
                  <a:cubicBezTo>
                    <a:pt x="17521" y="50563"/>
                    <a:pt x="19951" y="61269"/>
                    <a:pt x="24860" y="70240"/>
                  </a:cubicBezTo>
                  <a:cubicBezTo>
                    <a:pt x="29869" y="79260"/>
                    <a:pt x="36415" y="83721"/>
                    <a:pt x="44498" y="83721"/>
                  </a:cubicBezTo>
                  <a:cubicBezTo>
                    <a:pt x="50449" y="83721"/>
                    <a:pt x="55309" y="81293"/>
                    <a:pt x="59177" y="76386"/>
                  </a:cubicBezTo>
                  <a:cubicBezTo>
                    <a:pt x="63144" y="71380"/>
                    <a:pt x="65128" y="62855"/>
                    <a:pt x="65128" y="50810"/>
                  </a:cubicBezTo>
                  <a:cubicBezTo>
                    <a:pt x="65128" y="35644"/>
                    <a:pt x="61855" y="23748"/>
                    <a:pt x="55408" y="15124"/>
                  </a:cubicBezTo>
                  <a:cubicBezTo>
                    <a:pt x="51044" y="9176"/>
                    <a:pt x="45391" y="6202"/>
                    <a:pt x="38547" y="6202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56684EF-D7A7-C589-D845-07E8183A6A52}"/>
                </a:ext>
              </a:extLst>
            </p:cNvPr>
            <p:cNvSpPr/>
            <p:nvPr/>
          </p:nvSpPr>
          <p:spPr>
            <a:xfrm>
              <a:off x="3559551" y="1981686"/>
              <a:ext cx="63277" cy="87630"/>
            </a:xfrm>
            <a:custGeom>
              <a:avLst/>
              <a:gdLst>
                <a:gd name="connsiteX0" fmla="*/ 29827 w 63277"/>
                <a:gd name="connsiteY0" fmla="*/ 56 h 87630"/>
                <a:gd name="connsiteX1" fmla="*/ 29827 w 63277"/>
                <a:gd name="connsiteY1" fmla="*/ 19287 h 87630"/>
                <a:gd name="connsiteX2" fmla="*/ 51845 w 63277"/>
                <a:gd name="connsiteY2" fmla="*/ 56 h 87630"/>
                <a:gd name="connsiteX3" fmla="*/ 60176 w 63277"/>
                <a:gd name="connsiteY3" fmla="*/ 3228 h 87630"/>
                <a:gd name="connsiteX4" fmla="*/ 63548 w 63277"/>
                <a:gd name="connsiteY4" fmla="*/ 10366 h 87630"/>
                <a:gd name="connsiteX5" fmla="*/ 61168 w 63277"/>
                <a:gd name="connsiteY5" fmla="*/ 16710 h 87630"/>
                <a:gd name="connsiteX6" fmla="*/ 55416 w 63277"/>
                <a:gd name="connsiteY6" fmla="*/ 19089 h 87630"/>
                <a:gd name="connsiteX7" fmla="*/ 48076 w 63277"/>
                <a:gd name="connsiteY7" fmla="*/ 15917 h 87630"/>
                <a:gd name="connsiteX8" fmla="*/ 42125 w 63277"/>
                <a:gd name="connsiteY8" fmla="*/ 12745 h 87630"/>
                <a:gd name="connsiteX9" fmla="*/ 38555 w 63277"/>
                <a:gd name="connsiteY9" fmla="*/ 14529 h 87630"/>
                <a:gd name="connsiteX10" fmla="*/ 29827 w 63277"/>
                <a:gd name="connsiteY10" fmla="*/ 27019 h 87630"/>
                <a:gd name="connsiteX11" fmla="*/ 29827 w 63277"/>
                <a:gd name="connsiteY11" fmla="*/ 67861 h 87630"/>
                <a:gd name="connsiteX12" fmla="*/ 31612 w 63277"/>
                <a:gd name="connsiteY12" fmla="*/ 78567 h 87630"/>
                <a:gd name="connsiteX13" fmla="*/ 35778 w 63277"/>
                <a:gd name="connsiteY13" fmla="*/ 82730 h 87630"/>
                <a:gd name="connsiteX14" fmla="*/ 44704 w 63277"/>
                <a:gd name="connsiteY14" fmla="*/ 84316 h 87630"/>
                <a:gd name="connsiteX15" fmla="*/ 44704 w 63277"/>
                <a:gd name="connsiteY15" fmla="*/ 87686 h 87630"/>
                <a:gd name="connsiteX16" fmla="*/ 1263 w 63277"/>
                <a:gd name="connsiteY16" fmla="*/ 87686 h 87630"/>
                <a:gd name="connsiteX17" fmla="*/ 1263 w 63277"/>
                <a:gd name="connsiteY17" fmla="*/ 84316 h 87630"/>
                <a:gd name="connsiteX18" fmla="*/ 10784 w 63277"/>
                <a:gd name="connsiteY18" fmla="*/ 82333 h 87630"/>
                <a:gd name="connsiteX19" fmla="*/ 14156 w 63277"/>
                <a:gd name="connsiteY19" fmla="*/ 77575 h 87630"/>
                <a:gd name="connsiteX20" fmla="*/ 14553 w 63277"/>
                <a:gd name="connsiteY20" fmla="*/ 68654 h 87630"/>
                <a:gd name="connsiteX21" fmla="*/ 14553 w 63277"/>
                <a:gd name="connsiteY21" fmla="*/ 35544 h 87630"/>
                <a:gd name="connsiteX22" fmla="*/ 13958 w 63277"/>
                <a:gd name="connsiteY22" fmla="*/ 17899 h 87630"/>
                <a:gd name="connsiteX23" fmla="*/ 11776 w 63277"/>
                <a:gd name="connsiteY23" fmla="*/ 13934 h 87630"/>
                <a:gd name="connsiteX24" fmla="*/ 7809 w 63277"/>
                <a:gd name="connsiteY24" fmla="*/ 12546 h 87630"/>
                <a:gd name="connsiteX25" fmla="*/ 1263 w 63277"/>
                <a:gd name="connsiteY25" fmla="*/ 13934 h 87630"/>
                <a:gd name="connsiteX26" fmla="*/ 271 w 63277"/>
                <a:gd name="connsiteY26" fmla="*/ 10564 h 87630"/>
                <a:gd name="connsiteX27" fmla="*/ 26058 w 63277"/>
                <a:gd name="connsiteY27" fmla="*/ 56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3277" h="87630">
                  <a:moveTo>
                    <a:pt x="29827" y="56"/>
                  </a:moveTo>
                  <a:lnTo>
                    <a:pt x="29827" y="19287"/>
                  </a:lnTo>
                  <a:cubicBezTo>
                    <a:pt x="36968" y="6500"/>
                    <a:pt x="44307" y="56"/>
                    <a:pt x="51845" y="56"/>
                  </a:cubicBezTo>
                  <a:cubicBezTo>
                    <a:pt x="55267" y="56"/>
                    <a:pt x="58044" y="1147"/>
                    <a:pt x="60176" y="3228"/>
                  </a:cubicBezTo>
                  <a:cubicBezTo>
                    <a:pt x="62408" y="5360"/>
                    <a:pt x="63548" y="7739"/>
                    <a:pt x="63548" y="10366"/>
                  </a:cubicBezTo>
                  <a:cubicBezTo>
                    <a:pt x="63548" y="12893"/>
                    <a:pt x="62755" y="15025"/>
                    <a:pt x="61168" y="16710"/>
                  </a:cubicBezTo>
                  <a:cubicBezTo>
                    <a:pt x="59581" y="18296"/>
                    <a:pt x="57647" y="19089"/>
                    <a:pt x="55416" y="19089"/>
                  </a:cubicBezTo>
                  <a:cubicBezTo>
                    <a:pt x="53283" y="19089"/>
                    <a:pt x="50853" y="18048"/>
                    <a:pt x="48076" y="15917"/>
                  </a:cubicBezTo>
                  <a:cubicBezTo>
                    <a:pt x="45398" y="13835"/>
                    <a:pt x="43415" y="12745"/>
                    <a:pt x="42125" y="12745"/>
                  </a:cubicBezTo>
                  <a:cubicBezTo>
                    <a:pt x="41034" y="12745"/>
                    <a:pt x="39844" y="13339"/>
                    <a:pt x="38555" y="14529"/>
                  </a:cubicBezTo>
                  <a:cubicBezTo>
                    <a:pt x="35778" y="17057"/>
                    <a:pt x="32852" y="21220"/>
                    <a:pt x="29827" y="27019"/>
                  </a:cubicBezTo>
                  <a:lnTo>
                    <a:pt x="29827" y="67861"/>
                  </a:lnTo>
                  <a:cubicBezTo>
                    <a:pt x="29827" y="72520"/>
                    <a:pt x="30422" y="76088"/>
                    <a:pt x="31612" y="78567"/>
                  </a:cubicBezTo>
                  <a:cubicBezTo>
                    <a:pt x="32406" y="80153"/>
                    <a:pt x="33794" y="81540"/>
                    <a:pt x="35778" y="82730"/>
                  </a:cubicBezTo>
                  <a:cubicBezTo>
                    <a:pt x="37861" y="83820"/>
                    <a:pt x="40836" y="84316"/>
                    <a:pt x="44704" y="84316"/>
                  </a:cubicBezTo>
                  <a:lnTo>
                    <a:pt x="44704" y="87686"/>
                  </a:lnTo>
                  <a:lnTo>
                    <a:pt x="1263" y="87686"/>
                  </a:lnTo>
                  <a:lnTo>
                    <a:pt x="1263" y="84316"/>
                  </a:lnTo>
                  <a:cubicBezTo>
                    <a:pt x="5627" y="84316"/>
                    <a:pt x="8800" y="83672"/>
                    <a:pt x="10784" y="82333"/>
                  </a:cubicBezTo>
                  <a:cubicBezTo>
                    <a:pt x="12371" y="81293"/>
                    <a:pt x="13462" y="79707"/>
                    <a:pt x="14156" y="77575"/>
                  </a:cubicBezTo>
                  <a:cubicBezTo>
                    <a:pt x="14404" y="76534"/>
                    <a:pt x="14553" y="73561"/>
                    <a:pt x="14553" y="68654"/>
                  </a:cubicBezTo>
                  <a:lnTo>
                    <a:pt x="14553" y="35544"/>
                  </a:lnTo>
                  <a:cubicBezTo>
                    <a:pt x="14553" y="25632"/>
                    <a:pt x="14354" y="19783"/>
                    <a:pt x="13958" y="17899"/>
                  </a:cubicBezTo>
                  <a:cubicBezTo>
                    <a:pt x="13561" y="16066"/>
                    <a:pt x="12817" y="14727"/>
                    <a:pt x="11776" y="13934"/>
                  </a:cubicBezTo>
                  <a:cubicBezTo>
                    <a:pt x="10685" y="13042"/>
                    <a:pt x="9395" y="12546"/>
                    <a:pt x="7809" y="12546"/>
                  </a:cubicBezTo>
                  <a:cubicBezTo>
                    <a:pt x="5825" y="12546"/>
                    <a:pt x="3643" y="13042"/>
                    <a:pt x="1263" y="13934"/>
                  </a:cubicBezTo>
                  <a:lnTo>
                    <a:pt x="271" y="10564"/>
                  </a:lnTo>
                  <a:lnTo>
                    <a:pt x="26058" y="56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D52513F-57BC-4C48-8732-4EC7C176D9EC}"/>
                </a:ext>
              </a:extLst>
            </p:cNvPr>
            <p:cNvSpPr/>
            <p:nvPr/>
          </p:nvSpPr>
          <p:spPr>
            <a:xfrm>
              <a:off x="3631046" y="1981686"/>
              <a:ext cx="57921" cy="90207"/>
            </a:xfrm>
            <a:custGeom>
              <a:avLst/>
              <a:gdLst>
                <a:gd name="connsiteX0" fmla="*/ 51850 w 57921"/>
                <a:gd name="connsiteY0" fmla="*/ 56 h 90207"/>
                <a:gd name="connsiteX1" fmla="*/ 51850 w 57921"/>
                <a:gd name="connsiteY1" fmla="*/ 29200 h 90207"/>
                <a:gd name="connsiteX2" fmla="*/ 48875 w 57921"/>
                <a:gd name="connsiteY2" fmla="*/ 29200 h 90207"/>
                <a:gd name="connsiteX3" fmla="*/ 39750 w 57921"/>
                <a:gd name="connsiteY3" fmla="*/ 10564 h 90207"/>
                <a:gd name="connsiteX4" fmla="*/ 25666 w 57921"/>
                <a:gd name="connsiteY4" fmla="*/ 5607 h 90207"/>
                <a:gd name="connsiteX5" fmla="*/ 15153 w 57921"/>
                <a:gd name="connsiteY5" fmla="*/ 9176 h 90207"/>
                <a:gd name="connsiteX6" fmla="*/ 11186 w 57921"/>
                <a:gd name="connsiteY6" fmla="*/ 16710 h 90207"/>
                <a:gd name="connsiteX7" fmla="*/ 14161 w 57921"/>
                <a:gd name="connsiteY7" fmla="*/ 25632 h 90207"/>
                <a:gd name="connsiteX8" fmla="*/ 25865 w 57921"/>
                <a:gd name="connsiteY8" fmla="*/ 33562 h 90207"/>
                <a:gd name="connsiteX9" fmla="*/ 39353 w 57921"/>
                <a:gd name="connsiteY9" fmla="*/ 40303 h 90207"/>
                <a:gd name="connsiteX10" fmla="*/ 58198 w 57921"/>
                <a:gd name="connsiteY10" fmla="*/ 64490 h 90207"/>
                <a:gd name="connsiteX11" fmla="*/ 49470 w 57921"/>
                <a:gd name="connsiteY11" fmla="*/ 83126 h 90207"/>
                <a:gd name="connsiteX12" fmla="*/ 29832 w 57921"/>
                <a:gd name="connsiteY12" fmla="*/ 90264 h 90207"/>
                <a:gd name="connsiteX13" fmla="*/ 11979 w 57921"/>
                <a:gd name="connsiteY13" fmla="*/ 87488 h 90207"/>
                <a:gd name="connsiteX14" fmla="*/ 7020 w 57921"/>
                <a:gd name="connsiteY14" fmla="*/ 86497 h 90207"/>
                <a:gd name="connsiteX15" fmla="*/ 3648 w 57921"/>
                <a:gd name="connsiteY15" fmla="*/ 89074 h 90207"/>
                <a:gd name="connsiteX16" fmla="*/ 673 w 57921"/>
                <a:gd name="connsiteY16" fmla="*/ 89074 h 90207"/>
                <a:gd name="connsiteX17" fmla="*/ 673 w 57921"/>
                <a:gd name="connsiteY17" fmla="*/ 58542 h 90207"/>
                <a:gd name="connsiteX18" fmla="*/ 3648 w 57921"/>
                <a:gd name="connsiteY18" fmla="*/ 58542 h 90207"/>
                <a:gd name="connsiteX19" fmla="*/ 13566 w 57921"/>
                <a:gd name="connsiteY19" fmla="*/ 78170 h 90207"/>
                <a:gd name="connsiteX20" fmla="*/ 30030 w 57921"/>
                <a:gd name="connsiteY20" fmla="*/ 84713 h 90207"/>
                <a:gd name="connsiteX21" fmla="*/ 40345 w 57921"/>
                <a:gd name="connsiteY21" fmla="*/ 81144 h 90207"/>
                <a:gd name="connsiteX22" fmla="*/ 44511 w 57921"/>
                <a:gd name="connsiteY22" fmla="*/ 72024 h 90207"/>
                <a:gd name="connsiteX23" fmla="*/ 39948 w 57921"/>
                <a:gd name="connsiteY23" fmla="*/ 61318 h 90207"/>
                <a:gd name="connsiteX24" fmla="*/ 22096 w 57921"/>
                <a:gd name="connsiteY24" fmla="*/ 50216 h 90207"/>
                <a:gd name="connsiteX25" fmla="*/ 4441 w 57921"/>
                <a:gd name="connsiteY25" fmla="*/ 38122 h 90207"/>
                <a:gd name="connsiteX26" fmla="*/ 276 w 57921"/>
                <a:gd name="connsiteY26" fmla="*/ 24839 h 90207"/>
                <a:gd name="connsiteX27" fmla="*/ 7417 w 57921"/>
                <a:gd name="connsiteY27" fmla="*/ 7194 h 90207"/>
                <a:gd name="connsiteX28" fmla="*/ 26063 w 57921"/>
                <a:gd name="connsiteY28" fmla="*/ 56 h 90207"/>
                <a:gd name="connsiteX29" fmla="*/ 38163 w 57921"/>
                <a:gd name="connsiteY29" fmla="*/ 2237 h 90207"/>
                <a:gd name="connsiteX30" fmla="*/ 44511 w 57921"/>
                <a:gd name="connsiteY30" fmla="*/ 3625 h 90207"/>
                <a:gd name="connsiteX31" fmla="*/ 46891 w 57921"/>
                <a:gd name="connsiteY31" fmla="*/ 3030 h 90207"/>
                <a:gd name="connsiteX32" fmla="*/ 48875 w 57921"/>
                <a:gd name="connsiteY32" fmla="*/ 56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921" h="90207">
                  <a:moveTo>
                    <a:pt x="51850" y="56"/>
                  </a:moveTo>
                  <a:lnTo>
                    <a:pt x="51850" y="29200"/>
                  </a:lnTo>
                  <a:lnTo>
                    <a:pt x="48875" y="29200"/>
                  </a:lnTo>
                  <a:cubicBezTo>
                    <a:pt x="46494" y="20080"/>
                    <a:pt x="43420" y="13885"/>
                    <a:pt x="39750" y="10564"/>
                  </a:cubicBezTo>
                  <a:cubicBezTo>
                    <a:pt x="36031" y="7293"/>
                    <a:pt x="31320" y="5607"/>
                    <a:pt x="25666" y="5607"/>
                  </a:cubicBezTo>
                  <a:cubicBezTo>
                    <a:pt x="21302" y="5607"/>
                    <a:pt x="17781" y="6797"/>
                    <a:pt x="15153" y="9176"/>
                  </a:cubicBezTo>
                  <a:cubicBezTo>
                    <a:pt x="12475" y="11456"/>
                    <a:pt x="11186" y="13934"/>
                    <a:pt x="11186" y="16710"/>
                  </a:cubicBezTo>
                  <a:cubicBezTo>
                    <a:pt x="11186" y="20179"/>
                    <a:pt x="12178" y="23153"/>
                    <a:pt x="14161" y="25632"/>
                  </a:cubicBezTo>
                  <a:cubicBezTo>
                    <a:pt x="16145" y="28159"/>
                    <a:pt x="20013" y="30786"/>
                    <a:pt x="25865" y="33562"/>
                  </a:cubicBezTo>
                  <a:lnTo>
                    <a:pt x="39353" y="40303"/>
                  </a:lnTo>
                  <a:cubicBezTo>
                    <a:pt x="51900" y="46399"/>
                    <a:pt x="58198" y="54478"/>
                    <a:pt x="58198" y="64490"/>
                  </a:cubicBezTo>
                  <a:cubicBezTo>
                    <a:pt x="58198" y="72173"/>
                    <a:pt x="55272" y="78368"/>
                    <a:pt x="49470" y="83126"/>
                  </a:cubicBezTo>
                  <a:cubicBezTo>
                    <a:pt x="43618" y="87885"/>
                    <a:pt x="37072" y="90264"/>
                    <a:pt x="29832" y="90264"/>
                  </a:cubicBezTo>
                  <a:cubicBezTo>
                    <a:pt x="24674" y="90264"/>
                    <a:pt x="18724" y="89322"/>
                    <a:pt x="11979" y="87488"/>
                  </a:cubicBezTo>
                  <a:cubicBezTo>
                    <a:pt x="9996" y="86844"/>
                    <a:pt x="8310" y="86497"/>
                    <a:pt x="7020" y="86497"/>
                  </a:cubicBezTo>
                  <a:cubicBezTo>
                    <a:pt x="5532" y="86497"/>
                    <a:pt x="4441" y="87389"/>
                    <a:pt x="3648" y="89074"/>
                  </a:cubicBezTo>
                  <a:lnTo>
                    <a:pt x="673" y="89074"/>
                  </a:lnTo>
                  <a:lnTo>
                    <a:pt x="673" y="58542"/>
                  </a:lnTo>
                  <a:lnTo>
                    <a:pt x="3648" y="58542"/>
                  </a:lnTo>
                  <a:cubicBezTo>
                    <a:pt x="5334" y="67266"/>
                    <a:pt x="8657" y="73808"/>
                    <a:pt x="13566" y="78170"/>
                  </a:cubicBezTo>
                  <a:cubicBezTo>
                    <a:pt x="18426" y="82532"/>
                    <a:pt x="23931" y="84713"/>
                    <a:pt x="30030" y="84713"/>
                  </a:cubicBezTo>
                  <a:cubicBezTo>
                    <a:pt x="34245" y="84713"/>
                    <a:pt x="37667" y="83523"/>
                    <a:pt x="40345" y="81144"/>
                  </a:cubicBezTo>
                  <a:cubicBezTo>
                    <a:pt x="43122" y="78666"/>
                    <a:pt x="44511" y="75593"/>
                    <a:pt x="44511" y="72024"/>
                  </a:cubicBezTo>
                  <a:cubicBezTo>
                    <a:pt x="44511" y="67811"/>
                    <a:pt x="42973" y="64242"/>
                    <a:pt x="39948" y="61318"/>
                  </a:cubicBezTo>
                  <a:cubicBezTo>
                    <a:pt x="37023" y="58443"/>
                    <a:pt x="31072" y="54726"/>
                    <a:pt x="22096" y="50216"/>
                  </a:cubicBezTo>
                  <a:cubicBezTo>
                    <a:pt x="13070" y="45755"/>
                    <a:pt x="7218" y="41690"/>
                    <a:pt x="4441" y="38122"/>
                  </a:cubicBezTo>
                  <a:cubicBezTo>
                    <a:pt x="1664" y="34553"/>
                    <a:pt x="276" y="30142"/>
                    <a:pt x="276" y="24839"/>
                  </a:cubicBezTo>
                  <a:cubicBezTo>
                    <a:pt x="276" y="17850"/>
                    <a:pt x="2656" y="11952"/>
                    <a:pt x="7417" y="7194"/>
                  </a:cubicBezTo>
                  <a:cubicBezTo>
                    <a:pt x="12178" y="2435"/>
                    <a:pt x="18376" y="56"/>
                    <a:pt x="26063" y="56"/>
                  </a:cubicBezTo>
                  <a:cubicBezTo>
                    <a:pt x="29336" y="56"/>
                    <a:pt x="33402" y="800"/>
                    <a:pt x="38163" y="2237"/>
                  </a:cubicBezTo>
                  <a:cubicBezTo>
                    <a:pt x="41337" y="3179"/>
                    <a:pt x="43420" y="3625"/>
                    <a:pt x="44511" y="3625"/>
                  </a:cubicBezTo>
                  <a:cubicBezTo>
                    <a:pt x="45552" y="3625"/>
                    <a:pt x="46346" y="3427"/>
                    <a:pt x="46891" y="3030"/>
                  </a:cubicBezTo>
                  <a:cubicBezTo>
                    <a:pt x="47387" y="2634"/>
                    <a:pt x="48081" y="1642"/>
                    <a:pt x="48875" y="5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B81AF9AE-CF70-F9BE-24D0-D7A72C43F54D}"/>
              </a:ext>
            </a:extLst>
          </p:cNvPr>
          <p:cNvSpPr/>
          <p:nvPr/>
        </p:nvSpPr>
        <p:spPr>
          <a:xfrm rot="5400000">
            <a:off x="3056366" y="2435444"/>
            <a:ext cx="475731" cy="171147"/>
          </a:xfrm>
          <a:custGeom>
            <a:avLst/>
            <a:gdLst>
              <a:gd name="connsiteX0" fmla="*/ -83 w 475731"/>
              <a:gd name="connsiteY0" fmla="*/ 59897 h 171147"/>
              <a:gd name="connsiteX1" fmla="*/ 380478 w 475731"/>
              <a:gd name="connsiteY1" fmla="*/ 59897 h 171147"/>
              <a:gd name="connsiteX2" fmla="*/ 380478 w 475731"/>
              <a:gd name="connsiteY2" fmla="*/ -30 h 171147"/>
              <a:gd name="connsiteX3" fmla="*/ 475649 w 475731"/>
              <a:gd name="connsiteY3" fmla="*/ 85572 h 171147"/>
              <a:gd name="connsiteX4" fmla="*/ 380478 w 475731"/>
              <a:gd name="connsiteY4" fmla="*/ 171117 h 171147"/>
              <a:gd name="connsiteX5" fmla="*/ 380478 w 475731"/>
              <a:gd name="connsiteY5" fmla="*/ 111247 h 171147"/>
              <a:gd name="connsiteX6" fmla="*/ -83 w 475731"/>
              <a:gd name="connsiteY6" fmla="*/ 111247 h 17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731" h="171147">
                <a:moveTo>
                  <a:pt x="-83" y="59897"/>
                </a:moveTo>
                <a:lnTo>
                  <a:pt x="380478" y="59897"/>
                </a:lnTo>
                <a:lnTo>
                  <a:pt x="380478" y="-30"/>
                </a:lnTo>
                <a:lnTo>
                  <a:pt x="475649" y="85572"/>
                </a:lnTo>
                <a:lnTo>
                  <a:pt x="380478" y="171117"/>
                </a:lnTo>
                <a:lnTo>
                  <a:pt x="380478" y="111247"/>
                </a:lnTo>
                <a:lnTo>
                  <a:pt x="-83" y="111247"/>
                </a:lnTo>
                <a:close/>
              </a:path>
            </a:pathLst>
          </a:custGeom>
          <a:solidFill>
            <a:srgbClr val="FFFFFF"/>
          </a:solidFill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E459CDC9-2520-259B-65D0-F00E413A1DE8}"/>
              </a:ext>
            </a:extLst>
          </p:cNvPr>
          <p:cNvSpPr/>
          <p:nvPr/>
        </p:nvSpPr>
        <p:spPr>
          <a:xfrm>
            <a:off x="382290" y="3177124"/>
            <a:ext cx="12695" cy="1141128"/>
          </a:xfrm>
          <a:custGeom>
            <a:avLst/>
            <a:gdLst>
              <a:gd name="connsiteX0" fmla="*/ -6 w 12695"/>
              <a:gd name="connsiteY0" fmla="*/ 1141066 h 1141128"/>
              <a:gd name="connsiteX1" fmla="*/ -6 w 12695"/>
              <a:gd name="connsiteY1" fmla="*/ -63 h 114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95" h="1141128">
                <a:moveTo>
                  <a:pt x="-6" y="1141066"/>
                </a:moveTo>
                <a:lnTo>
                  <a:pt x="-6" y="-63"/>
                </a:ln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CF3AE625-5562-2ABC-9FB9-94A8368BFFC6}"/>
              </a:ext>
            </a:extLst>
          </p:cNvPr>
          <p:cNvSpPr/>
          <p:nvPr/>
        </p:nvSpPr>
        <p:spPr>
          <a:xfrm>
            <a:off x="139691" y="3609823"/>
            <a:ext cx="228315" cy="408913"/>
          </a:xfrm>
          <a:custGeom>
            <a:avLst/>
            <a:gdLst>
              <a:gd name="connsiteX0" fmla="*/ 0 w 228315"/>
              <a:gd name="connsiteY0" fmla="*/ 408913 h 408913"/>
              <a:gd name="connsiteX1" fmla="*/ 0 w 228315"/>
              <a:gd name="connsiteY1" fmla="*/ 0 h 408913"/>
              <a:gd name="connsiteX2" fmla="*/ 228316 w 228315"/>
              <a:gd name="connsiteY2" fmla="*/ 0 h 408913"/>
              <a:gd name="connsiteX3" fmla="*/ 228316 w 228315"/>
              <a:gd name="connsiteY3" fmla="*/ 408913 h 40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315" h="408913">
                <a:moveTo>
                  <a:pt x="0" y="408913"/>
                </a:moveTo>
                <a:lnTo>
                  <a:pt x="0" y="0"/>
                </a:lnTo>
                <a:lnTo>
                  <a:pt x="228316" y="0"/>
                </a:lnTo>
                <a:lnTo>
                  <a:pt x="228316" y="408913"/>
                </a:lnTo>
                <a:close/>
              </a:path>
            </a:pathLst>
          </a:custGeom>
          <a:solidFill>
            <a:srgbClr val="FFFFFF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975F281-779A-A22F-4410-31DCF2DFF8D4}"/>
              </a:ext>
            </a:extLst>
          </p:cNvPr>
          <p:cNvSpPr/>
          <p:nvPr/>
        </p:nvSpPr>
        <p:spPr>
          <a:xfrm>
            <a:off x="194487" y="3887214"/>
            <a:ext cx="125960" cy="132833"/>
          </a:xfrm>
          <a:custGeom>
            <a:avLst/>
            <a:gdLst>
              <a:gd name="connsiteX0" fmla="*/ 16 w 125960"/>
              <a:gd name="connsiteY0" fmla="*/ 44224 h 132833"/>
              <a:gd name="connsiteX1" fmla="*/ 16 w 125960"/>
              <a:gd name="connsiteY1" fmla="*/ 210 h 132833"/>
              <a:gd name="connsiteX2" fmla="*/ 3388 w 125960"/>
              <a:gd name="connsiteY2" fmla="*/ 210 h 132833"/>
              <a:gd name="connsiteX3" fmla="*/ 3388 w 125960"/>
              <a:gd name="connsiteY3" fmla="*/ 2788 h 132833"/>
              <a:gd name="connsiteX4" fmla="*/ 5570 w 125960"/>
              <a:gd name="connsiteY4" fmla="*/ 9925 h 132833"/>
              <a:gd name="connsiteX5" fmla="*/ 11719 w 125960"/>
              <a:gd name="connsiteY5" fmla="*/ 18252 h 132833"/>
              <a:gd name="connsiteX6" fmla="*/ 24811 w 125960"/>
              <a:gd name="connsiteY6" fmla="*/ 27570 h 132833"/>
              <a:gd name="connsiteX7" fmla="*/ 72617 w 125960"/>
              <a:gd name="connsiteY7" fmla="*/ 57904 h 132833"/>
              <a:gd name="connsiteX8" fmla="*/ 104156 w 125960"/>
              <a:gd name="connsiteY8" fmla="*/ 57904 h 132833"/>
              <a:gd name="connsiteX9" fmla="*/ 118637 w 125960"/>
              <a:gd name="connsiteY9" fmla="*/ 55326 h 132833"/>
              <a:gd name="connsiteX10" fmla="*/ 122604 w 125960"/>
              <a:gd name="connsiteY10" fmla="*/ 44224 h 132833"/>
              <a:gd name="connsiteX11" fmla="*/ 122604 w 125960"/>
              <a:gd name="connsiteY11" fmla="*/ 40060 h 132833"/>
              <a:gd name="connsiteX12" fmla="*/ 125976 w 125960"/>
              <a:gd name="connsiteY12" fmla="*/ 40060 h 132833"/>
              <a:gd name="connsiteX13" fmla="*/ 125976 w 125960"/>
              <a:gd name="connsiteY13" fmla="*/ 93590 h 132833"/>
              <a:gd name="connsiteX14" fmla="*/ 122604 w 125960"/>
              <a:gd name="connsiteY14" fmla="*/ 93590 h 132833"/>
              <a:gd name="connsiteX15" fmla="*/ 122604 w 125960"/>
              <a:gd name="connsiteY15" fmla="*/ 89228 h 132833"/>
              <a:gd name="connsiteX16" fmla="*/ 117645 w 125960"/>
              <a:gd name="connsiteY16" fmla="*/ 77729 h 132833"/>
              <a:gd name="connsiteX17" fmla="*/ 104156 w 125960"/>
              <a:gd name="connsiteY17" fmla="*/ 75747 h 132833"/>
              <a:gd name="connsiteX18" fmla="*/ 74402 w 125960"/>
              <a:gd name="connsiteY18" fmla="*/ 75747 h 132833"/>
              <a:gd name="connsiteX19" fmla="*/ 21637 w 125960"/>
              <a:gd name="connsiteY19" fmla="*/ 110244 h 132833"/>
              <a:gd name="connsiteX20" fmla="*/ 9934 w 125960"/>
              <a:gd name="connsiteY20" fmla="*/ 118571 h 132833"/>
              <a:gd name="connsiteX21" fmla="*/ 4380 w 125960"/>
              <a:gd name="connsiteY21" fmla="*/ 127691 h 132833"/>
              <a:gd name="connsiteX22" fmla="*/ 3388 w 125960"/>
              <a:gd name="connsiteY22" fmla="*/ 133044 h 132833"/>
              <a:gd name="connsiteX23" fmla="*/ 16 w 125960"/>
              <a:gd name="connsiteY23" fmla="*/ 133044 h 132833"/>
              <a:gd name="connsiteX24" fmla="*/ 16 w 125960"/>
              <a:gd name="connsiteY24" fmla="*/ 79316 h 132833"/>
              <a:gd name="connsiteX25" fmla="*/ 3388 w 125960"/>
              <a:gd name="connsiteY25" fmla="*/ 79316 h 132833"/>
              <a:gd name="connsiteX26" fmla="*/ 3388 w 125960"/>
              <a:gd name="connsiteY26" fmla="*/ 82091 h 132833"/>
              <a:gd name="connsiteX27" fmla="*/ 5570 w 125960"/>
              <a:gd name="connsiteY27" fmla="*/ 90220 h 132833"/>
              <a:gd name="connsiteX28" fmla="*/ 11719 w 125960"/>
              <a:gd name="connsiteY28" fmla="*/ 93788 h 132833"/>
              <a:gd name="connsiteX29" fmla="*/ 23621 w 125960"/>
              <a:gd name="connsiteY29" fmla="*/ 88039 h 132833"/>
              <a:gd name="connsiteX30" fmla="*/ 64285 w 125960"/>
              <a:gd name="connsiteY30" fmla="*/ 61671 h 132833"/>
              <a:gd name="connsiteX31" fmla="*/ 25406 w 125960"/>
              <a:gd name="connsiteY31" fmla="*/ 37087 h 132833"/>
              <a:gd name="connsiteX32" fmla="*/ 12513 w 125960"/>
              <a:gd name="connsiteY32" fmla="*/ 31535 h 132833"/>
              <a:gd name="connsiteX33" fmla="*/ 7950 w 125960"/>
              <a:gd name="connsiteY33" fmla="*/ 32923 h 132833"/>
              <a:gd name="connsiteX34" fmla="*/ 4578 w 125960"/>
              <a:gd name="connsiteY34" fmla="*/ 36690 h 132833"/>
              <a:gd name="connsiteX35" fmla="*/ 3388 w 125960"/>
              <a:gd name="connsiteY35" fmla="*/ 44224 h 13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5960" h="132833">
                <a:moveTo>
                  <a:pt x="16" y="44224"/>
                </a:moveTo>
                <a:lnTo>
                  <a:pt x="16" y="210"/>
                </a:lnTo>
                <a:lnTo>
                  <a:pt x="3388" y="210"/>
                </a:lnTo>
                <a:lnTo>
                  <a:pt x="3388" y="2788"/>
                </a:lnTo>
                <a:cubicBezTo>
                  <a:pt x="3388" y="4374"/>
                  <a:pt x="4132" y="6752"/>
                  <a:pt x="5570" y="9925"/>
                </a:cubicBezTo>
                <a:cubicBezTo>
                  <a:pt x="7058" y="12998"/>
                  <a:pt x="9091" y="15774"/>
                  <a:pt x="11719" y="18252"/>
                </a:cubicBezTo>
                <a:cubicBezTo>
                  <a:pt x="14397" y="20780"/>
                  <a:pt x="18761" y="23902"/>
                  <a:pt x="24811" y="27570"/>
                </a:cubicBezTo>
                <a:lnTo>
                  <a:pt x="72617" y="57904"/>
                </a:lnTo>
                <a:lnTo>
                  <a:pt x="104156" y="57904"/>
                </a:lnTo>
                <a:cubicBezTo>
                  <a:pt x="111843" y="57904"/>
                  <a:pt x="116653" y="57061"/>
                  <a:pt x="118637" y="55326"/>
                </a:cubicBezTo>
                <a:cubicBezTo>
                  <a:pt x="121315" y="52947"/>
                  <a:pt x="122604" y="49279"/>
                  <a:pt x="122604" y="44224"/>
                </a:cubicBezTo>
                <a:lnTo>
                  <a:pt x="122604" y="40060"/>
                </a:lnTo>
                <a:lnTo>
                  <a:pt x="125976" y="40060"/>
                </a:lnTo>
                <a:lnTo>
                  <a:pt x="125976" y="93590"/>
                </a:lnTo>
                <a:lnTo>
                  <a:pt x="122604" y="93590"/>
                </a:lnTo>
                <a:lnTo>
                  <a:pt x="122604" y="89228"/>
                </a:lnTo>
                <a:cubicBezTo>
                  <a:pt x="122604" y="83826"/>
                  <a:pt x="120968" y="80009"/>
                  <a:pt x="117645" y="77729"/>
                </a:cubicBezTo>
                <a:cubicBezTo>
                  <a:pt x="115661" y="76441"/>
                  <a:pt x="111198" y="75747"/>
                  <a:pt x="104156" y="75747"/>
                </a:cubicBezTo>
                <a:lnTo>
                  <a:pt x="74402" y="75747"/>
                </a:lnTo>
                <a:lnTo>
                  <a:pt x="21637" y="110244"/>
                </a:lnTo>
                <a:cubicBezTo>
                  <a:pt x="15439" y="114358"/>
                  <a:pt x="11521" y="117133"/>
                  <a:pt x="9934" y="118571"/>
                </a:cubicBezTo>
                <a:cubicBezTo>
                  <a:pt x="8347" y="120058"/>
                  <a:pt x="6512" y="123081"/>
                  <a:pt x="4380" y="127691"/>
                </a:cubicBezTo>
                <a:cubicBezTo>
                  <a:pt x="3735" y="128880"/>
                  <a:pt x="3388" y="130664"/>
                  <a:pt x="3388" y="133044"/>
                </a:cubicBezTo>
                <a:lnTo>
                  <a:pt x="16" y="133044"/>
                </a:lnTo>
                <a:lnTo>
                  <a:pt x="16" y="79316"/>
                </a:lnTo>
                <a:lnTo>
                  <a:pt x="3388" y="79316"/>
                </a:lnTo>
                <a:lnTo>
                  <a:pt x="3388" y="82091"/>
                </a:lnTo>
                <a:cubicBezTo>
                  <a:pt x="3388" y="85015"/>
                  <a:pt x="4132" y="87741"/>
                  <a:pt x="5570" y="90220"/>
                </a:cubicBezTo>
                <a:cubicBezTo>
                  <a:pt x="6909" y="92599"/>
                  <a:pt x="8942" y="93788"/>
                  <a:pt x="11719" y="93788"/>
                </a:cubicBezTo>
                <a:cubicBezTo>
                  <a:pt x="13852" y="93788"/>
                  <a:pt x="17819" y="91905"/>
                  <a:pt x="23621" y="88039"/>
                </a:cubicBezTo>
                <a:lnTo>
                  <a:pt x="64285" y="61671"/>
                </a:lnTo>
                <a:lnTo>
                  <a:pt x="25406" y="37087"/>
                </a:lnTo>
                <a:cubicBezTo>
                  <a:pt x="19604" y="33419"/>
                  <a:pt x="15290" y="31535"/>
                  <a:pt x="12513" y="31535"/>
                </a:cubicBezTo>
                <a:cubicBezTo>
                  <a:pt x="10827" y="31535"/>
                  <a:pt x="9289" y="32031"/>
                  <a:pt x="7950" y="32923"/>
                </a:cubicBezTo>
                <a:cubicBezTo>
                  <a:pt x="6512" y="33716"/>
                  <a:pt x="5372" y="35005"/>
                  <a:pt x="4578" y="36690"/>
                </a:cubicBezTo>
                <a:cubicBezTo>
                  <a:pt x="3785" y="38425"/>
                  <a:pt x="3388" y="40952"/>
                  <a:pt x="3388" y="44224"/>
                </a:cubicBez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1" name="Graphic 7">
            <a:extLst>
              <a:ext uri="{FF2B5EF4-FFF2-40B4-BE49-F238E27FC236}">
                <a16:creationId xmlns:a16="http://schemas.microsoft.com/office/drawing/2014/main" id="{6BAE3527-03F9-5C44-E910-F0D521ECF21E}"/>
              </a:ext>
            </a:extLst>
          </p:cNvPr>
          <p:cNvGrpSpPr/>
          <p:nvPr/>
        </p:nvGrpSpPr>
        <p:grpSpPr>
          <a:xfrm>
            <a:off x="188338" y="3609325"/>
            <a:ext cx="134687" cy="280108"/>
            <a:chOff x="188338" y="3609325"/>
            <a:chExt cx="134687" cy="280108"/>
          </a:xfrm>
          <a:solidFill>
            <a:srgbClr val="000000"/>
          </a:solidFill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C60796C-6F62-5063-E04A-204D20BBCCE7}"/>
                </a:ext>
              </a:extLst>
            </p:cNvPr>
            <p:cNvSpPr/>
            <p:nvPr/>
          </p:nvSpPr>
          <p:spPr>
            <a:xfrm>
              <a:off x="188338" y="3846808"/>
              <a:ext cx="132108" cy="42625"/>
            </a:xfrm>
            <a:custGeom>
              <a:avLst/>
              <a:gdLst>
                <a:gd name="connsiteX0" fmla="*/ 16 w 132108"/>
                <a:gd name="connsiteY0" fmla="*/ 20819 h 42625"/>
                <a:gd name="connsiteX1" fmla="*/ 2792 w 132108"/>
                <a:gd name="connsiteY1" fmla="*/ 14277 h 42625"/>
                <a:gd name="connsiteX2" fmla="*/ 9338 w 132108"/>
                <a:gd name="connsiteY2" fmla="*/ 11501 h 42625"/>
                <a:gd name="connsiteX3" fmla="*/ 16083 w 132108"/>
                <a:gd name="connsiteY3" fmla="*/ 14277 h 42625"/>
                <a:gd name="connsiteX4" fmla="*/ 18860 w 132108"/>
                <a:gd name="connsiteY4" fmla="*/ 20819 h 42625"/>
                <a:gd name="connsiteX5" fmla="*/ 16083 w 132108"/>
                <a:gd name="connsiteY5" fmla="*/ 27560 h 42625"/>
                <a:gd name="connsiteX6" fmla="*/ 9338 w 132108"/>
                <a:gd name="connsiteY6" fmla="*/ 30335 h 42625"/>
                <a:gd name="connsiteX7" fmla="*/ 2792 w 132108"/>
                <a:gd name="connsiteY7" fmla="*/ 27560 h 42625"/>
                <a:gd name="connsiteX8" fmla="*/ 16 w 132108"/>
                <a:gd name="connsiteY8" fmla="*/ 20819 h 42625"/>
                <a:gd name="connsiteX9" fmla="*/ 44448 w 132108"/>
                <a:gd name="connsiteY9" fmla="*/ 13087 h 42625"/>
                <a:gd name="connsiteX10" fmla="*/ 112884 w 132108"/>
                <a:gd name="connsiteY10" fmla="*/ 13087 h 42625"/>
                <a:gd name="connsiteX11" fmla="*/ 123595 w 132108"/>
                <a:gd name="connsiteY11" fmla="*/ 11897 h 42625"/>
                <a:gd name="connsiteX12" fmla="*/ 127562 w 132108"/>
                <a:gd name="connsiteY12" fmla="*/ 8527 h 42625"/>
                <a:gd name="connsiteX13" fmla="*/ 128753 w 132108"/>
                <a:gd name="connsiteY13" fmla="*/ 200 h 42625"/>
                <a:gd name="connsiteX14" fmla="*/ 132125 w 132108"/>
                <a:gd name="connsiteY14" fmla="*/ 200 h 42625"/>
                <a:gd name="connsiteX15" fmla="*/ 132125 w 132108"/>
                <a:gd name="connsiteY15" fmla="*/ 41438 h 42625"/>
                <a:gd name="connsiteX16" fmla="*/ 128753 w 132108"/>
                <a:gd name="connsiteY16" fmla="*/ 41438 h 42625"/>
                <a:gd name="connsiteX17" fmla="*/ 127562 w 132108"/>
                <a:gd name="connsiteY17" fmla="*/ 33111 h 42625"/>
                <a:gd name="connsiteX18" fmla="*/ 123595 w 132108"/>
                <a:gd name="connsiteY18" fmla="*/ 29741 h 42625"/>
                <a:gd name="connsiteX19" fmla="*/ 112884 w 132108"/>
                <a:gd name="connsiteY19" fmla="*/ 28551 h 42625"/>
                <a:gd name="connsiteX20" fmla="*/ 80154 w 132108"/>
                <a:gd name="connsiteY20" fmla="*/ 28551 h 42625"/>
                <a:gd name="connsiteX21" fmla="*/ 62103 w 132108"/>
                <a:gd name="connsiteY21" fmla="*/ 29344 h 42625"/>
                <a:gd name="connsiteX22" fmla="*/ 58135 w 132108"/>
                <a:gd name="connsiteY22" fmla="*/ 31327 h 42625"/>
                <a:gd name="connsiteX23" fmla="*/ 56945 w 132108"/>
                <a:gd name="connsiteY23" fmla="*/ 35292 h 42625"/>
                <a:gd name="connsiteX24" fmla="*/ 58334 w 132108"/>
                <a:gd name="connsiteY24" fmla="*/ 41438 h 42625"/>
                <a:gd name="connsiteX25" fmla="*/ 54962 w 132108"/>
                <a:gd name="connsiteY25" fmla="*/ 42826 h 42625"/>
                <a:gd name="connsiteX26" fmla="*/ 44448 w 132108"/>
                <a:gd name="connsiteY26" fmla="*/ 17250 h 4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2108" h="42625">
                  <a:moveTo>
                    <a:pt x="16" y="20819"/>
                  </a:moveTo>
                  <a:cubicBezTo>
                    <a:pt x="16" y="18192"/>
                    <a:pt x="958" y="16011"/>
                    <a:pt x="2792" y="14277"/>
                  </a:cubicBezTo>
                  <a:cubicBezTo>
                    <a:pt x="4676" y="12443"/>
                    <a:pt x="6859" y="11501"/>
                    <a:pt x="9338" y="11501"/>
                  </a:cubicBezTo>
                  <a:cubicBezTo>
                    <a:pt x="12016" y="11501"/>
                    <a:pt x="14248" y="12443"/>
                    <a:pt x="16083" y="14277"/>
                  </a:cubicBezTo>
                  <a:cubicBezTo>
                    <a:pt x="17967" y="16011"/>
                    <a:pt x="18860" y="18192"/>
                    <a:pt x="18860" y="20819"/>
                  </a:cubicBezTo>
                  <a:cubicBezTo>
                    <a:pt x="18860" y="23495"/>
                    <a:pt x="17967" y="25726"/>
                    <a:pt x="16083" y="27560"/>
                  </a:cubicBezTo>
                  <a:cubicBezTo>
                    <a:pt x="14248" y="29443"/>
                    <a:pt x="12016" y="30335"/>
                    <a:pt x="9338" y="30335"/>
                  </a:cubicBezTo>
                  <a:cubicBezTo>
                    <a:pt x="6859" y="30335"/>
                    <a:pt x="4676" y="29443"/>
                    <a:pt x="2792" y="27560"/>
                  </a:cubicBezTo>
                  <a:cubicBezTo>
                    <a:pt x="958" y="25726"/>
                    <a:pt x="16" y="23495"/>
                    <a:pt x="16" y="20819"/>
                  </a:cubicBezTo>
                  <a:close/>
                  <a:moveTo>
                    <a:pt x="44448" y="13087"/>
                  </a:moveTo>
                  <a:lnTo>
                    <a:pt x="112884" y="13087"/>
                  </a:lnTo>
                  <a:cubicBezTo>
                    <a:pt x="118190" y="13087"/>
                    <a:pt x="121760" y="12690"/>
                    <a:pt x="123595" y="11897"/>
                  </a:cubicBezTo>
                  <a:cubicBezTo>
                    <a:pt x="125331" y="11104"/>
                    <a:pt x="126670" y="10014"/>
                    <a:pt x="127562" y="8527"/>
                  </a:cubicBezTo>
                  <a:cubicBezTo>
                    <a:pt x="128356" y="6941"/>
                    <a:pt x="128753" y="4165"/>
                    <a:pt x="128753" y="200"/>
                  </a:cubicBezTo>
                  <a:lnTo>
                    <a:pt x="132125" y="200"/>
                  </a:lnTo>
                  <a:lnTo>
                    <a:pt x="132125" y="41438"/>
                  </a:lnTo>
                  <a:lnTo>
                    <a:pt x="128753" y="41438"/>
                  </a:lnTo>
                  <a:cubicBezTo>
                    <a:pt x="128753" y="37374"/>
                    <a:pt x="128356" y="34598"/>
                    <a:pt x="127562" y="33111"/>
                  </a:cubicBezTo>
                  <a:cubicBezTo>
                    <a:pt x="126769" y="31674"/>
                    <a:pt x="125480" y="30534"/>
                    <a:pt x="123595" y="29741"/>
                  </a:cubicBezTo>
                  <a:cubicBezTo>
                    <a:pt x="121760" y="28948"/>
                    <a:pt x="118190" y="28551"/>
                    <a:pt x="112884" y="28551"/>
                  </a:cubicBezTo>
                  <a:lnTo>
                    <a:pt x="80154" y="28551"/>
                  </a:lnTo>
                  <a:cubicBezTo>
                    <a:pt x="70930" y="28551"/>
                    <a:pt x="64880" y="28849"/>
                    <a:pt x="62103" y="29344"/>
                  </a:cubicBezTo>
                  <a:cubicBezTo>
                    <a:pt x="60119" y="29741"/>
                    <a:pt x="58830" y="30435"/>
                    <a:pt x="58135" y="31327"/>
                  </a:cubicBezTo>
                  <a:cubicBezTo>
                    <a:pt x="57342" y="32268"/>
                    <a:pt x="56945" y="33607"/>
                    <a:pt x="56945" y="35292"/>
                  </a:cubicBezTo>
                  <a:cubicBezTo>
                    <a:pt x="56945" y="37027"/>
                    <a:pt x="57441" y="39059"/>
                    <a:pt x="58334" y="41438"/>
                  </a:cubicBezTo>
                  <a:lnTo>
                    <a:pt x="54962" y="42826"/>
                  </a:lnTo>
                  <a:lnTo>
                    <a:pt x="44448" y="1725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DD8BB57-1013-5593-7172-84C56294047F}"/>
                </a:ext>
              </a:extLst>
            </p:cNvPr>
            <p:cNvSpPr/>
            <p:nvPr/>
          </p:nvSpPr>
          <p:spPr>
            <a:xfrm>
              <a:off x="232771" y="3763230"/>
              <a:ext cx="90255" cy="71769"/>
            </a:xfrm>
            <a:custGeom>
              <a:avLst/>
              <a:gdLst>
                <a:gd name="connsiteX0" fmla="*/ 34729 w 90255"/>
                <a:gd name="connsiteY0" fmla="*/ 58880 h 71769"/>
                <a:gd name="connsiteX1" fmla="*/ 64285 w 90255"/>
                <a:gd name="connsiteY1" fmla="*/ 49761 h 71769"/>
                <a:gd name="connsiteX2" fmla="*/ 75195 w 90255"/>
                <a:gd name="connsiteY2" fmla="*/ 27952 h 71769"/>
                <a:gd name="connsiteX3" fmla="*/ 70633 w 90255"/>
                <a:gd name="connsiteY3" fmla="*/ 13281 h 71769"/>
                <a:gd name="connsiteX4" fmla="*/ 54764 w 90255"/>
                <a:gd name="connsiteY4" fmla="*/ 2972 h 71769"/>
                <a:gd name="connsiteX5" fmla="*/ 56747 w 90255"/>
                <a:gd name="connsiteY5" fmla="*/ 196 h 71769"/>
                <a:gd name="connsiteX6" fmla="*/ 79956 w 90255"/>
                <a:gd name="connsiteY6" fmla="*/ 11497 h 71769"/>
                <a:gd name="connsiteX7" fmla="*/ 90271 w 90255"/>
                <a:gd name="connsiteY7" fmla="*/ 34891 h 71769"/>
                <a:gd name="connsiteX8" fmla="*/ 78369 w 90255"/>
                <a:gd name="connsiteY8" fmla="*/ 61061 h 71769"/>
                <a:gd name="connsiteX9" fmla="*/ 46234 w 90255"/>
                <a:gd name="connsiteY9" fmla="*/ 71965 h 71769"/>
                <a:gd name="connsiteX10" fmla="*/ 12314 w 90255"/>
                <a:gd name="connsiteY10" fmla="*/ 60863 h 71769"/>
                <a:gd name="connsiteX11" fmla="*/ 16 w 90255"/>
                <a:gd name="connsiteY11" fmla="*/ 32710 h 71769"/>
                <a:gd name="connsiteX12" fmla="*/ 9537 w 90255"/>
                <a:gd name="connsiteY12" fmla="*/ 9316 h 71769"/>
                <a:gd name="connsiteX13" fmla="*/ 34729 w 90255"/>
                <a:gd name="connsiteY13" fmla="*/ 196 h 71769"/>
                <a:gd name="connsiteX14" fmla="*/ 29175 w 90255"/>
                <a:gd name="connsiteY14" fmla="*/ 58880 h 71769"/>
                <a:gd name="connsiteX15" fmla="*/ 29175 w 90255"/>
                <a:gd name="connsiteY15" fmla="*/ 19427 h 71769"/>
                <a:gd name="connsiteX16" fmla="*/ 17670 w 90255"/>
                <a:gd name="connsiteY16" fmla="*/ 21410 h 71769"/>
                <a:gd name="connsiteX17" fmla="*/ 9537 w 90255"/>
                <a:gd name="connsiteY17" fmla="*/ 28349 h 71769"/>
                <a:gd name="connsiteX18" fmla="*/ 6562 w 90255"/>
                <a:gd name="connsiteY18" fmla="*/ 38063 h 71769"/>
                <a:gd name="connsiteX19" fmla="*/ 12711 w 90255"/>
                <a:gd name="connsiteY19" fmla="*/ 51743 h 71769"/>
                <a:gd name="connsiteX20" fmla="*/ 29175 w 90255"/>
                <a:gd name="connsiteY20" fmla="*/ 58880 h 7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255" h="71769">
                  <a:moveTo>
                    <a:pt x="34729" y="58880"/>
                  </a:moveTo>
                  <a:cubicBezTo>
                    <a:pt x="47325" y="58880"/>
                    <a:pt x="57144" y="55857"/>
                    <a:pt x="64285" y="49761"/>
                  </a:cubicBezTo>
                  <a:cubicBezTo>
                    <a:pt x="71575" y="43565"/>
                    <a:pt x="75195" y="36279"/>
                    <a:pt x="75195" y="27952"/>
                  </a:cubicBezTo>
                  <a:cubicBezTo>
                    <a:pt x="75195" y="22302"/>
                    <a:pt x="73708" y="17395"/>
                    <a:pt x="70633" y="13281"/>
                  </a:cubicBezTo>
                  <a:cubicBezTo>
                    <a:pt x="67459" y="9217"/>
                    <a:pt x="62203" y="5747"/>
                    <a:pt x="54764" y="2972"/>
                  </a:cubicBezTo>
                  <a:lnTo>
                    <a:pt x="56747" y="196"/>
                  </a:lnTo>
                  <a:cubicBezTo>
                    <a:pt x="65228" y="1385"/>
                    <a:pt x="72964" y="5152"/>
                    <a:pt x="79956" y="11497"/>
                  </a:cubicBezTo>
                  <a:cubicBezTo>
                    <a:pt x="86849" y="17742"/>
                    <a:pt x="90271" y="25523"/>
                    <a:pt x="90271" y="34891"/>
                  </a:cubicBezTo>
                  <a:cubicBezTo>
                    <a:pt x="90271" y="45101"/>
                    <a:pt x="86304" y="53825"/>
                    <a:pt x="78369" y="61061"/>
                  </a:cubicBezTo>
                  <a:cubicBezTo>
                    <a:pt x="70434" y="68347"/>
                    <a:pt x="59723" y="71965"/>
                    <a:pt x="46234" y="71965"/>
                  </a:cubicBezTo>
                  <a:cubicBezTo>
                    <a:pt x="31704" y="71965"/>
                    <a:pt x="20398" y="68298"/>
                    <a:pt x="12314" y="60863"/>
                  </a:cubicBezTo>
                  <a:cubicBezTo>
                    <a:pt x="4132" y="53478"/>
                    <a:pt x="16" y="44110"/>
                    <a:pt x="16" y="32710"/>
                  </a:cubicBezTo>
                  <a:cubicBezTo>
                    <a:pt x="16" y="23194"/>
                    <a:pt x="3190" y="15412"/>
                    <a:pt x="9537" y="9316"/>
                  </a:cubicBezTo>
                  <a:cubicBezTo>
                    <a:pt x="15786" y="3269"/>
                    <a:pt x="24166" y="196"/>
                    <a:pt x="34729" y="196"/>
                  </a:cubicBezTo>
                  <a:close/>
                  <a:moveTo>
                    <a:pt x="29175" y="58880"/>
                  </a:moveTo>
                  <a:lnTo>
                    <a:pt x="29175" y="19427"/>
                  </a:lnTo>
                  <a:cubicBezTo>
                    <a:pt x="23770" y="19823"/>
                    <a:pt x="19951" y="20517"/>
                    <a:pt x="17670" y="21410"/>
                  </a:cubicBezTo>
                  <a:cubicBezTo>
                    <a:pt x="14248" y="22996"/>
                    <a:pt x="11521" y="25325"/>
                    <a:pt x="9537" y="28349"/>
                  </a:cubicBezTo>
                  <a:cubicBezTo>
                    <a:pt x="7554" y="31422"/>
                    <a:pt x="6562" y="34643"/>
                    <a:pt x="6562" y="38063"/>
                  </a:cubicBezTo>
                  <a:cubicBezTo>
                    <a:pt x="6562" y="43119"/>
                    <a:pt x="8645" y="47679"/>
                    <a:pt x="12711" y="51743"/>
                  </a:cubicBezTo>
                  <a:cubicBezTo>
                    <a:pt x="16678" y="55857"/>
                    <a:pt x="22183" y="58236"/>
                    <a:pt x="29175" y="5888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A87A1AA-3A80-94F5-F7EA-ACAF9924F2F4}"/>
                </a:ext>
              </a:extLst>
            </p:cNvPr>
            <p:cNvSpPr/>
            <p:nvPr/>
          </p:nvSpPr>
          <p:spPr>
            <a:xfrm>
              <a:off x="188338" y="3708750"/>
              <a:ext cx="132108" cy="43220"/>
            </a:xfrm>
            <a:custGeom>
              <a:avLst/>
              <a:gdLst>
                <a:gd name="connsiteX0" fmla="*/ 16 w 132108"/>
                <a:gd name="connsiteY0" fmla="*/ 14067 h 43220"/>
                <a:gd name="connsiteX1" fmla="*/ 112884 w 132108"/>
                <a:gd name="connsiteY1" fmla="*/ 14067 h 43220"/>
                <a:gd name="connsiteX2" fmla="*/ 123595 w 132108"/>
                <a:gd name="connsiteY2" fmla="*/ 12878 h 43220"/>
                <a:gd name="connsiteX3" fmla="*/ 127562 w 132108"/>
                <a:gd name="connsiteY3" fmla="*/ 9309 h 43220"/>
                <a:gd name="connsiteX4" fmla="*/ 128753 w 132108"/>
                <a:gd name="connsiteY4" fmla="*/ 189 h 43220"/>
                <a:gd name="connsiteX5" fmla="*/ 132125 w 132108"/>
                <a:gd name="connsiteY5" fmla="*/ 189 h 43220"/>
                <a:gd name="connsiteX6" fmla="*/ 132125 w 132108"/>
                <a:gd name="connsiteY6" fmla="*/ 41824 h 43220"/>
                <a:gd name="connsiteX7" fmla="*/ 128753 w 132108"/>
                <a:gd name="connsiteY7" fmla="*/ 41824 h 43220"/>
                <a:gd name="connsiteX8" fmla="*/ 127562 w 132108"/>
                <a:gd name="connsiteY8" fmla="*/ 33893 h 43220"/>
                <a:gd name="connsiteX9" fmla="*/ 123595 w 132108"/>
                <a:gd name="connsiteY9" fmla="*/ 30523 h 43220"/>
                <a:gd name="connsiteX10" fmla="*/ 112884 w 132108"/>
                <a:gd name="connsiteY10" fmla="*/ 29333 h 43220"/>
                <a:gd name="connsiteX11" fmla="*/ 35522 w 132108"/>
                <a:gd name="connsiteY11" fmla="*/ 29333 h 43220"/>
                <a:gd name="connsiteX12" fmla="*/ 18066 w 132108"/>
                <a:gd name="connsiteY12" fmla="*/ 30126 h 43220"/>
                <a:gd name="connsiteX13" fmla="*/ 13504 w 132108"/>
                <a:gd name="connsiteY13" fmla="*/ 32109 h 43220"/>
                <a:gd name="connsiteX14" fmla="*/ 12115 w 132108"/>
                <a:gd name="connsiteY14" fmla="*/ 35876 h 43220"/>
                <a:gd name="connsiteX15" fmla="*/ 13702 w 132108"/>
                <a:gd name="connsiteY15" fmla="*/ 41824 h 43220"/>
                <a:gd name="connsiteX16" fmla="*/ 10528 w 132108"/>
                <a:gd name="connsiteY16" fmla="*/ 43410 h 43220"/>
                <a:gd name="connsiteX17" fmla="*/ 16 w 132108"/>
                <a:gd name="connsiteY17" fmla="*/ 18231 h 4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108" h="43220">
                  <a:moveTo>
                    <a:pt x="16" y="14067"/>
                  </a:moveTo>
                  <a:lnTo>
                    <a:pt x="112884" y="14067"/>
                  </a:lnTo>
                  <a:cubicBezTo>
                    <a:pt x="118190" y="14067"/>
                    <a:pt x="121760" y="13671"/>
                    <a:pt x="123595" y="12878"/>
                  </a:cubicBezTo>
                  <a:cubicBezTo>
                    <a:pt x="125331" y="12085"/>
                    <a:pt x="126670" y="10895"/>
                    <a:pt x="127562" y="9309"/>
                  </a:cubicBezTo>
                  <a:cubicBezTo>
                    <a:pt x="128356" y="7624"/>
                    <a:pt x="128753" y="4551"/>
                    <a:pt x="128753" y="189"/>
                  </a:cubicBezTo>
                  <a:lnTo>
                    <a:pt x="132125" y="189"/>
                  </a:lnTo>
                  <a:lnTo>
                    <a:pt x="132125" y="41824"/>
                  </a:lnTo>
                  <a:lnTo>
                    <a:pt x="128753" y="41824"/>
                  </a:lnTo>
                  <a:cubicBezTo>
                    <a:pt x="128753" y="38007"/>
                    <a:pt x="128356" y="35380"/>
                    <a:pt x="127562" y="33893"/>
                  </a:cubicBezTo>
                  <a:cubicBezTo>
                    <a:pt x="126769" y="32456"/>
                    <a:pt x="125480" y="31316"/>
                    <a:pt x="123595" y="30523"/>
                  </a:cubicBezTo>
                  <a:cubicBezTo>
                    <a:pt x="121760" y="29730"/>
                    <a:pt x="118190" y="29333"/>
                    <a:pt x="112884" y="29333"/>
                  </a:cubicBezTo>
                  <a:lnTo>
                    <a:pt x="35522" y="29333"/>
                  </a:lnTo>
                  <a:cubicBezTo>
                    <a:pt x="26001" y="29333"/>
                    <a:pt x="20198" y="29631"/>
                    <a:pt x="18066" y="30126"/>
                  </a:cubicBezTo>
                  <a:cubicBezTo>
                    <a:pt x="15834" y="30523"/>
                    <a:pt x="14297" y="31217"/>
                    <a:pt x="13504" y="32109"/>
                  </a:cubicBezTo>
                  <a:cubicBezTo>
                    <a:pt x="12611" y="33051"/>
                    <a:pt x="12115" y="34290"/>
                    <a:pt x="12115" y="35876"/>
                  </a:cubicBezTo>
                  <a:cubicBezTo>
                    <a:pt x="12115" y="37462"/>
                    <a:pt x="12661" y="39445"/>
                    <a:pt x="13702" y="41824"/>
                  </a:cubicBezTo>
                  <a:lnTo>
                    <a:pt x="10528" y="43410"/>
                  </a:lnTo>
                  <a:lnTo>
                    <a:pt x="16" y="18231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C40307-5D60-4549-BDD8-BAC9F19586B1}"/>
                </a:ext>
              </a:extLst>
            </p:cNvPr>
            <p:cNvSpPr/>
            <p:nvPr/>
          </p:nvSpPr>
          <p:spPr>
            <a:xfrm>
              <a:off x="188338" y="3609325"/>
              <a:ext cx="134687" cy="89216"/>
            </a:xfrm>
            <a:custGeom>
              <a:avLst/>
              <a:gdLst>
                <a:gd name="connsiteX0" fmla="*/ 122603 w 134687"/>
                <a:gd name="connsiteY0" fmla="*/ 29726 h 89216"/>
                <a:gd name="connsiteX1" fmla="*/ 131926 w 134687"/>
                <a:gd name="connsiteY1" fmla="*/ 41819 h 89216"/>
                <a:gd name="connsiteX2" fmla="*/ 134703 w 134687"/>
                <a:gd name="connsiteY2" fmla="*/ 54706 h 89216"/>
                <a:gd name="connsiteX3" fmla="*/ 123198 w 134687"/>
                <a:gd name="connsiteY3" fmla="*/ 79092 h 89216"/>
                <a:gd name="connsiteX4" fmla="*/ 93047 w 134687"/>
                <a:gd name="connsiteY4" fmla="*/ 89401 h 89216"/>
                <a:gd name="connsiteX5" fmla="*/ 59722 w 134687"/>
                <a:gd name="connsiteY5" fmla="*/ 77902 h 89216"/>
                <a:gd name="connsiteX6" fmla="*/ 44448 w 134687"/>
                <a:gd name="connsiteY6" fmla="*/ 48362 h 89216"/>
                <a:gd name="connsiteX7" fmla="*/ 51589 w 134687"/>
                <a:gd name="connsiteY7" fmla="*/ 29726 h 89216"/>
                <a:gd name="connsiteX8" fmla="*/ 35919 w 134687"/>
                <a:gd name="connsiteY8" fmla="*/ 29726 h 89216"/>
                <a:gd name="connsiteX9" fmla="*/ 18066 w 134687"/>
                <a:gd name="connsiteY9" fmla="*/ 30519 h 89216"/>
                <a:gd name="connsiteX10" fmla="*/ 13504 w 134687"/>
                <a:gd name="connsiteY10" fmla="*/ 32699 h 89216"/>
                <a:gd name="connsiteX11" fmla="*/ 12115 w 134687"/>
                <a:gd name="connsiteY11" fmla="*/ 36268 h 89216"/>
                <a:gd name="connsiteX12" fmla="*/ 13702 w 134687"/>
                <a:gd name="connsiteY12" fmla="*/ 42811 h 89216"/>
                <a:gd name="connsiteX13" fmla="*/ 10528 w 134687"/>
                <a:gd name="connsiteY13" fmla="*/ 44000 h 89216"/>
                <a:gd name="connsiteX14" fmla="*/ 16 w 134687"/>
                <a:gd name="connsiteY14" fmla="*/ 18623 h 89216"/>
                <a:gd name="connsiteX15" fmla="*/ 16 w 134687"/>
                <a:gd name="connsiteY15" fmla="*/ 14460 h 89216"/>
                <a:gd name="connsiteX16" fmla="*/ 98403 w 134687"/>
                <a:gd name="connsiteY16" fmla="*/ 14460 h 89216"/>
                <a:gd name="connsiteX17" fmla="*/ 116652 w 134687"/>
                <a:gd name="connsiteY17" fmla="*/ 13865 h 89216"/>
                <a:gd name="connsiteX18" fmla="*/ 121413 w 134687"/>
                <a:gd name="connsiteY18" fmla="*/ 11486 h 89216"/>
                <a:gd name="connsiteX19" fmla="*/ 122603 w 134687"/>
                <a:gd name="connsiteY19" fmla="*/ 7917 h 89216"/>
                <a:gd name="connsiteX20" fmla="*/ 121016 w 134687"/>
                <a:gd name="connsiteY20" fmla="*/ 1176 h 89216"/>
                <a:gd name="connsiteX21" fmla="*/ 124190 w 134687"/>
                <a:gd name="connsiteY21" fmla="*/ 185 h 89216"/>
                <a:gd name="connsiteX22" fmla="*/ 134703 w 134687"/>
                <a:gd name="connsiteY22" fmla="*/ 25562 h 89216"/>
                <a:gd name="connsiteX23" fmla="*/ 134703 w 134687"/>
                <a:gd name="connsiteY23" fmla="*/ 29726 h 89216"/>
                <a:gd name="connsiteX24" fmla="*/ 116057 w 134687"/>
                <a:gd name="connsiteY24" fmla="*/ 29726 h 89216"/>
                <a:gd name="connsiteX25" fmla="*/ 72219 w 134687"/>
                <a:gd name="connsiteY25" fmla="*/ 29726 h 89216"/>
                <a:gd name="connsiteX26" fmla="*/ 60714 w 134687"/>
                <a:gd name="connsiteY26" fmla="*/ 33096 h 89216"/>
                <a:gd name="connsiteX27" fmla="*/ 52978 w 134687"/>
                <a:gd name="connsiteY27" fmla="*/ 40432 h 89216"/>
                <a:gd name="connsiteX28" fmla="*/ 50201 w 134687"/>
                <a:gd name="connsiteY28" fmla="*/ 49353 h 89216"/>
                <a:gd name="connsiteX29" fmla="*/ 57540 w 134687"/>
                <a:gd name="connsiteY29" fmla="*/ 64024 h 89216"/>
                <a:gd name="connsiteX30" fmla="*/ 85708 w 134687"/>
                <a:gd name="connsiteY30" fmla="*/ 72351 h 89216"/>
                <a:gd name="connsiteX31" fmla="*/ 114669 w 134687"/>
                <a:gd name="connsiteY31" fmla="*/ 64223 h 89216"/>
                <a:gd name="connsiteX32" fmla="*/ 124587 w 134687"/>
                <a:gd name="connsiteY32" fmla="*/ 45983 h 89216"/>
                <a:gd name="connsiteX33" fmla="*/ 116057 w 134687"/>
                <a:gd name="connsiteY33" fmla="*/ 29726 h 8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4687" h="89216">
                  <a:moveTo>
                    <a:pt x="122603" y="29726"/>
                  </a:moveTo>
                  <a:cubicBezTo>
                    <a:pt x="126967" y="33839"/>
                    <a:pt x="130092" y="37854"/>
                    <a:pt x="131926" y="41819"/>
                  </a:cubicBezTo>
                  <a:cubicBezTo>
                    <a:pt x="133761" y="45785"/>
                    <a:pt x="134703" y="50097"/>
                    <a:pt x="134703" y="54706"/>
                  </a:cubicBezTo>
                  <a:cubicBezTo>
                    <a:pt x="134703" y="63975"/>
                    <a:pt x="130885" y="72103"/>
                    <a:pt x="123198" y="79092"/>
                  </a:cubicBezTo>
                  <a:cubicBezTo>
                    <a:pt x="115413" y="85981"/>
                    <a:pt x="105346" y="89401"/>
                    <a:pt x="93047" y="89401"/>
                  </a:cubicBezTo>
                  <a:cubicBezTo>
                    <a:pt x="80897" y="89401"/>
                    <a:pt x="69789" y="85585"/>
                    <a:pt x="59722" y="77902"/>
                  </a:cubicBezTo>
                  <a:cubicBezTo>
                    <a:pt x="49556" y="70269"/>
                    <a:pt x="44448" y="60406"/>
                    <a:pt x="44448" y="48362"/>
                  </a:cubicBezTo>
                  <a:cubicBezTo>
                    <a:pt x="44448" y="40828"/>
                    <a:pt x="46829" y="34632"/>
                    <a:pt x="51589" y="29726"/>
                  </a:cubicBezTo>
                  <a:lnTo>
                    <a:pt x="35919" y="29726"/>
                  </a:lnTo>
                  <a:cubicBezTo>
                    <a:pt x="26149" y="29726"/>
                    <a:pt x="20198" y="30023"/>
                    <a:pt x="18066" y="30519"/>
                  </a:cubicBezTo>
                  <a:cubicBezTo>
                    <a:pt x="15834" y="30915"/>
                    <a:pt x="14297" y="31659"/>
                    <a:pt x="13504" y="32699"/>
                  </a:cubicBezTo>
                  <a:cubicBezTo>
                    <a:pt x="12611" y="33641"/>
                    <a:pt x="12115" y="34831"/>
                    <a:pt x="12115" y="36268"/>
                  </a:cubicBezTo>
                  <a:cubicBezTo>
                    <a:pt x="12115" y="37854"/>
                    <a:pt x="12661" y="40035"/>
                    <a:pt x="13702" y="42811"/>
                  </a:cubicBezTo>
                  <a:lnTo>
                    <a:pt x="10528" y="44000"/>
                  </a:lnTo>
                  <a:lnTo>
                    <a:pt x="16" y="18623"/>
                  </a:lnTo>
                  <a:lnTo>
                    <a:pt x="16" y="14460"/>
                  </a:lnTo>
                  <a:lnTo>
                    <a:pt x="98403" y="14460"/>
                  </a:lnTo>
                  <a:cubicBezTo>
                    <a:pt x="108321" y="14460"/>
                    <a:pt x="114421" y="14261"/>
                    <a:pt x="116652" y="13865"/>
                  </a:cubicBezTo>
                  <a:cubicBezTo>
                    <a:pt x="118934" y="13369"/>
                    <a:pt x="120520" y="12576"/>
                    <a:pt x="121413" y="11486"/>
                  </a:cubicBezTo>
                  <a:cubicBezTo>
                    <a:pt x="122207" y="10445"/>
                    <a:pt x="122603" y="9255"/>
                    <a:pt x="122603" y="7917"/>
                  </a:cubicBezTo>
                  <a:cubicBezTo>
                    <a:pt x="122603" y="6232"/>
                    <a:pt x="122107" y="3952"/>
                    <a:pt x="121016" y="1176"/>
                  </a:cubicBezTo>
                  <a:lnTo>
                    <a:pt x="124190" y="185"/>
                  </a:lnTo>
                  <a:lnTo>
                    <a:pt x="134703" y="25562"/>
                  </a:lnTo>
                  <a:lnTo>
                    <a:pt x="134703" y="29726"/>
                  </a:lnTo>
                  <a:close/>
                  <a:moveTo>
                    <a:pt x="116057" y="29726"/>
                  </a:moveTo>
                  <a:lnTo>
                    <a:pt x="72219" y="29726"/>
                  </a:lnTo>
                  <a:cubicBezTo>
                    <a:pt x="68004" y="30122"/>
                    <a:pt x="64186" y="31262"/>
                    <a:pt x="60714" y="33096"/>
                  </a:cubicBezTo>
                  <a:cubicBezTo>
                    <a:pt x="57292" y="34979"/>
                    <a:pt x="54714" y="37408"/>
                    <a:pt x="52978" y="40432"/>
                  </a:cubicBezTo>
                  <a:cubicBezTo>
                    <a:pt x="51143" y="43505"/>
                    <a:pt x="50201" y="46478"/>
                    <a:pt x="50201" y="49353"/>
                  </a:cubicBezTo>
                  <a:cubicBezTo>
                    <a:pt x="50201" y="54904"/>
                    <a:pt x="52680" y="59811"/>
                    <a:pt x="57540" y="64024"/>
                  </a:cubicBezTo>
                  <a:cubicBezTo>
                    <a:pt x="64037" y="69576"/>
                    <a:pt x="73409" y="72351"/>
                    <a:pt x="85708" y="72351"/>
                  </a:cubicBezTo>
                  <a:cubicBezTo>
                    <a:pt x="98304" y="72351"/>
                    <a:pt x="107924" y="69675"/>
                    <a:pt x="114669" y="64223"/>
                  </a:cubicBezTo>
                  <a:cubicBezTo>
                    <a:pt x="121314" y="58820"/>
                    <a:pt x="124587" y="52724"/>
                    <a:pt x="124587" y="45983"/>
                  </a:cubicBezTo>
                  <a:cubicBezTo>
                    <a:pt x="124587" y="40432"/>
                    <a:pt x="121760" y="35029"/>
                    <a:pt x="116057" y="2972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4275AC02-0960-43D7-1EB8-097F67B29899}"/>
              </a:ext>
            </a:extLst>
          </p:cNvPr>
          <p:cNvSpPr/>
          <p:nvPr/>
        </p:nvSpPr>
        <p:spPr>
          <a:xfrm>
            <a:off x="382290" y="4318253"/>
            <a:ext cx="1522281" cy="12688"/>
          </a:xfrm>
          <a:custGeom>
            <a:avLst/>
            <a:gdLst>
              <a:gd name="connsiteX0" fmla="*/ 1522255 w 1522281"/>
              <a:gd name="connsiteY0" fmla="*/ -78 h 12688"/>
              <a:gd name="connsiteX1" fmla="*/ -26 w 1522281"/>
              <a:gd name="connsiteY1" fmla="*/ -78 h 1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2281" h="12688">
                <a:moveTo>
                  <a:pt x="1522255" y="-78"/>
                </a:moveTo>
                <a:lnTo>
                  <a:pt x="-26" y="-78"/>
                </a:ln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E11DBB2A-0BED-6A31-0569-63375559C2E0}"/>
              </a:ext>
            </a:extLst>
          </p:cNvPr>
          <p:cNvSpPr/>
          <p:nvPr/>
        </p:nvSpPr>
        <p:spPr>
          <a:xfrm>
            <a:off x="187249" y="4380055"/>
            <a:ext cx="1912368" cy="456444"/>
          </a:xfrm>
          <a:custGeom>
            <a:avLst/>
            <a:gdLst>
              <a:gd name="connsiteX0" fmla="*/ 0 w 1912368"/>
              <a:gd name="connsiteY0" fmla="*/ 0 h 456444"/>
              <a:gd name="connsiteX1" fmla="*/ 1912368 w 1912368"/>
              <a:gd name="connsiteY1" fmla="*/ 0 h 456444"/>
              <a:gd name="connsiteX2" fmla="*/ 1912368 w 1912368"/>
              <a:gd name="connsiteY2" fmla="*/ 456445 h 456444"/>
              <a:gd name="connsiteX3" fmla="*/ 0 w 1912368"/>
              <a:gd name="connsiteY3" fmla="*/ 456445 h 45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2368" h="456444">
                <a:moveTo>
                  <a:pt x="0" y="0"/>
                </a:moveTo>
                <a:lnTo>
                  <a:pt x="1912368" y="0"/>
                </a:lnTo>
                <a:lnTo>
                  <a:pt x="1912368" y="456445"/>
                </a:lnTo>
                <a:lnTo>
                  <a:pt x="0" y="456445"/>
                </a:lnTo>
                <a:close/>
              </a:path>
            </a:pathLst>
          </a:custGeom>
          <a:solidFill>
            <a:srgbClr val="FFFFFF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8" name="Graphic 7">
            <a:extLst>
              <a:ext uri="{FF2B5EF4-FFF2-40B4-BE49-F238E27FC236}">
                <a16:creationId xmlns:a16="http://schemas.microsoft.com/office/drawing/2014/main" id="{EE2A9023-69D7-7C9B-36F6-3503930D2BC1}"/>
              </a:ext>
            </a:extLst>
          </p:cNvPr>
          <p:cNvGrpSpPr/>
          <p:nvPr/>
        </p:nvGrpSpPr>
        <p:grpSpPr>
          <a:xfrm>
            <a:off x="377586" y="4428700"/>
            <a:ext cx="1533878" cy="173079"/>
            <a:chOff x="377586" y="4428700"/>
            <a:chExt cx="1533878" cy="173079"/>
          </a:xfrm>
          <a:solidFill>
            <a:srgbClr val="000000"/>
          </a:solidFill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F5267E4-9901-F730-8CAF-45D5A01391B4}"/>
                </a:ext>
              </a:extLst>
            </p:cNvPr>
            <p:cNvSpPr/>
            <p:nvPr/>
          </p:nvSpPr>
          <p:spPr>
            <a:xfrm>
              <a:off x="377586" y="4434845"/>
              <a:ext cx="96007" cy="125894"/>
            </a:xfrm>
            <a:custGeom>
              <a:avLst/>
              <a:gdLst>
                <a:gd name="connsiteX0" fmla="*/ 35924 w 96007"/>
                <a:gd name="connsiteY0" fmla="*/ 67264 h 125894"/>
                <a:gd name="connsiteX1" fmla="*/ 35924 w 96007"/>
                <a:gd name="connsiteY1" fmla="*/ 103942 h 125894"/>
                <a:gd name="connsiteX2" fmla="*/ 38502 w 96007"/>
                <a:gd name="connsiteY2" fmla="*/ 118613 h 125894"/>
                <a:gd name="connsiteX3" fmla="*/ 49214 w 96007"/>
                <a:gd name="connsiteY3" fmla="*/ 122776 h 125894"/>
                <a:gd name="connsiteX4" fmla="*/ 53975 w 96007"/>
                <a:gd name="connsiteY4" fmla="*/ 122776 h 125894"/>
                <a:gd name="connsiteX5" fmla="*/ 53975 w 96007"/>
                <a:gd name="connsiteY5" fmla="*/ 126147 h 125894"/>
                <a:gd name="connsiteX6" fmla="*/ 20 w 96007"/>
                <a:gd name="connsiteY6" fmla="*/ 126147 h 125894"/>
                <a:gd name="connsiteX7" fmla="*/ 20 w 96007"/>
                <a:gd name="connsiteY7" fmla="*/ 122776 h 125894"/>
                <a:gd name="connsiteX8" fmla="*/ 4781 w 96007"/>
                <a:gd name="connsiteY8" fmla="*/ 122776 h 125894"/>
                <a:gd name="connsiteX9" fmla="*/ 16087 w 96007"/>
                <a:gd name="connsiteY9" fmla="*/ 117423 h 125894"/>
                <a:gd name="connsiteX10" fmla="*/ 18071 w 96007"/>
                <a:gd name="connsiteY10" fmla="*/ 103942 h 125894"/>
                <a:gd name="connsiteX11" fmla="*/ 18071 w 96007"/>
                <a:gd name="connsiteY11" fmla="*/ 22458 h 125894"/>
                <a:gd name="connsiteX12" fmla="*/ 15492 w 96007"/>
                <a:gd name="connsiteY12" fmla="*/ 7787 h 125894"/>
                <a:gd name="connsiteX13" fmla="*/ 4781 w 96007"/>
                <a:gd name="connsiteY13" fmla="*/ 3623 h 125894"/>
                <a:gd name="connsiteX14" fmla="*/ 20 w 96007"/>
                <a:gd name="connsiteY14" fmla="*/ 3623 h 125894"/>
                <a:gd name="connsiteX15" fmla="*/ 20 w 96007"/>
                <a:gd name="connsiteY15" fmla="*/ 253 h 125894"/>
                <a:gd name="connsiteX16" fmla="*/ 46238 w 96007"/>
                <a:gd name="connsiteY16" fmla="*/ 253 h 125894"/>
                <a:gd name="connsiteX17" fmla="*/ 72819 w 96007"/>
                <a:gd name="connsiteY17" fmla="*/ 3821 h 125894"/>
                <a:gd name="connsiteX18" fmla="*/ 89283 w 96007"/>
                <a:gd name="connsiteY18" fmla="*/ 15519 h 125894"/>
                <a:gd name="connsiteX19" fmla="*/ 96028 w 96007"/>
                <a:gd name="connsiteY19" fmla="*/ 35146 h 125894"/>
                <a:gd name="connsiteX20" fmla="*/ 85713 w 96007"/>
                <a:gd name="connsiteY20" fmla="*/ 60127 h 125894"/>
                <a:gd name="connsiteX21" fmla="*/ 56950 w 96007"/>
                <a:gd name="connsiteY21" fmla="*/ 69841 h 125894"/>
                <a:gd name="connsiteX22" fmla="*/ 47032 w 96007"/>
                <a:gd name="connsiteY22" fmla="*/ 69246 h 125894"/>
                <a:gd name="connsiteX23" fmla="*/ 35924 w 96007"/>
                <a:gd name="connsiteY23" fmla="*/ 67264 h 125894"/>
                <a:gd name="connsiteX24" fmla="*/ 35924 w 96007"/>
                <a:gd name="connsiteY24" fmla="*/ 61911 h 125894"/>
                <a:gd name="connsiteX25" fmla="*/ 44453 w 96007"/>
                <a:gd name="connsiteY25" fmla="*/ 63299 h 125894"/>
                <a:gd name="connsiteX26" fmla="*/ 50999 w 96007"/>
                <a:gd name="connsiteY26" fmla="*/ 63695 h 125894"/>
                <a:gd name="connsiteX27" fmla="*/ 67662 w 96007"/>
                <a:gd name="connsiteY27" fmla="*/ 56360 h 125894"/>
                <a:gd name="connsiteX28" fmla="*/ 74803 w 96007"/>
                <a:gd name="connsiteY28" fmla="*/ 36930 h 125894"/>
                <a:gd name="connsiteX29" fmla="*/ 71431 w 96007"/>
                <a:gd name="connsiteY29" fmla="*/ 21863 h 125894"/>
                <a:gd name="connsiteX30" fmla="*/ 61909 w 96007"/>
                <a:gd name="connsiteY30" fmla="*/ 11355 h 125894"/>
                <a:gd name="connsiteX31" fmla="*/ 48024 w 96007"/>
                <a:gd name="connsiteY31" fmla="*/ 7787 h 125894"/>
                <a:gd name="connsiteX32" fmla="*/ 35924 w 96007"/>
                <a:gd name="connsiteY32" fmla="*/ 9571 h 12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6007" h="125894">
                  <a:moveTo>
                    <a:pt x="35924" y="67264"/>
                  </a:moveTo>
                  <a:lnTo>
                    <a:pt x="35924" y="103942"/>
                  </a:lnTo>
                  <a:cubicBezTo>
                    <a:pt x="35924" y="111872"/>
                    <a:pt x="36767" y="116779"/>
                    <a:pt x="38502" y="118613"/>
                  </a:cubicBezTo>
                  <a:cubicBezTo>
                    <a:pt x="40883" y="121389"/>
                    <a:pt x="44453" y="122776"/>
                    <a:pt x="49214" y="122776"/>
                  </a:cubicBezTo>
                  <a:lnTo>
                    <a:pt x="53975" y="122776"/>
                  </a:lnTo>
                  <a:lnTo>
                    <a:pt x="53975" y="126147"/>
                  </a:lnTo>
                  <a:lnTo>
                    <a:pt x="20" y="126147"/>
                  </a:lnTo>
                  <a:lnTo>
                    <a:pt x="20" y="122776"/>
                  </a:lnTo>
                  <a:lnTo>
                    <a:pt x="4781" y="122776"/>
                  </a:lnTo>
                  <a:cubicBezTo>
                    <a:pt x="10037" y="122776"/>
                    <a:pt x="13806" y="120992"/>
                    <a:pt x="16087" y="117423"/>
                  </a:cubicBezTo>
                  <a:cubicBezTo>
                    <a:pt x="17377" y="115589"/>
                    <a:pt x="18071" y="111079"/>
                    <a:pt x="18071" y="103942"/>
                  </a:cubicBezTo>
                  <a:lnTo>
                    <a:pt x="18071" y="22458"/>
                  </a:lnTo>
                  <a:cubicBezTo>
                    <a:pt x="18071" y="14527"/>
                    <a:pt x="17178" y="9670"/>
                    <a:pt x="15492" y="7787"/>
                  </a:cubicBezTo>
                  <a:cubicBezTo>
                    <a:pt x="13112" y="5011"/>
                    <a:pt x="9541" y="3623"/>
                    <a:pt x="4781" y="3623"/>
                  </a:cubicBezTo>
                  <a:lnTo>
                    <a:pt x="20" y="3623"/>
                  </a:lnTo>
                  <a:lnTo>
                    <a:pt x="20" y="253"/>
                  </a:lnTo>
                  <a:lnTo>
                    <a:pt x="46238" y="253"/>
                  </a:lnTo>
                  <a:cubicBezTo>
                    <a:pt x="57446" y="253"/>
                    <a:pt x="66323" y="1442"/>
                    <a:pt x="72819" y="3821"/>
                  </a:cubicBezTo>
                  <a:cubicBezTo>
                    <a:pt x="79266" y="6101"/>
                    <a:pt x="84770" y="9967"/>
                    <a:pt x="89283" y="15519"/>
                  </a:cubicBezTo>
                  <a:cubicBezTo>
                    <a:pt x="93746" y="21070"/>
                    <a:pt x="96028" y="27612"/>
                    <a:pt x="96028" y="35146"/>
                  </a:cubicBezTo>
                  <a:cubicBezTo>
                    <a:pt x="96028" y="45356"/>
                    <a:pt x="92556" y="53683"/>
                    <a:pt x="85713" y="60127"/>
                  </a:cubicBezTo>
                  <a:cubicBezTo>
                    <a:pt x="78968" y="66620"/>
                    <a:pt x="69348" y="69841"/>
                    <a:pt x="56950" y="69841"/>
                  </a:cubicBezTo>
                  <a:cubicBezTo>
                    <a:pt x="53876" y="69841"/>
                    <a:pt x="50603" y="69643"/>
                    <a:pt x="47032" y="69246"/>
                  </a:cubicBezTo>
                  <a:cubicBezTo>
                    <a:pt x="43561" y="68751"/>
                    <a:pt x="39891" y="68057"/>
                    <a:pt x="35924" y="67264"/>
                  </a:cubicBezTo>
                  <a:close/>
                  <a:moveTo>
                    <a:pt x="35924" y="61911"/>
                  </a:moveTo>
                  <a:cubicBezTo>
                    <a:pt x="39097" y="62605"/>
                    <a:pt x="41924" y="63051"/>
                    <a:pt x="44453" y="63299"/>
                  </a:cubicBezTo>
                  <a:cubicBezTo>
                    <a:pt x="47082" y="63596"/>
                    <a:pt x="49264" y="63695"/>
                    <a:pt x="50999" y="63695"/>
                  </a:cubicBezTo>
                  <a:cubicBezTo>
                    <a:pt x="57446" y="63695"/>
                    <a:pt x="63000" y="61267"/>
                    <a:pt x="67662" y="56360"/>
                  </a:cubicBezTo>
                  <a:cubicBezTo>
                    <a:pt x="72422" y="51354"/>
                    <a:pt x="74803" y="44861"/>
                    <a:pt x="74803" y="36930"/>
                  </a:cubicBezTo>
                  <a:cubicBezTo>
                    <a:pt x="74803" y="31528"/>
                    <a:pt x="73662" y="26522"/>
                    <a:pt x="71431" y="21863"/>
                  </a:cubicBezTo>
                  <a:cubicBezTo>
                    <a:pt x="69149" y="17105"/>
                    <a:pt x="65976" y="13635"/>
                    <a:pt x="61909" y="11355"/>
                  </a:cubicBezTo>
                  <a:cubicBezTo>
                    <a:pt x="57793" y="8976"/>
                    <a:pt x="53181" y="7787"/>
                    <a:pt x="48024" y="7787"/>
                  </a:cubicBezTo>
                  <a:cubicBezTo>
                    <a:pt x="44850" y="7787"/>
                    <a:pt x="40784" y="8381"/>
                    <a:pt x="35924" y="957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B07A2B3-1DCA-E551-1168-0DEA2BDD7299}"/>
                </a:ext>
              </a:extLst>
            </p:cNvPr>
            <p:cNvSpPr/>
            <p:nvPr/>
          </p:nvSpPr>
          <p:spPr>
            <a:xfrm>
              <a:off x="486587" y="4473109"/>
              <a:ext cx="82122" cy="90207"/>
            </a:xfrm>
            <a:custGeom>
              <a:avLst/>
              <a:gdLst>
                <a:gd name="connsiteX0" fmla="*/ 41288 w 82122"/>
                <a:gd name="connsiteY0" fmla="*/ 253 h 90207"/>
                <a:gd name="connsiteX1" fmla="*/ 72232 w 82122"/>
                <a:gd name="connsiteY1" fmla="*/ 14924 h 90207"/>
                <a:gd name="connsiteX2" fmla="*/ 82151 w 82122"/>
                <a:gd name="connsiteY2" fmla="*/ 43869 h 90207"/>
                <a:gd name="connsiteX3" fmla="*/ 76596 w 82122"/>
                <a:gd name="connsiteY3" fmla="*/ 66867 h 90207"/>
                <a:gd name="connsiteX4" fmla="*/ 61521 w 82122"/>
                <a:gd name="connsiteY4" fmla="*/ 84512 h 90207"/>
                <a:gd name="connsiteX5" fmla="*/ 40296 w 82122"/>
                <a:gd name="connsiteY5" fmla="*/ 90460 h 90207"/>
                <a:gd name="connsiteX6" fmla="*/ 9748 w 82122"/>
                <a:gd name="connsiteY6" fmla="*/ 75194 h 90207"/>
                <a:gd name="connsiteX7" fmla="*/ 28 w 82122"/>
                <a:gd name="connsiteY7" fmla="*/ 46249 h 90207"/>
                <a:gd name="connsiteX8" fmla="*/ 5781 w 82122"/>
                <a:gd name="connsiteY8" fmla="*/ 23052 h 90207"/>
                <a:gd name="connsiteX9" fmla="*/ 21055 w 82122"/>
                <a:gd name="connsiteY9" fmla="*/ 5804 h 90207"/>
                <a:gd name="connsiteX10" fmla="*/ 41288 w 82122"/>
                <a:gd name="connsiteY10" fmla="*/ 253 h 90207"/>
                <a:gd name="connsiteX11" fmla="*/ 38312 w 82122"/>
                <a:gd name="connsiteY11" fmla="*/ 6399 h 90207"/>
                <a:gd name="connsiteX12" fmla="*/ 28394 w 82122"/>
                <a:gd name="connsiteY12" fmla="*/ 9372 h 90207"/>
                <a:gd name="connsiteX13" fmla="*/ 20261 w 82122"/>
                <a:gd name="connsiteY13" fmla="*/ 19484 h 90207"/>
                <a:gd name="connsiteX14" fmla="*/ 17286 w 82122"/>
                <a:gd name="connsiteY14" fmla="*/ 38318 h 90207"/>
                <a:gd name="connsiteX15" fmla="*/ 24625 w 82122"/>
                <a:gd name="connsiteY15" fmla="*/ 70436 h 90207"/>
                <a:gd name="connsiteX16" fmla="*/ 44263 w 82122"/>
                <a:gd name="connsiteY16" fmla="*/ 83918 h 90207"/>
                <a:gd name="connsiteX17" fmla="*/ 58942 w 82122"/>
                <a:gd name="connsiteY17" fmla="*/ 76582 h 90207"/>
                <a:gd name="connsiteX18" fmla="*/ 64893 w 82122"/>
                <a:gd name="connsiteY18" fmla="*/ 51007 h 90207"/>
                <a:gd name="connsiteX19" fmla="*/ 55173 w 82122"/>
                <a:gd name="connsiteY19" fmla="*/ 15320 h 90207"/>
                <a:gd name="connsiteX20" fmla="*/ 38312 w 82122"/>
                <a:gd name="connsiteY20" fmla="*/ 6399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288" y="253"/>
                  </a:moveTo>
                  <a:cubicBezTo>
                    <a:pt x="54082" y="253"/>
                    <a:pt x="64397" y="5159"/>
                    <a:pt x="72232" y="14924"/>
                  </a:cubicBezTo>
                  <a:cubicBezTo>
                    <a:pt x="78828" y="23399"/>
                    <a:pt x="82151" y="33064"/>
                    <a:pt x="82151" y="43869"/>
                  </a:cubicBezTo>
                  <a:cubicBezTo>
                    <a:pt x="82151" y="51403"/>
                    <a:pt x="80266" y="59086"/>
                    <a:pt x="76596" y="66867"/>
                  </a:cubicBezTo>
                  <a:cubicBezTo>
                    <a:pt x="73026" y="74699"/>
                    <a:pt x="67968" y="80547"/>
                    <a:pt x="61521" y="84512"/>
                  </a:cubicBezTo>
                  <a:cubicBezTo>
                    <a:pt x="55173" y="88478"/>
                    <a:pt x="48082" y="90460"/>
                    <a:pt x="40296" y="90460"/>
                  </a:cubicBezTo>
                  <a:cubicBezTo>
                    <a:pt x="27452" y="90460"/>
                    <a:pt x="17286" y="85405"/>
                    <a:pt x="9748" y="75194"/>
                  </a:cubicBezTo>
                  <a:cubicBezTo>
                    <a:pt x="3252" y="66620"/>
                    <a:pt x="28" y="56954"/>
                    <a:pt x="28" y="46249"/>
                  </a:cubicBezTo>
                  <a:cubicBezTo>
                    <a:pt x="28" y="38467"/>
                    <a:pt x="1913" y="30735"/>
                    <a:pt x="5781" y="23052"/>
                  </a:cubicBezTo>
                  <a:cubicBezTo>
                    <a:pt x="9748" y="15271"/>
                    <a:pt x="14806" y="9521"/>
                    <a:pt x="21055" y="5804"/>
                  </a:cubicBezTo>
                  <a:cubicBezTo>
                    <a:pt x="27402" y="2136"/>
                    <a:pt x="34147" y="253"/>
                    <a:pt x="41288" y="253"/>
                  </a:cubicBezTo>
                  <a:close/>
                  <a:moveTo>
                    <a:pt x="38312" y="6399"/>
                  </a:moveTo>
                  <a:cubicBezTo>
                    <a:pt x="34990" y="6399"/>
                    <a:pt x="31667" y="7390"/>
                    <a:pt x="28394" y="9372"/>
                  </a:cubicBezTo>
                  <a:cubicBezTo>
                    <a:pt x="25072" y="11256"/>
                    <a:pt x="22344" y="14626"/>
                    <a:pt x="20261" y="19484"/>
                  </a:cubicBezTo>
                  <a:cubicBezTo>
                    <a:pt x="18278" y="24390"/>
                    <a:pt x="17286" y="30685"/>
                    <a:pt x="17286" y="38318"/>
                  </a:cubicBezTo>
                  <a:cubicBezTo>
                    <a:pt x="17286" y="50759"/>
                    <a:pt x="19716" y="61465"/>
                    <a:pt x="24625" y="70436"/>
                  </a:cubicBezTo>
                  <a:cubicBezTo>
                    <a:pt x="29634" y="79457"/>
                    <a:pt x="36180" y="83918"/>
                    <a:pt x="44263" y="83918"/>
                  </a:cubicBezTo>
                  <a:cubicBezTo>
                    <a:pt x="50214" y="83918"/>
                    <a:pt x="55074" y="81489"/>
                    <a:pt x="58942" y="76582"/>
                  </a:cubicBezTo>
                  <a:cubicBezTo>
                    <a:pt x="62909" y="71576"/>
                    <a:pt x="64893" y="63051"/>
                    <a:pt x="64893" y="51007"/>
                  </a:cubicBezTo>
                  <a:cubicBezTo>
                    <a:pt x="64893" y="35840"/>
                    <a:pt x="61620" y="23944"/>
                    <a:pt x="55173" y="15320"/>
                  </a:cubicBezTo>
                  <a:cubicBezTo>
                    <a:pt x="50809" y="9372"/>
                    <a:pt x="45156" y="6399"/>
                    <a:pt x="38312" y="6399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64F2533-4480-0291-4044-FF44F6638CF7}"/>
                </a:ext>
              </a:extLst>
            </p:cNvPr>
            <p:cNvSpPr/>
            <p:nvPr/>
          </p:nvSpPr>
          <p:spPr>
            <a:xfrm>
              <a:off x="581134" y="4428700"/>
              <a:ext cx="43243" cy="132039"/>
            </a:xfrm>
            <a:custGeom>
              <a:avLst/>
              <a:gdLst>
                <a:gd name="connsiteX0" fmla="*/ 29393 w 43243"/>
                <a:gd name="connsiteY0" fmla="*/ 253 h 132039"/>
                <a:gd name="connsiteX1" fmla="*/ 29393 w 43243"/>
                <a:gd name="connsiteY1" fmla="*/ 113061 h 132039"/>
                <a:gd name="connsiteX2" fmla="*/ 30584 w 43243"/>
                <a:gd name="connsiteY2" fmla="*/ 123767 h 132039"/>
                <a:gd name="connsiteX3" fmla="*/ 34154 w 43243"/>
                <a:gd name="connsiteY3" fmla="*/ 127732 h 132039"/>
                <a:gd name="connsiteX4" fmla="*/ 43279 w 43243"/>
                <a:gd name="connsiteY4" fmla="*/ 128922 h 132039"/>
                <a:gd name="connsiteX5" fmla="*/ 43279 w 43243"/>
                <a:gd name="connsiteY5" fmla="*/ 132292 h 132039"/>
                <a:gd name="connsiteX6" fmla="*/ 1623 w 43243"/>
                <a:gd name="connsiteY6" fmla="*/ 132292 h 132039"/>
                <a:gd name="connsiteX7" fmla="*/ 1623 w 43243"/>
                <a:gd name="connsiteY7" fmla="*/ 128922 h 132039"/>
                <a:gd name="connsiteX8" fmla="*/ 9557 w 43243"/>
                <a:gd name="connsiteY8" fmla="*/ 127732 h 132039"/>
                <a:gd name="connsiteX9" fmla="*/ 12929 w 43243"/>
                <a:gd name="connsiteY9" fmla="*/ 123767 h 132039"/>
                <a:gd name="connsiteX10" fmla="*/ 14120 w 43243"/>
                <a:gd name="connsiteY10" fmla="*/ 113061 h 132039"/>
                <a:gd name="connsiteX11" fmla="*/ 14120 w 43243"/>
                <a:gd name="connsiteY11" fmla="*/ 35740 h 132039"/>
                <a:gd name="connsiteX12" fmla="*/ 13326 w 43243"/>
                <a:gd name="connsiteY12" fmla="*/ 18293 h 132039"/>
                <a:gd name="connsiteX13" fmla="*/ 11342 w 43243"/>
                <a:gd name="connsiteY13" fmla="*/ 13734 h 132039"/>
                <a:gd name="connsiteX14" fmla="*/ 7574 w 43243"/>
                <a:gd name="connsiteY14" fmla="*/ 12346 h 132039"/>
                <a:gd name="connsiteX15" fmla="*/ 1623 w 43243"/>
                <a:gd name="connsiteY15" fmla="*/ 13932 h 132039"/>
                <a:gd name="connsiteX16" fmla="*/ 36 w 43243"/>
                <a:gd name="connsiteY16" fmla="*/ 10760 h 132039"/>
                <a:gd name="connsiteX17" fmla="*/ 25228 w 43243"/>
                <a:gd name="connsiteY17" fmla="*/ 253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393" y="253"/>
                  </a:moveTo>
                  <a:lnTo>
                    <a:pt x="29393" y="113061"/>
                  </a:lnTo>
                  <a:cubicBezTo>
                    <a:pt x="29393" y="118364"/>
                    <a:pt x="29790" y="121933"/>
                    <a:pt x="30584" y="123767"/>
                  </a:cubicBezTo>
                  <a:cubicBezTo>
                    <a:pt x="31377" y="125502"/>
                    <a:pt x="32567" y="126840"/>
                    <a:pt x="34154" y="127732"/>
                  </a:cubicBezTo>
                  <a:cubicBezTo>
                    <a:pt x="35840" y="128525"/>
                    <a:pt x="38915" y="128922"/>
                    <a:pt x="43279" y="128922"/>
                  </a:cubicBezTo>
                  <a:lnTo>
                    <a:pt x="43279" y="132292"/>
                  </a:lnTo>
                  <a:lnTo>
                    <a:pt x="1623" y="132292"/>
                  </a:lnTo>
                  <a:lnTo>
                    <a:pt x="1623" y="128922"/>
                  </a:lnTo>
                  <a:cubicBezTo>
                    <a:pt x="5441" y="128922"/>
                    <a:pt x="8070" y="128525"/>
                    <a:pt x="9557" y="127732"/>
                  </a:cubicBezTo>
                  <a:cubicBezTo>
                    <a:pt x="10995" y="126939"/>
                    <a:pt x="12136" y="125650"/>
                    <a:pt x="12929" y="123767"/>
                  </a:cubicBezTo>
                  <a:cubicBezTo>
                    <a:pt x="13723" y="121933"/>
                    <a:pt x="14120" y="118364"/>
                    <a:pt x="14120" y="113061"/>
                  </a:cubicBezTo>
                  <a:lnTo>
                    <a:pt x="14120" y="35740"/>
                  </a:lnTo>
                  <a:cubicBezTo>
                    <a:pt x="14120" y="26224"/>
                    <a:pt x="13822" y="20425"/>
                    <a:pt x="13326" y="18293"/>
                  </a:cubicBezTo>
                  <a:cubicBezTo>
                    <a:pt x="12929" y="16063"/>
                    <a:pt x="12235" y="14527"/>
                    <a:pt x="11342" y="13734"/>
                  </a:cubicBezTo>
                  <a:cubicBezTo>
                    <a:pt x="10400" y="12841"/>
                    <a:pt x="9161" y="12346"/>
                    <a:pt x="7574" y="12346"/>
                  </a:cubicBezTo>
                  <a:cubicBezTo>
                    <a:pt x="5987" y="12346"/>
                    <a:pt x="4003" y="12891"/>
                    <a:pt x="1623" y="13932"/>
                  </a:cubicBezTo>
                  <a:lnTo>
                    <a:pt x="36" y="10760"/>
                  </a:lnTo>
                  <a:lnTo>
                    <a:pt x="25228" y="253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7F27CB6-8B8A-ECAA-C435-7D8223D2E3F0}"/>
                </a:ext>
              </a:extLst>
            </p:cNvPr>
            <p:cNvSpPr/>
            <p:nvPr/>
          </p:nvSpPr>
          <p:spPr>
            <a:xfrm>
              <a:off x="634002" y="4428700"/>
              <a:ext cx="43243" cy="132039"/>
            </a:xfrm>
            <a:custGeom>
              <a:avLst/>
              <a:gdLst>
                <a:gd name="connsiteX0" fmla="*/ 29398 w 43243"/>
                <a:gd name="connsiteY0" fmla="*/ 253 h 132039"/>
                <a:gd name="connsiteX1" fmla="*/ 29398 w 43243"/>
                <a:gd name="connsiteY1" fmla="*/ 113061 h 132039"/>
                <a:gd name="connsiteX2" fmla="*/ 30588 w 43243"/>
                <a:gd name="connsiteY2" fmla="*/ 123767 h 132039"/>
                <a:gd name="connsiteX3" fmla="*/ 34158 w 43243"/>
                <a:gd name="connsiteY3" fmla="*/ 127732 h 132039"/>
                <a:gd name="connsiteX4" fmla="*/ 43283 w 43243"/>
                <a:gd name="connsiteY4" fmla="*/ 128922 h 132039"/>
                <a:gd name="connsiteX5" fmla="*/ 43283 w 43243"/>
                <a:gd name="connsiteY5" fmla="*/ 132292 h 132039"/>
                <a:gd name="connsiteX6" fmla="*/ 1627 w 43243"/>
                <a:gd name="connsiteY6" fmla="*/ 132292 h 132039"/>
                <a:gd name="connsiteX7" fmla="*/ 1627 w 43243"/>
                <a:gd name="connsiteY7" fmla="*/ 128922 h 132039"/>
                <a:gd name="connsiteX8" fmla="*/ 9561 w 43243"/>
                <a:gd name="connsiteY8" fmla="*/ 127732 h 132039"/>
                <a:gd name="connsiteX9" fmla="*/ 12934 w 43243"/>
                <a:gd name="connsiteY9" fmla="*/ 123767 h 132039"/>
                <a:gd name="connsiteX10" fmla="*/ 14124 w 43243"/>
                <a:gd name="connsiteY10" fmla="*/ 113061 h 132039"/>
                <a:gd name="connsiteX11" fmla="*/ 14124 w 43243"/>
                <a:gd name="connsiteY11" fmla="*/ 35740 h 132039"/>
                <a:gd name="connsiteX12" fmla="*/ 13330 w 43243"/>
                <a:gd name="connsiteY12" fmla="*/ 18293 h 132039"/>
                <a:gd name="connsiteX13" fmla="*/ 11347 w 43243"/>
                <a:gd name="connsiteY13" fmla="*/ 13734 h 132039"/>
                <a:gd name="connsiteX14" fmla="*/ 7578 w 43243"/>
                <a:gd name="connsiteY14" fmla="*/ 12346 h 132039"/>
                <a:gd name="connsiteX15" fmla="*/ 1627 w 43243"/>
                <a:gd name="connsiteY15" fmla="*/ 13932 h 132039"/>
                <a:gd name="connsiteX16" fmla="*/ 40 w 43243"/>
                <a:gd name="connsiteY16" fmla="*/ 10760 h 132039"/>
                <a:gd name="connsiteX17" fmla="*/ 25232 w 43243"/>
                <a:gd name="connsiteY17" fmla="*/ 253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398" y="253"/>
                  </a:moveTo>
                  <a:lnTo>
                    <a:pt x="29398" y="113061"/>
                  </a:lnTo>
                  <a:cubicBezTo>
                    <a:pt x="29398" y="118364"/>
                    <a:pt x="29794" y="121933"/>
                    <a:pt x="30588" y="123767"/>
                  </a:cubicBezTo>
                  <a:cubicBezTo>
                    <a:pt x="31381" y="125502"/>
                    <a:pt x="32571" y="126840"/>
                    <a:pt x="34158" y="127732"/>
                  </a:cubicBezTo>
                  <a:cubicBezTo>
                    <a:pt x="35844" y="128525"/>
                    <a:pt x="38919" y="128922"/>
                    <a:pt x="43283" y="128922"/>
                  </a:cubicBezTo>
                  <a:lnTo>
                    <a:pt x="43283" y="132292"/>
                  </a:lnTo>
                  <a:lnTo>
                    <a:pt x="1627" y="132292"/>
                  </a:lnTo>
                  <a:lnTo>
                    <a:pt x="1627" y="128922"/>
                  </a:lnTo>
                  <a:cubicBezTo>
                    <a:pt x="5445" y="128922"/>
                    <a:pt x="8074" y="128525"/>
                    <a:pt x="9561" y="127732"/>
                  </a:cubicBezTo>
                  <a:cubicBezTo>
                    <a:pt x="11000" y="126939"/>
                    <a:pt x="12140" y="125650"/>
                    <a:pt x="12934" y="123767"/>
                  </a:cubicBezTo>
                  <a:cubicBezTo>
                    <a:pt x="13727" y="121933"/>
                    <a:pt x="14124" y="118364"/>
                    <a:pt x="14124" y="113061"/>
                  </a:cubicBezTo>
                  <a:lnTo>
                    <a:pt x="14124" y="35740"/>
                  </a:lnTo>
                  <a:cubicBezTo>
                    <a:pt x="14124" y="26224"/>
                    <a:pt x="13826" y="20425"/>
                    <a:pt x="13330" y="18293"/>
                  </a:cubicBezTo>
                  <a:cubicBezTo>
                    <a:pt x="12934" y="16063"/>
                    <a:pt x="12239" y="14527"/>
                    <a:pt x="11347" y="13734"/>
                  </a:cubicBezTo>
                  <a:cubicBezTo>
                    <a:pt x="10404" y="12841"/>
                    <a:pt x="9165" y="12346"/>
                    <a:pt x="7578" y="12346"/>
                  </a:cubicBezTo>
                  <a:cubicBezTo>
                    <a:pt x="5991" y="12346"/>
                    <a:pt x="4007" y="12891"/>
                    <a:pt x="1627" y="13932"/>
                  </a:cubicBezTo>
                  <a:lnTo>
                    <a:pt x="40" y="10760"/>
                  </a:lnTo>
                  <a:lnTo>
                    <a:pt x="25232" y="253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8D5C5DE-4EF9-3493-035F-AF13E7AA514E}"/>
                </a:ext>
              </a:extLst>
            </p:cNvPr>
            <p:cNvSpPr/>
            <p:nvPr/>
          </p:nvSpPr>
          <p:spPr>
            <a:xfrm>
              <a:off x="686670" y="4428700"/>
              <a:ext cx="42648" cy="132039"/>
            </a:xfrm>
            <a:custGeom>
              <a:avLst/>
              <a:gdLst>
                <a:gd name="connsiteX0" fmla="*/ 22062 w 42648"/>
                <a:gd name="connsiteY0" fmla="*/ 253 h 132039"/>
                <a:gd name="connsiteX1" fmla="*/ 28608 w 42648"/>
                <a:gd name="connsiteY1" fmla="*/ 3028 h 132039"/>
                <a:gd name="connsiteX2" fmla="*/ 31385 w 42648"/>
                <a:gd name="connsiteY2" fmla="*/ 9570 h 132039"/>
                <a:gd name="connsiteX3" fmla="*/ 28608 w 42648"/>
                <a:gd name="connsiteY3" fmla="*/ 16311 h 132039"/>
                <a:gd name="connsiteX4" fmla="*/ 22062 w 42648"/>
                <a:gd name="connsiteY4" fmla="*/ 19086 h 132039"/>
                <a:gd name="connsiteX5" fmla="*/ 15318 w 42648"/>
                <a:gd name="connsiteY5" fmla="*/ 16311 h 132039"/>
                <a:gd name="connsiteX6" fmla="*/ 12541 w 42648"/>
                <a:gd name="connsiteY6" fmla="*/ 9570 h 132039"/>
                <a:gd name="connsiteX7" fmla="*/ 15318 w 42648"/>
                <a:gd name="connsiteY7" fmla="*/ 3028 h 132039"/>
                <a:gd name="connsiteX8" fmla="*/ 22062 w 42648"/>
                <a:gd name="connsiteY8" fmla="*/ 253 h 132039"/>
                <a:gd name="connsiteX9" fmla="*/ 29799 w 42648"/>
                <a:gd name="connsiteY9" fmla="*/ 44662 h 132039"/>
                <a:gd name="connsiteX10" fmla="*/ 29799 w 42648"/>
                <a:gd name="connsiteY10" fmla="*/ 113061 h 132039"/>
                <a:gd name="connsiteX11" fmla="*/ 30989 w 42648"/>
                <a:gd name="connsiteY11" fmla="*/ 123767 h 132039"/>
                <a:gd name="connsiteX12" fmla="*/ 34361 w 42648"/>
                <a:gd name="connsiteY12" fmla="*/ 127732 h 132039"/>
                <a:gd name="connsiteX13" fmla="*/ 42692 w 42648"/>
                <a:gd name="connsiteY13" fmla="*/ 128922 h 132039"/>
                <a:gd name="connsiteX14" fmla="*/ 42692 w 42648"/>
                <a:gd name="connsiteY14" fmla="*/ 132292 h 132039"/>
                <a:gd name="connsiteX15" fmla="*/ 1433 w 42648"/>
                <a:gd name="connsiteY15" fmla="*/ 132292 h 132039"/>
                <a:gd name="connsiteX16" fmla="*/ 1433 w 42648"/>
                <a:gd name="connsiteY16" fmla="*/ 128922 h 132039"/>
                <a:gd name="connsiteX17" fmla="*/ 9764 w 42648"/>
                <a:gd name="connsiteY17" fmla="*/ 127732 h 132039"/>
                <a:gd name="connsiteX18" fmla="*/ 13136 w 42648"/>
                <a:gd name="connsiteY18" fmla="*/ 123767 h 132039"/>
                <a:gd name="connsiteX19" fmla="*/ 14326 w 42648"/>
                <a:gd name="connsiteY19" fmla="*/ 113061 h 132039"/>
                <a:gd name="connsiteX20" fmla="*/ 14326 w 42648"/>
                <a:gd name="connsiteY20" fmla="*/ 80348 h 132039"/>
                <a:gd name="connsiteX21" fmla="*/ 13533 w 42648"/>
                <a:gd name="connsiteY21" fmla="*/ 62307 h 132039"/>
                <a:gd name="connsiteX22" fmla="*/ 11549 w 42648"/>
                <a:gd name="connsiteY22" fmla="*/ 58342 h 132039"/>
                <a:gd name="connsiteX23" fmla="*/ 7582 w 42648"/>
                <a:gd name="connsiteY23" fmla="*/ 57152 h 132039"/>
                <a:gd name="connsiteX24" fmla="*/ 1433 w 42648"/>
                <a:gd name="connsiteY24" fmla="*/ 58540 h 132039"/>
                <a:gd name="connsiteX25" fmla="*/ 44 w 42648"/>
                <a:gd name="connsiteY25" fmla="*/ 55170 h 132039"/>
                <a:gd name="connsiteX26" fmla="*/ 25633 w 42648"/>
                <a:gd name="connsiteY26" fmla="*/ 44662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062" y="253"/>
                  </a:moveTo>
                  <a:cubicBezTo>
                    <a:pt x="24691" y="253"/>
                    <a:pt x="26873" y="1194"/>
                    <a:pt x="28608" y="3028"/>
                  </a:cubicBezTo>
                  <a:cubicBezTo>
                    <a:pt x="30443" y="4911"/>
                    <a:pt x="31385" y="7092"/>
                    <a:pt x="31385" y="9570"/>
                  </a:cubicBezTo>
                  <a:cubicBezTo>
                    <a:pt x="31385" y="12247"/>
                    <a:pt x="30443" y="14477"/>
                    <a:pt x="28608" y="16311"/>
                  </a:cubicBezTo>
                  <a:cubicBezTo>
                    <a:pt x="26873" y="18194"/>
                    <a:pt x="24691" y="19086"/>
                    <a:pt x="22062" y="19086"/>
                  </a:cubicBezTo>
                  <a:cubicBezTo>
                    <a:pt x="19385" y="19086"/>
                    <a:pt x="17153" y="18194"/>
                    <a:pt x="15318" y="16311"/>
                  </a:cubicBezTo>
                  <a:cubicBezTo>
                    <a:pt x="13434" y="14477"/>
                    <a:pt x="12541" y="12247"/>
                    <a:pt x="12541" y="9570"/>
                  </a:cubicBezTo>
                  <a:cubicBezTo>
                    <a:pt x="12541" y="7092"/>
                    <a:pt x="13434" y="4911"/>
                    <a:pt x="15318" y="3028"/>
                  </a:cubicBezTo>
                  <a:cubicBezTo>
                    <a:pt x="17153" y="1194"/>
                    <a:pt x="19385" y="253"/>
                    <a:pt x="22062" y="253"/>
                  </a:cubicBezTo>
                  <a:close/>
                  <a:moveTo>
                    <a:pt x="29799" y="44662"/>
                  </a:moveTo>
                  <a:lnTo>
                    <a:pt x="29799" y="113061"/>
                  </a:lnTo>
                  <a:cubicBezTo>
                    <a:pt x="29799" y="118364"/>
                    <a:pt x="30195" y="121933"/>
                    <a:pt x="30989" y="123767"/>
                  </a:cubicBezTo>
                  <a:cubicBezTo>
                    <a:pt x="31782" y="125502"/>
                    <a:pt x="32873" y="126840"/>
                    <a:pt x="34361" y="127732"/>
                  </a:cubicBezTo>
                  <a:cubicBezTo>
                    <a:pt x="35948" y="128525"/>
                    <a:pt x="38725" y="128922"/>
                    <a:pt x="42692" y="128922"/>
                  </a:cubicBezTo>
                  <a:lnTo>
                    <a:pt x="42692" y="132292"/>
                  </a:lnTo>
                  <a:lnTo>
                    <a:pt x="1433" y="132292"/>
                  </a:lnTo>
                  <a:lnTo>
                    <a:pt x="1433" y="128922"/>
                  </a:lnTo>
                  <a:cubicBezTo>
                    <a:pt x="5499" y="128922"/>
                    <a:pt x="8276" y="128525"/>
                    <a:pt x="9764" y="127732"/>
                  </a:cubicBezTo>
                  <a:cubicBezTo>
                    <a:pt x="11202" y="126939"/>
                    <a:pt x="12343" y="125650"/>
                    <a:pt x="13136" y="123767"/>
                  </a:cubicBezTo>
                  <a:cubicBezTo>
                    <a:pt x="13930" y="121933"/>
                    <a:pt x="14326" y="118364"/>
                    <a:pt x="14326" y="113061"/>
                  </a:cubicBezTo>
                  <a:lnTo>
                    <a:pt x="14326" y="80348"/>
                  </a:lnTo>
                  <a:cubicBezTo>
                    <a:pt x="14326" y="71129"/>
                    <a:pt x="14029" y="65082"/>
                    <a:pt x="13533" y="62307"/>
                  </a:cubicBezTo>
                  <a:cubicBezTo>
                    <a:pt x="13136" y="60324"/>
                    <a:pt x="12442" y="59036"/>
                    <a:pt x="11549" y="58342"/>
                  </a:cubicBezTo>
                  <a:cubicBezTo>
                    <a:pt x="10607" y="57549"/>
                    <a:pt x="9268" y="57152"/>
                    <a:pt x="7582" y="57152"/>
                  </a:cubicBezTo>
                  <a:cubicBezTo>
                    <a:pt x="5846" y="57152"/>
                    <a:pt x="3813" y="57648"/>
                    <a:pt x="1433" y="58540"/>
                  </a:cubicBezTo>
                  <a:lnTo>
                    <a:pt x="44" y="55170"/>
                  </a:lnTo>
                  <a:lnTo>
                    <a:pt x="25633" y="44662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21FFC3A-7077-2055-A185-F5196B0F06E6}"/>
                </a:ext>
              </a:extLst>
            </p:cNvPr>
            <p:cNvSpPr/>
            <p:nvPr/>
          </p:nvSpPr>
          <p:spPr>
            <a:xfrm>
              <a:off x="735173" y="4473109"/>
              <a:ext cx="93032" cy="87630"/>
            </a:xfrm>
            <a:custGeom>
              <a:avLst/>
              <a:gdLst>
                <a:gd name="connsiteX0" fmla="*/ 29604 w 93032"/>
                <a:gd name="connsiteY0" fmla="*/ 18294 h 87630"/>
                <a:gd name="connsiteX1" fmla="*/ 58169 w 93032"/>
                <a:gd name="connsiteY1" fmla="*/ 253 h 87630"/>
                <a:gd name="connsiteX2" fmla="*/ 70070 w 93032"/>
                <a:gd name="connsiteY2" fmla="*/ 3821 h 87630"/>
                <a:gd name="connsiteX3" fmla="*/ 78005 w 93032"/>
                <a:gd name="connsiteY3" fmla="*/ 15320 h 87630"/>
                <a:gd name="connsiteX4" fmla="*/ 80187 w 93032"/>
                <a:gd name="connsiteY4" fmla="*/ 32370 h 87630"/>
                <a:gd name="connsiteX5" fmla="*/ 80187 w 93032"/>
                <a:gd name="connsiteY5" fmla="*/ 68652 h 87630"/>
                <a:gd name="connsiteX6" fmla="*/ 81377 w 93032"/>
                <a:gd name="connsiteY6" fmla="*/ 79556 h 87630"/>
                <a:gd name="connsiteX7" fmla="*/ 84551 w 93032"/>
                <a:gd name="connsiteY7" fmla="*/ 83323 h 87630"/>
                <a:gd name="connsiteX8" fmla="*/ 93081 w 93032"/>
                <a:gd name="connsiteY8" fmla="*/ 84512 h 87630"/>
                <a:gd name="connsiteX9" fmla="*/ 93081 w 93032"/>
                <a:gd name="connsiteY9" fmla="*/ 87883 h 87630"/>
                <a:gd name="connsiteX10" fmla="*/ 51028 w 93032"/>
                <a:gd name="connsiteY10" fmla="*/ 87883 h 87630"/>
                <a:gd name="connsiteX11" fmla="*/ 51028 w 93032"/>
                <a:gd name="connsiteY11" fmla="*/ 84512 h 87630"/>
                <a:gd name="connsiteX12" fmla="*/ 52813 w 93032"/>
                <a:gd name="connsiteY12" fmla="*/ 84512 h 87630"/>
                <a:gd name="connsiteX13" fmla="*/ 61144 w 93032"/>
                <a:gd name="connsiteY13" fmla="*/ 82728 h 87630"/>
                <a:gd name="connsiteX14" fmla="*/ 64516 w 93032"/>
                <a:gd name="connsiteY14" fmla="*/ 77375 h 87630"/>
                <a:gd name="connsiteX15" fmla="*/ 64715 w 93032"/>
                <a:gd name="connsiteY15" fmla="*/ 68652 h 87630"/>
                <a:gd name="connsiteX16" fmla="*/ 64715 w 93032"/>
                <a:gd name="connsiteY16" fmla="*/ 33758 h 87630"/>
                <a:gd name="connsiteX17" fmla="*/ 61739 w 93032"/>
                <a:gd name="connsiteY17" fmla="*/ 17105 h 87630"/>
                <a:gd name="connsiteX18" fmla="*/ 51623 w 93032"/>
                <a:gd name="connsiteY18" fmla="*/ 11752 h 87630"/>
                <a:gd name="connsiteX19" fmla="*/ 29604 w 93032"/>
                <a:gd name="connsiteY19" fmla="*/ 23845 h 87630"/>
                <a:gd name="connsiteX20" fmla="*/ 29604 w 93032"/>
                <a:gd name="connsiteY20" fmla="*/ 68652 h 87630"/>
                <a:gd name="connsiteX21" fmla="*/ 30596 w 93032"/>
                <a:gd name="connsiteY21" fmla="*/ 79358 h 87630"/>
                <a:gd name="connsiteX22" fmla="*/ 34167 w 93032"/>
                <a:gd name="connsiteY22" fmla="*/ 83323 h 87630"/>
                <a:gd name="connsiteX23" fmla="*/ 43490 w 93032"/>
                <a:gd name="connsiteY23" fmla="*/ 84512 h 87630"/>
                <a:gd name="connsiteX24" fmla="*/ 43490 w 93032"/>
                <a:gd name="connsiteY24" fmla="*/ 87883 h 87630"/>
                <a:gd name="connsiteX25" fmla="*/ 1437 w 93032"/>
                <a:gd name="connsiteY25" fmla="*/ 87883 h 87630"/>
                <a:gd name="connsiteX26" fmla="*/ 1437 w 93032"/>
                <a:gd name="connsiteY26" fmla="*/ 84512 h 87630"/>
                <a:gd name="connsiteX27" fmla="*/ 3222 w 93032"/>
                <a:gd name="connsiteY27" fmla="*/ 84512 h 87630"/>
                <a:gd name="connsiteX28" fmla="*/ 11950 w 93032"/>
                <a:gd name="connsiteY28" fmla="*/ 81340 h 87630"/>
                <a:gd name="connsiteX29" fmla="*/ 14330 w 93032"/>
                <a:gd name="connsiteY29" fmla="*/ 68652 h 87630"/>
                <a:gd name="connsiteX30" fmla="*/ 14330 w 93032"/>
                <a:gd name="connsiteY30" fmla="*/ 37129 h 87630"/>
                <a:gd name="connsiteX31" fmla="*/ 13537 w 93032"/>
                <a:gd name="connsiteY31" fmla="*/ 18492 h 87630"/>
                <a:gd name="connsiteX32" fmla="*/ 11355 w 93032"/>
                <a:gd name="connsiteY32" fmla="*/ 13932 h 87630"/>
                <a:gd name="connsiteX33" fmla="*/ 7586 w 93032"/>
                <a:gd name="connsiteY33" fmla="*/ 12743 h 87630"/>
                <a:gd name="connsiteX34" fmla="*/ 1437 w 93032"/>
                <a:gd name="connsiteY34" fmla="*/ 14131 h 87630"/>
                <a:gd name="connsiteX35" fmla="*/ 48 w 93032"/>
                <a:gd name="connsiteY35" fmla="*/ 10760 h 87630"/>
                <a:gd name="connsiteX36" fmla="*/ 25637 w 93032"/>
                <a:gd name="connsiteY36" fmla="*/ 253 h 87630"/>
                <a:gd name="connsiteX37" fmla="*/ 29604 w 93032"/>
                <a:gd name="connsiteY37" fmla="*/ 253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29604" y="18294"/>
                  </a:moveTo>
                  <a:cubicBezTo>
                    <a:pt x="39522" y="6299"/>
                    <a:pt x="49044" y="253"/>
                    <a:pt x="58169" y="253"/>
                  </a:cubicBezTo>
                  <a:cubicBezTo>
                    <a:pt x="62781" y="253"/>
                    <a:pt x="66748" y="1442"/>
                    <a:pt x="70070" y="3821"/>
                  </a:cubicBezTo>
                  <a:cubicBezTo>
                    <a:pt x="73343" y="6200"/>
                    <a:pt x="76021" y="10066"/>
                    <a:pt x="78005" y="15320"/>
                  </a:cubicBezTo>
                  <a:cubicBezTo>
                    <a:pt x="79443" y="19038"/>
                    <a:pt x="80187" y="24738"/>
                    <a:pt x="80187" y="32370"/>
                  </a:cubicBezTo>
                  <a:lnTo>
                    <a:pt x="80187" y="68652"/>
                  </a:lnTo>
                  <a:cubicBezTo>
                    <a:pt x="80187" y="74104"/>
                    <a:pt x="80584" y="77722"/>
                    <a:pt x="81377" y="79556"/>
                  </a:cubicBezTo>
                  <a:cubicBezTo>
                    <a:pt x="82022" y="81142"/>
                    <a:pt x="83063" y="82431"/>
                    <a:pt x="84551" y="83323"/>
                  </a:cubicBezTo>
                  <a:cubicBezTo>
                    <a:pt x="86138" y="84116"/>
                    <a:pt x="88964" y="84512"/>
                    <a:pt x="93081" y="84512"/>
                  </a:cubicBezTo>
                  <a:lnTo>
                    <a:pt x="93081" y="87883"/>
                  </a:lnTo>
                  <a:lnTo>
                    <a:pt x="51028" y="87883"/>
                  </a:lnTo>
                  <a:lnTo>
                    <a:pt x="51028" y="84512"/>
                  </a:lnTo>
                  <a:lnTo>
                    <a:pt x="52813" y="84512"/>
                  </a:lnTo>
                  <a:cubicBezTo>
                    <a:pt x="56780" y="84512"/>
                    <a:pt x="59557" y="83918"/>
                    <a:pt x="61144" y="82728"/>
                  </a:cubicBezTo>
                  <a:cubicBezTo>
                    <a:pt x="62731" y="81539"/>
                    <a:pt x="63822" y="79754"/>
                    <a:pt x="64516" y="77375"/>
                  </a:cubicBezTo>
                  <a:cubicBezTo>
                    <a:pt x="64615" y="76483"/>
                    <a:pt x="64715" y="73559"/>
                    <a:pt x="64715" y="68652"/>
                  </a:cubicBezTo>
                  <a:lnTo>
                    <a:pt x="64715" y="33758"/>
                  </a:lnTo>
                  <a:cubicBezTo>
                    <a:pt x="64715" y="26125"/>
                    <a:pt x="63723" y="20574"/>
                    <a:pt x="61739" y="17105"/>
                  </a:cubicBezTo>
                  <a:cubicBezTo>
                    <a:pt x="59756" y="13536"/>
                    <a:pt x="56383" y="11752"/>
                    <a:pt x="51623" y="11752"/>
                  </a:cubicBezTo>
                  <a:cubicBezTo>
                    <a:pt x="44184" y="11752"/>
                    <a:pt x="36845" y="15816"/>
                    <a:pt x="29604" y="23845"/>
                  </a:cubicBezTo>
                  <a:lnTo>
                    <a:pt x="29604" y="68652"/>
                  </a:lnTo>
                  <a:cubicBezTo>
                    <a:pt x="29604" y="74500"/>
                    <a:pt x="29902" y="78069"/>
                    <a:pt x="30596" y="79358"/>
                  </a:cubicBezTo>
                  <a:cubicBezTo>
                    <a:pt x="31489" y="81092"/>
                    <a:pt x="32679" y="82431"/>
                    <a:pt x="34167" y="83323"/>
                  </a:cubicBezTo>
                  <a:cubicBezTo>
                    <a:pt x="35754" y="84116"/>
                    <a:pt x="38828" y="84512"/>
                    <a:pt x="43490" y="84512"/>
                  </a:cubicBezTo>
                  <a:lnTo>
                    <a:pt x="43490" y="87883"/>
                  </a:lnTo>
                  <a:lnTo>
                    <a:pt x="1437" y="87883"/>
                  </a:lnTo>
                  <a:lnTo>
                    <a:pt x="1437" y="84512"/>
                  </a:lnTo>
                  <a:lnTo>
                    <a:pt x="3222" y="84512"/>
                  </a:lnTo>
                  <a:cubicBezTo>
                    <a:pt x="7586" y="84512"/>
                    <a:pt x="10462" y="83472"/>
                    <a:pt x="11950" y="81340"/>
                  </a:cubicBezTo>
                  <a:cubicBezTo>
                    <a:pt x="13537" y="79110"/>
                    <a:pt x="14330" y="74897"/>
                    <a:pt x="14330" y="68652"/>
                  </a:cubicBezTo>
                  <a:lnTo>
                    <a:pt x="14330" y="37129"/>
                  </a:lnTo>
                  <a:cubicBezTo>
                    <a:pt x="14330" y="26968"/>
                    <a:pt x="14033" y="20772"/>
                    <a:pt x="13537" y="18492"/>
                  </a:cubicBezTo>
                  <a:cubicBezTo>
                    <a:pt x="13140" y="16262"/>
                    <a:pt x="12396" y="14725"/>
                    <a:pt x="11355" y="13932"/>
                  </a:cubicBezTo>
                  <a:cubicBezTo>
                    <a:pt x="10413" y="13139"/>
                    <a:pt x="9173" y="12743"/>
                    <a:pt x="7586" y="12743"/>
                  </a:cubicBezTo>
                  <a:cubicBezTo>
                    <a:pt x="5850" y="12743"/>
                    <a:pt x="3817" y="13239"/>
                    <a:pt x="1437" y="14131"/>
                  </a:cubicBezTo>
                  <a:lnTo>
                    <a:pt x="48" y="10760"/>
                  </a:lnTo>
                  <a:lnTo>
                    <a:pt x="25637" y="253"/>
                  </a:lnTo>
                  <a:lnTo>
                    <a:pt x="29604" y="253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AE11565-A9E5-94E8-508F-B567A155C9D6}"/>
                </a:ext>
              </a:extLst>
            </p:cNvPr>
            <p:cNvSpPr/>
            <p:nvPr/>
          </p:nvSpPr>
          <p:spPr>
            <a:xfrm>
              <a:off x="835870" y="4473109"/>
              <a:ext cx="77361" cy="89414"/>
            </a:xfrm>
            <a:custGeom>
              <a:avLst/>
              <a:gdLst>
                <a:gd name="connsiteX0" fmla="*/ 47464 w 77361"/>
                <a:gd name="connsiteY0" fmla="*/ 75591 h 89414"/>
                <a:gd name="connsiteX1" fmla="*/ 31000 w 77361"/>
                <a:gd name="connsiteY1" fmla="*/ 87288 h 89414"/>
                <a:gd name="connsiteX2" fmla="*/ 20289 w 77361"/>
                <a:gd name="connsiteY2" fmla="*/ 89667 h 89414"/>
                <a:gd name="connsiteX3" fmla="*/ 5808 w 77361"/>
                <a:gd name="connsiteY3" fmla="*/ 83719 h 89414"/>
                <a:gd name="connsiteX4" fmla="*/ 56 w 77361"/>
                <a:gd name="connsiteY4" fmla="*/ 67660 h 89414"/>
                <a:gd name="connsiteX5" fmla="*/ 2833 w 77361"/>
                <a:gd name="connsiteY5" fmla="*/ 56954 h 89414"/>
                <a:gd name="connsiteX6" fmla="*/ 15925 w 77361"/>
                <a:gd name="connsiteY6" fmla="*/ 45059 h 89414"/>
                <a:gd name="connsiteX7" fmla="*/ 47464 w 77361"/>
                <a:gd name="connsiteY7" fmla="*/ 31577 h 89414"/>
                <a:gd name="connsiteX8" fmla="*/ 47464 w 77361"/>
                <a:gd name="connsiteY8" fmla="*/ 28207 h 89414"/>
                <a:gd name="connsiteX9" fmla="*/ 43299 w 77361"/>
                <a:gd name="connsiteY9" fmla="*/ 10760 h 89414"/>
                <a:gd name="connsiteX10" fmla="*/ 31595 w 77361"/>
                <a:gd name="connsiteY10" fmla="*/ 6002 h 89414"/>
                <a:gd name="connsiteX11" fmla="*/ 22471 w 77361"/>
                <a:gd name="connsiteY11" fmla="*/ 9174 h 89414"/>
                <a:gd name="connsiteX12" fmla="*/ 18900 w 77361"/>
                <a:gd name="connsiteY12" fmla="*/ 16312 h 89414"/>
                <a:gd name="connsiteX13" fmla="*/ 19099 w 77361"/>
                <a:gd name="connsiteY13" fmla="*/ 21863 h 89414"/>
                <a:gd name="connsiteX14" fmla="*/ 16917 w 77361"/>
                <a:gd name="connsiteY14" fmla="*/ 28405 h 89414"/>
                <a:gd name="connsiteX15" fmla="*/ 11164 w 77361"/>
                <a:gd name="connsiteY15" fmla="*/ 30784 h 89414"/>
                <a:gd name="connsiteX16" fmla="*/ 5610 w 77361"/>
                <a:gd name="connsiteY16" fmla="*/ 28405 h 89414"/>
                <a:gd name="connsiteX17" fmla="*/ 3428 w 77361"/>
                <a:gd name="connsiteY17" fmla="*/ 21664 h 89414"/>
                <a:gd name="connsiteX18" fmla="*/ 11561 w 77361"/>
                <a:gd name="connsiteY18" fmla="*/ 6993 h 89414"/>
                <a:gd name="connsiteX19" fmla="*/ 34373 w 77361"/>
                <a:gd name="connsiteY19" fmla="*/ 253 h 89414"/>
                <a:gd name="connsiteX20" fmla="*/ 53019 w 77361"/>
                <a:gd name="connsiteY20" fmla="*/ 4218 h 89414"/>
                <a:gd name="connsiteX21" fmla="*/ 61152 w 77361"/>
                <a:gd name="connsiteY21" fmla="*/ 13139 h 89414"/>
                <a:gd name="connsiteX22" fmla="*/ 62738 w 77361"/>
                <a:gd name="connsiteY22" fmla="*/ 29396 h 89414"/>
                <a:gd name="connsiteX23" fmla="*/ 62738 w 77361"/>
                <a:gd name="connsiteY23" fmla="*/ 58342 h 89414"/>
                <a:gd name="connsiteX24" fmla="*/ 63135 w 77361"/>
                <a:gd name="connsiteY24" fmla="*/ 73212 h 89414"/>
                <a:gd name="connsiteX25" fmla="*/ 64722 w 77361"/>
                <a:gd name="connsiteY25" fmla="*/ 76979 h 89414"/>
                <a:gd name="connsiteX26" fmla="*/ 67301 w 77361"/>
                <a:gd name="connsiteY26" fmla="*/ 77772 h 89414"/>
                <a:gd name="connsiteX27" fmla="*/ 69880 w 77361"/>
                <a:gd name="connsiteY27" fmla="*/ 77177 h 89414"/>
                <a:gd name="connsiteX28" fmla="*/ 77417 w 77361"/>
                <a:gd name="connsiteY28" fmla="*/ 70436 h 89414"/>
                <a:gd name="connsiteX29" fmla="*/ 77417 w 77361"/>
                <a:gd name="connsiteY29" fmla="*/ 75591 h 89414"/>
                <a:gd name="connsiteX30" fmla="*/ 57581 w 77361"/>
                <a:gd name="connsiteY30" fmla="*/ 89469 h 89414"/>
                <a:gd name="connsiteX31" fmla="*/ 50242 w 77361"/>
                <a:gd name="connsiteY31" fmla="*/ 86495 h 89414"/>
                <a:gd name="connsiteX32" fmla="*/ 47464 w 77361"/>
                <a:gd name="connsiteY32" fmla="*/ 75591 h 89414"/>
                <a:gd name="connsiteX33" fmla="*/ 47464 w 77361"/>
                <a:gd name="connsiteY33" fmla="*/ 69643 h 89414"/>
                <a:gd name="connsiteX34" fmla="*/ 47464 w 77361"/>
                <a:gd name="connsiteY34" fmla="*/ 37129 h 89414"/>
                <a:gd name="connsiteX35" fmla="*/ 29414 w 77361"/>
                <a:gd name="connsiteY35" fmla="*/ 45059 h 89414"/>
                <a:gd name="connsiteX36" fmla="*/ 18900 w 77361"/>
                <a:gd name="connsiteY36" fmla="*/ 53782 h 89414"/>
                <a:gd name="connsiteX37" fmla="*/ 15726 w 77361"/>
                <a:gd name="connsiteY37" fmla="*/ 63299 h 89414"/>
                <a:gd name="connsiteX38" fmla="*/ 19694 w 77361"/>
                <a:gd name="connsiteY38" fmla="*/ 74599 h 89414"/>
                <a:gd name="connsiteX39" fmla="*/ 28818 w 77361"/>
                <a:gd name="connsiteY39" fmla="*/ 78961 h 89414"/>
                <a:gd name="connsiteX40" fmla="*/ 47464 w 77361"/>
                <a:gd name="connsiteY40" fmla="*/ 69643 h 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361" h="89414">
                  <a:moveTo>
                    <a:pt x="47464" y="75591"/>
                  </a:moveTo>
                  <a:cubicBezTo>
                    <a:pt x="38736" y="82332"/>
                    <a:pt x="33232" y="86247"/>
                    <a:pt x="31000" y="87288"/>
                  </a:cubicBezTo>
                  <a:cubicBezTo>
                    <a:pt x="27678" y="88874"/>
                    <a:pt x="24107" y="89667"/>
                    <a:pt x="20289" y="89667"/>
                  </a:cubicBezTo>
                  <a:cubicBezTo>
                    <a:pt x="14437" y="89667"/>
                    <a:pt x="9627" y="87685"/>
                    <a:pt x="5808" y="83719"/>
                  </a:cubicBezTo>
                  <a:cubicBezTo>
                    <a:pt x="1940" y="79655"/>
                    <a:pt x="56" y="74302"/>
                    <a:pt x="56" y="67660"/>
                  </a:cubicBezTo>
                  <a:cubicBezTo>
                    <a:pt x="56" y="63596"/>
                    <a:pt x="948" y="60028"/>
                    <a:pt x="2833" y="56954"/>
                  </a:cubicBezTo>
                  <a:cubicBezTo>
                    <a:pt x="5312" y="52741"/>
                    <a:pt x="9676" y="48776"/>
                    <a:pt x="15925" y="45059"/>
                  </a:cubicBezTo>
                  <a:cubicBezTo>
                    <a:pt x="22272" y="41391"/>
                    <a:pt x="32786" y="36881"/>
                    <a:pt x="47464" y="31577"/>
                  </a:cubicBezTo>
                  <a:lnTo>
                    <a:pt x="47464" y="28207"/>
                  </a:lnTo>
                  <a:cubicBezTo>
                    <a:pt x="47464" y="19781"/>
                    <a:pt x="46076" y="13932"/>
                    <a:pt x="43299" y="10760"/>
                  </a:cubicBezTo>
                  <a:cubicBezTo>
                    <a:pt x="40621" y="7588"/>
                    <a:pt x="36753" y="6002"/>
                    <a:pt x="31595" y="6002"/>
                  </a:cubicBezTo>
                  <a:cubicBezTo>
                    <a:pt x="27727" y="6002"/>
                    <a:pt x="24702" y="7092"/>
                    <a:pt x="22471" y="9174"/>
                  </a:cubicBezTo>
                  <a:cubicBezTo>
                    <a:pt x="20091" y="11305"/>
                    <a:pt x="18900" y="13685"/>
                    <a:pt x="18900" y="16312"/>
                  </a:cubicBezTo>
                  <a:lnTo>
                    <a:pt x="19099" y="21863"/>
                  </a:lnTo>
                  <a:cubicBezTo>
                    <a:pt x="19099" y="24638"/>
                    <a:pt x="18355" y="26819"/>
                    <a:pt x="16917" y="28405"/>
                  </a:cubicBezTo>
                  <a:cubicBezTo>
                    <a:pt x="15429" y="29991"/>
                    <a:pt x="13544" y="30784"/>
                    <a:pt x="11164" y="30784"/>
                  </a:cubicBezTo>
                  <a:cubicBezTo>
                    <a:pt x="8883" y="30784"/>
                    <a:pt x="7048" y="29991"/>
                    <a:pt x="5610" y="28405"/>
                  </a:cubicBezTo>
                  <a:cubicBezTo>
                    <a:pt x="4122" y="26720"/>
                    <a:pt x="3428" y="24440"/>
                    <a:pt x="3428" y="21664"/>
                  </a:cubicBezTo>
                  <a:cubicBezTo>
                    <a:pt x="3428" y="16411"/>
                    <a:pt x="6106" y="11504"/>
                    <a:pt x="11561" y="6993"/>
                  </a:cubicBezTo>
                  <a:cubicBezTo>
                    <a:pt x="16966" y="2533"/>
                    <a:pt x="24554" y="253"/>
                    <a:pt x="34373" y="253"/>
                  </a:cubicBezTo>
                  <a:cubicBezTo>
                    <a:pt x="42010" y="253"/>
                    <a:pt x="48258" y="1591"/>
                    <a:pt x="53019" y="4218"/>
                  </a:cubicBezTo>
                  <a:cubicBezTo>
                    <a:pt x="56688" y="6101"/>
                    <a:pt x="59416" y="9075"/>
                    <a:pt x="61152" y="13139"/>
                  </a:cubicBezTo>
                  <a:cubicBezTo>
                    <a:pt x="62193" y="15816"/>
                    <a:pt x="62738" y="21218"/>
                    <a:pt x="62738" y="29396"/>
                  </a:cubicBezTo>
                  <a:lnTo>
                    <a:pt x="62738" y="58342"/>
                  </a:lnTo>
                  <a:cubicBezTo>
                    <a:pt x="62738" y="66421"/>
                    <a:pt x="62838" y="71378"/>
                    <a:pt x="63135" y="73212"/>
                  </a:cubicBezTo>
                  <a:cubicBezTo>
                    <a:pt x="63532" y="75095"/>
                    <a:pt x="64028" y="76334"/>
                    <a:pt x="64722" y="76979"/>
                  </a:cubicBezTo>
                  <a:cubicBezTo>
                    <a:pt x="65516" y="77524"/>
                    <a:pt x="66359" y="77772"/>
                    <a:pt x="67301" y="77772"/>
                  </a:cubicBezTo>
                  <a:cubicBezTo>
                    <a:pt x="68193" y="77772"/>
                    <a:pt x="69086" y="77573"/>
                    <a:pt x="69880" y="77177"/>
                  </a:cubicBezTo>
                  <a:cubicBezTo>
                    <a:pt x="71169" y="76384"/>
                    <a:pt x="73698" y="74153"/>
                    <a:pt x="77417" y="70436"/>
                  </a:cubicBezTo>
                  <a:lnTo>
                    <a:pt x="77417" y="75591"/>
                  </a:lnTo>
                  <a:cubicBezTo>
                    <a:pt x="70375" y="84859"/>
                    <a:pt x="63780" y="89469"/>
                    <a:pt x="57581" y="89469"/>
                  </a:cubicBezTo>
                  <a:cubicBezTo>
                    <a:pt x="54506" y="89469"/>
                    <a:pt x="52076" y="88478"/>
                    <a:pt x="50242" y="86495"/>
                  </a:cubicBezTo>
                  <a:cubicBezTo>
                    <a:pt x="48357" y="84413"/>
                    <a:pt x="47464" y="80745"/>
                    <a:pt x="47464" y="75591"/>
                  </a:cubicBezTo>
                  <a:close/>
                  <a:moveTo>
                    <a:pt x="47464" y="69643"/>
                  </a:moveTo>
                  <a:lnTo>
                    <a:pt x="47464" y="37129"/>
                  </a:lnTo>
                  <a:cubicBezTo>
                    <a:pt x="38042" y="40846"/>
                    <a:pt x="32042" y="43473"/>
                    <a:pt x="29414" y="45059"/>
                  </a:cubicBezTo>
                  <a:cubicBezTo>
                    <a:pt x="24504" y="47835"/>
                    <a:pt x="20983" y="50759"/>
                    <a:pt x="18900" y="53782"/>
                  </a:cubicBezTo>
                  <a:cubicBezTo>
                    <a:pt x="16768" y="56707"/>
                    <a:pt x="15726" y="59879"/>
                    <a:pt x="15726" y="63299"/>
                  </a:cubicBezTo>
                  <a:cubicBezTo>
                    <a:pt x="15726" y="67809"/>
                    <a:pt x="17016" y="71576"/>
                    <a:pt x="19694" y="74599"/>
                  </a:cubicBezTo>
                  <a:cubicBezTo>
                    <a:pt x="22322" y="77524"/>
                    <a:pt x="25347" y="78961"/>
                    <a:pt x="28818" y="78961"/>
                  </a:cubicBezTo>
                  <a:cubicBezTo>
                    <a:pt x="33579" y="78961"/>
                    <a:pt x="39778" y="75888"/>
                    <a:pt x="47464" y="6964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E377B95-1AFD-35AD-996F-66449D958FB9}"/>
                </a:ext>
              </a:extLst>
            </p:cNvPr>
            <p:cNvSpPr/>
            <p:nvPr/>
          </p:nvSpPr>
          <p:spPr>
            <a:xfrm>
              <a:off x="915368" y="4447732"/>
              <a:ext cx="51375" cy="114395"/>
            </a:xfrm>
            <a:custGeom>
              <a:avLst/>
              <a:gdLst>
                <a:gd name="connsiteX0" fmla="*/ 29023 w 51375"/>
                <a:gd name="connsiteY0" fmla="*/ 253 h 114395"/>
                <a:gd name="connsiteX1" fmla="*/ 29023 w 51375"/>
                <a:gd name="connsiteY1" fmla="*/ 28207 h 114395"/>
                <a:gd name="connsiteX2" fmla="*/ 48860 w 51375"/>
                <a:gd name="connsiteY2" fmla="*/ 28207 h 114395"/>
                <a:gd name="connsiteX3" fmla="*/ 48860 w 51375"/>
                <a:gd name="connsiteY3" fmla="*/ 34750 h 114395"/>
                <a:gd name="connsiteX4" fmla="*/ 29023 w 51375"/>
                <a:gd name="connsiteY4" fmla="*/ 34750 h 114395"/>
                <a:gd name="connsiteX5" fmla="*/ 29023 w 51375"/>
                <a:gd name="connsiteY5" fmla="*/ 89865 h 114395"/>
                <a:gd name="connsiteX6" fmla="*/ 31205 w 51375"/>
                <a:gd name="connsiteY6" fmla="*/ 101166 h 114395"/>
                <a:gd name="connsiteX7" fmla="*/ 37355 w 51375"/>
                <a:gd name="connsiteY7" fmla="*/ 103942 h 114395"/>
                <a:gd name="connsiteX8" fmla="*/ 43306 w 51375"/>
                <a:gd name="connsiteY8" fmla="*/ 102157 h 114395"/>
                <a:gd name="connsiteX9" fmla="*/ 47868 w 51375"/>
                <a:gd name="connsiteY9" fmla="*/ 96408 h 114395"/>
                <a:gd name="connsiteX10" fmla="*/ 51438 w 51375"/>
                <a:gd name="connsiteY10" fmla="*/ 96408 h 114395"/>
                <a:gd name="connsiteX11" fmla="*/ 42115 w 51375"/>
                <a:gd name="connsiteY11" fmla="*/ 110088 h 114395"/>
                <a:gd name="connsiteX12" fmla="*/ 30015 w 51375"/>
                <a:gd name="connsiteY12" fmla="*/ 114648 h 114395"/>
                <a:gd name="connsiteX13" fmla="*/ 21486 w 51375"/>
                <a:gd name="connsiteY13" fmla="*/ 112269 h 114395"/>
                <a:gd name="connsiteX14" fmla="*/ 15535 w 51375"/>
                <a:gd name="connsiteY14" fmla="*/ 105528 h 114395"/>
                <a:gd name="connsiteX15" fmla="*/ 13551 w 51375"/>
                <a:gd name="connsiteY15" fmla="*/ 91848 h 114395"/>
                <a:gd name="connsiteX16" fmla="*/ 13551 w 51375"/>
                <a:gd name="connsiteY16" fmla="*/ 34750 h 114395"/>
                <a:gd name="connsiteX17" fmla="*/ 62 w 51375"/>
                <a:gd name="connsiteY17" fmla="*/ 34750 h 114395"/>
                <a:gd name="connsiteX18" fmla="*/ 62 w 51375"/>
                <a:gd name="connsiteY18" fmla="*/ 31577 h 114395"/>
                <a:gd name="connsiteX19" fmla="*/ 10576 w 51375"/>
                <a:gd name="connsiteY19" fmla="*/ 24837 h 114395"/>
                <a:gd name="connsiteX20" fmla="*/ 20097 w 51375"/>
                <a:gd name="connsiteY20" fmla="*/ 13139 h 114395"/>
                <a:gd name="connsiteX21" fmla="*/ 26048 w 51375"/>
                <a:gd name="connsiteY21" fmla="*/ 253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023" y="253"/>
                  </a:moveTo>
                  <a:lnTo>
                    <a:pt x="29023" y="28207"/>
                  </a:lnTo>
                  <a:lnTo>
                    <a:pt x="48860" y="28207"/>
                  </a:lnTo>
                  <a:lnTo>
                    <a:pt x="48860" y="34750"/>
                  </a:lnTo>
                  <a:lnTo>
                    <a:pt x="29023" y="34750"/>
                  </a:lnTo>
                  <a:lnTo>
                    <a:pt x="29023" y="89865"/>
                  </a:lnTo>
                  <a:cubicBezTo>
                    <a:pt x="29023" y="95417"/>
                    <a:pt x="29718" y="99183"/>
                    <a:pt x="31205" y="101166"/>
                  </a:cubicBezTo>
                  <a:cubicBezTo>
                    <a:pt x="32792" y="103050"/>
                    <a:pt x="34826" y="103942"/>
                    <a:pt x="37355" y="103942"/>
                  </a:cubicBezTo>
                  <a:cubicBezTo>
                    <a:pt x="39438" y="103942"/>
                    <a:pt x="41421" y="103347"/>
                    <a:pt x="43306" y="102157"/>
                  </a:cubicBezTo>
                  <a:cubicBezTo>
                    <a:pt x="45289" y="100869"/>
                    <a:pt x="46777" y="98936"/>
                    <a:pt x="47868" y="96408"/>
                  </a:cubicBezTo>
                  <a:lnTo>
                    <a:pt x="51438" y="96408"/>
                  </a:lnTo>
                  <a:cubicBezTo>
                    <a:pt x="49157" y="102504"/>
                    <a:pt x="46083" y="107064"/>
                    <a:pt x="42115" y="110088"/>
                  </a:cubicBezTo>
                  <a:cubicBezTo>
                    <a:pt x="38247" y="113161"/>
                    <a:pt x="34230" y="114648"/>
                    <a:pt x="30015" y="114648"/>
                  </a:cubicBezTo>
                  <a:cubicBezTo>
                    <a:pt x="27089" y="114648"/>
                    <a:pt x="24263" y="113855"/>
                    <a:pt x="21486" y="112269"/>
                  </a:cubicBezTo>
                  <a:cubicBezTo>
                    <a:pt x="18808" y="110682"/>
                    <a:pt x="16824" y="108452"/>
                    <a:pt x="15535" y="105528"/>
                  </a:cubicBezTo>
                  <a:cubicBezTo>
                    <a:pt x="14196" y="102653"/>
                    <a:pt x="13551" y="98093"/>
                    <a:pt x="13551" y="91848"/>
                  </a:cubicBezTo>
                  <a:lnTo>
                    <a:pt x="13551" y="34750"/>
                  </a:lnTo>
                  <a:lnTo>
                    <a:pt x="62" y="34750"/>
                  </a:lnTo>
                  <a:lnTo>
                    <a:pt x="62" y="31577"/>
                  </a:lnTo>
                  <a:cubicBezTo>
                    <a:pt x="3484" y="30289"/>
                    <a:pt x="7005" y="28009"/>
                    <a:pt x="10576" y="24837"/>
                  </a:cubicBezTo>
                  <a:cubicBezTo>
                    <a:pt x="14146" y="21565"/>
                    <a:pt x="17320" y="17650"/>
                    <a:pt x="20097" y="13139"/>
                  </a:cubicBezTo>
                  <a:cubicBezTo>
                    <a:pt x="21535" y="10760"/>
                    <a:pt x="23519" y="6498"/>
                    <a:pt x="26048" y="25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CBEF64E-54D4-BD01-3A31-69D278B18F3E}"/>
                </a:ext>
              </a:extLst>
            </p:cNvPr>
            <p:cNvSpPr/>
            <p:nvPr/>
          </p:nvSpPr>
          <p:spPr>
            <a:xfrm>
              <a:off x="972005" y="4428700"/>
              <a:ext cx="42648" cy="132039"/>
            </a:xfrm>
            <a:custGeom>
              <a:avLst/>
              <a:gdLst>
                <a:gd name="connsiteX0" fmla="*/ 22085 w 42648"/>
                <a:gd name="connsiteY0" fmla="*/ 253 h 132039"/>
                <a:gd name="connsiteX1" fmla="*/ 28631 w 42648"/>
                <a:gd name="connsiteY1" fmla="*/ 3028 h 132039"/>
                <a:gd name="connsiteX2" fmla="*/ 31408 w 42648"/>
                <a:gd name="connsiteY2" fmla="*/ 9570 h 132039"/>
                <a:gd name="connsiteX3" fmla="*/ 28631 w 42648"/>
                <a:gd name="connsiteY3" fmla="*/ 16311 h 132039"/>
                <a:gd name="connsiteX4" fmla="*/ 22085 w 42648"/>
                <a:gd name="connsiteY4" fmla="*/ 19086 h 132039"/>
                <a:gd name="connsiteX5" fmla="*/ 15340 w 42648"/>
                <a:gd name="connsiteY5" fmla="*/ 16311 h 132039"/>
                <a:gd name="connsiteX6" fmla="*/ 12564 w 42648"/>
                <a:gd name="connsiteY6" fmla="*/ 9570 h 132039"/>
                <a:gd name="connsiteX7" fmla="*/ 15340 w 42648"/>
                <a:gd name="connsiteY7" fmla="*/ 3028 h 132039"/>
                <a:gd name="connsiteX8" fmla="*/ 22085 w 42648"/>
                <a:gd name="connsiteY8" fmla="*/ 253 h 132039"/>
                <a:gd name="connsiteX9" fmla="*/ 29821 w 42648"/>
                <a:gd name="connsiteY9" fmla="*/ 44662 h 132039"/>
                <a:gd name="connsiteX10" fmla="*/ 29821 w 42648"/>
                <a:gd name="connsiteY10" fmla="*/ 113061 h 132039"/>
                <a:gd name="connsiteX11" fmla="*/ 31011 w 42648"/>
                <a:gd name="connsiteY11" fmla="*/ 123767 h 132039"/>
                <a:gd name="connsiteX12" fmla="*/ 34383 w 42648"/>
                <a:gd name="connsiteY12" fmla="*/ 127732 h 132039"/>
                <a:gd name="connsiteX13" fmla="*/ 42715 w 42648"/>
                <a:gd name="connsiteY13" fmla="*/ 128922 h 132039"/>
                <a:gd name="connsiteX14" fmla="*/ 42715 w 42648"/>
                <a:gd name="connsiteY14" fmla="*/ 132292 h 132039"/>
                <a:gd name="connsiteX15" fmla="*/ 1455 w 42648"/>
                <a:gd name="connsiteY15" fmla="*/ 132292 h 132039"/>
                <a:gd name="connsiteX16" fmla="*/ 1455 w 42648"/>
                <a:gd name="connsiteY16" fmla="*/ 128922 h 132039"/>
                <a:gd name="connsiteX17" fmla="*/ 9786 w 42648"/>
                <a:gd name="connsiteY17" fmla="*/ 127732 h 132039"/>
                <a:gd name="connsiteX18" fmla="*/ 13159 w 42648"/>
                <a:gd name="connsiteY18" fmla="*/ 123767 h 132039"/>
                <a:gd name="connsiteX19" fmla="*/ 14349 w 42648"/>
                <a:gd name="connsiteY19" fmla="*/ 113061 h 132039"/>
                <a:gd name="connsiteX20" fmla="*/ 14349 w 42648"/>
                <a:gd name="connsiteY20" fmla="*/ 80348 h 132039"/>
                <a:gd name="connsiteX21" fmla="*/ 13555 w 42648"/>
                <a:gd name="connsiteY21" fmla="*/ 62307 h 132039"/>
                <a:gd name="connsiteX22" fmla="*/ 11572 w 42648"/>
                <a:gd name="connsiteY22" fmla="*/ 58342 h 132039"/>
                <a:gd name="connsiteX23" fmla="*/ 7604 w 42648"/>
                <a:gd name="connsiteY23" fmla="*/ 57152 h 132039"/>
                <a:gd name="connsiteX24" fmla="*/ 1455 w 42648"/>
                <a:gd name="connsiteY24" fmla="*/ 58540 h 132039"/>
                <a:gd name="connsiteX25" fmla="*/ 67 w 42648"/>
                <a:gd name="connsiteY25" fmla="*/ 55170 h 132039"/>
                <a:gd name="connsiteX26" fmla="*/ 25655 w 42648"/>
                <a:gd name="connsiteY26" fmla="*/ 44662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085" y="253"/>
                  </a:moveTo>
                  <a:cubicBezTo>
                    <a:pt x="24713" y="253"/>
                    <a:pt x="26895" y="1194"/>
                    <a:pt x="28631" y="3028"/>
                  </a:cubicBezTo>
                  <a:cubicBezTo>
                    <a:pt x="30466" y="4911"/>
                    <a:pt x="31408" y="7092"/>
                    <a:pt x="31408" y="9570"/>
                  </a:cubicBezTo>
                  <a:cubicBezTo>
                    <a:pt x="31408" y="12247"/>
                    <a:pt x="30466" y="14477"/>
                    <a:pt x="28631" y="16311"/>
                  </a:cubicBezTo>
                  <a:cubicBezTo>
                    <a:pt x="26895" y="18194"/>
                    <a:pt x="24713" y="19086"/>
                    <a:pt x="22085" y="19086"/>
                  </a:cubicBezTo>
                  <a:cubicBezTo>
                    <a:pt x="19407" y="19086"/>
                    <a:pt x="17175" y="18194"/>
                    <a:pt x="15340" y="16311"/>
                  </a:cubicBezTo>
                  <a:cubicBezTo>
                    <a:pt x="13456" y="14477"/>
                    <a:pt x="12564" y="12247"/>
                    <a:pt x="12564" y="9570"/>
                  </a:cubicBezTo>
                  <a:cubicBezTo>
                    <a:pt x="12564" y="7092"/>
                    <a:pt x="13456" y="4911"/>
                    <a:pt x="15340" y="3028"/>
                  </a:cubicBezTo>
                  <a:cubicBezTo>
                    <a:pt x="17175" y="1194"/>
                    <a:pt x="19407" y="253"/>
                    <a:pt x="22085" y="253"/>
                  </a:cubicBezTo>
                  <a:close/>
                  <a:moveTo>
                    <a:pt x="29821" y="44662"/>
                  </a:moveTo>
                  <a:lnTo>
                    <a:pt x="29821" y="113061"/>
                  </a:lnTo>
                  <a:cubicBezTo>
                    <a:pt x="29821" y="118364"/>
                    <a:pt x="30218" y="121933"/>
                    <a:pt x="31011" y="123767"/>
                  </a:cubicBezTo>
                  <a:cubicBezTo>
                    <a:pt x="31805" y="125502"/>
                    <a:pt x="32896" y="126840"/>
                    <a:pt x="34383" y="127732"/>
                  </a:cubicBezTo>
                  <a:cubicBezTo>
                    <a:pt x="35970" y="128525"/>
                    <a:pt x="38747" y="128922"/>
                    <a:pt x="42715" y="128922"/>
                  </a:cubicBezTo>
                  <a:lnTo>
                    <a:pt x="42715" y="132292"/>
                  </a:lnTo>
                  <a:lnTo>
                    <a:pt x="1455" y="132292"/>
                  </a:lnTo>
                  <a:lnTo>
                    <a:pt x="1455" y="128922"/>
                  </a:lnTo>
                  <a:cubicBezTo>
                    <a:pt x="5522" y="128922"/>
                    <a:pt x="8299" y="128525"/>
                    <a:pt x="9786" y="127732"/>
                  </a:cubicBezTo>
                  <a:cubicBezTo>
                    <a:pt x="11225" y="126939"/>
                    <a:pt x="12365" y="125650"/>
                    <a:pt x="13159" y="123767"/>
                  </a:cubicBezTo>
                  <a:cubicBezTo>
                    <a:pt x="13952" y="121933"/>
                    <a:pt x="14349" y="118364"/>
                    <a:pt x="14349" y="113061"/>
                  </a:cubicBezTo>
                  <a:lnTo>
                    <a:pt x="14349" y="80348"/>
                  </a:lnTo>
                  <a:cubicBezTo>
                    <a:pt x="14349" y="71129"/>
                    <a:pt x="14051" y="65082"/>
                    <a:pt x="13555" y="62307"/>
                  </a:cubicBezTo>
                  <a:cubicBezTo>
                    <a:pt x="13159" y="60324"/>
                    <a:pt x="12464" y="59036"/>
                    <a:pt x="11572" y="58342"/>
                  </a:cubicBezTo>
                  <a:cubicBezTo>
                    <a:pt x="10629" y="57549"/>
                    <a:pt x="9290" y="57152"/>
                    <a:pt x="7604" y="57152"/>
                  </a:cubicBezTo>
                  <a:cubicBezTo>
                    <a:pt x="5869" y="57152"/>
                    <a:pt x="3836" y="57648"/>
                    <a:pt x="1455" y="58540"/>
                  </a:cubicBezTo>
                  <a:lnTo>
                    <a:pt x="67" y="55170"/>
                  </a:lnTo>
                  <a:lnTo>
                    <a:pt x="25655" y="44662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4056260-B32B-423F-D5CA-BD57A498C8CC}"/>
                </a:ext>
              </a:extLst>
            </p:cNvPr>
            <p:cNvSpPr/>
            <p:nvPr/>
          </p:nvSpPr>
          <p:spPr>
            <a:xfrm>
              <a:off x="1025665" y="4473109"/>
              <a:ext cx="82122" cy="90207"/>
            </a:xfrm>
            <a:custGeom>
              <a:avLst/>
              <a:gdLst>
                <a:gd name="connsiteX0" fmla="*/ 41330 w 82122"/>
                <a:gd name="connsiteY0" fmla="*/ 253 h 90207"/>
                <a:gd name="connsiteX1" fmla="*/ 72275 w 82122"/>
                <a:gd name="connsiteY1" fmla="*/ 14924 h 90207"/>
                <a:gd name="connsiteX2" fmla="*/ 82193 w 82122"/>
                <a:gd name="connsiteY2" fmla="*/ 43869 h 90207"/>
                <a:gd name="connsiteX3" fmla="*/ 76639 w 82122"/>
                <a:gd name="connsiteY3" fmla="*/ 66867 h 90207"/>
                <a:gd name="connsiteX4" fmla="*/ 61563 w 82122"/>
                <a:gd name="connsiteY4" fmla="*/ 84512 h 90207"/>
                <a:gd name="connsiteX5" fmla="*/ 40338 w 82122"/>
                <a:gd name="connsiteY5" fmla="*/ 90460 h 90207"/>
                <a:gd name="connsiteX6" fmla="*/ 9791 w 82122"/>
                <a:gd name="connsiteY6" fmla="*/ 75194 h 90207"/>
                <a:gd name="connsiteX7" fmla="*/ 71 w 82122"/>
                <a:gd name="connsiteY7" fmla="*/ 46249 h 90207"/>
                <a:gd name="connsiteX8" fmla="*/ 5823 w 82122"/>
                <a:gd name="connsiteY8" fmla="*/ 23052 h 90207"/>
                <a:gd name="connsiteX9" fmla="*/ 21097 w 82122"/>
                <a:gd name="connsiteY9" fmla="*/ 5804 h 90207"/>
                <a:gd name="connsiteX10" fmla="*/ 41330 w 82122"/>
                <a:gd name="connsiteY10" fmla="*/ 253 h 90207"/>
                <a:gd name="connsiteX11" fmla="*/ 38355 w 82122"/>
                <a:gd name="connsiteY11" fmla="*/ 6399 h 90207"/>
                <a:gd name="connsiteX12" fmla="*/ 28437 w 82122"/>
                <a:gd name="connsiteY12" fmla="*/ 9372 h 90207"/>
                <a:gd name="connsiteX13" fmla="*/ 20304 w 82122"/>
                <a:gd name="connsiteY13" fmla="*/ 19484 h 90207"/>
                <a:gd name="connsiteX14" fmla="*/ 17328 w 82122"/>
                <a:gd name="connsiteY14" fmla="*/ 38318 h 90207"/>
                <a:gd name="connsiteX15" fmla="*/ 24668 w 82122"/>
                <a:gd name="connsiteY15" fmla="*/ 70436 h 90207"/>
                <a:gd name="connsiteX16" fmla="*/ 44306 w 82122"/>
                <a:gd name="connsiteY16" fmla="*/ 83918 h 90207"/>
                <a:gd name="connsiteX17" fmla="*/ 58984 w 82122"/>
                <a:gd name="connsiteY17" fmla="*/ 76582 h 90207"/>
                <a:gd name="connsiteX18" fmla="*/ 64935 w 82122"/>
                <a:gd name="connsiteY18" fmla="*/ 51007 h 90207"/>
                <a:gd name="connsiteX19" fmla="*/ 55216 w 82122"/>
                <a:gd name="connsiteY19" fmla="*/ 15320 h 90207"/>
                <a:gd name="connsiteX20" fmla="*/ 38355 w 82122"/>
                <a:gd name="connsiteY20" fmla="*/ 6399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330" y="253"/>
                  </a:moveTo>
                  <a:cubicBezTo>
                    <a:pt x="54125" y="253"/>
                    <a:pt x="64439" y="5159"/>
                    <a:pt x="72275" y="14924"/>
                  </a:cubicBezTo>
                  <a:cubicBezTo>
                    <a:pt x="78870" y="23399"/>
                    <a:pt x="82193" y="33064"/>
                    <a:pt x="82193" y="43869"/>
                  </a:cubicBezTo>
                  <a:cubicBezTo>
                    <a:pt x="82193" y="51403"/>
                    <a:pt x="80309" y="59086"/>
                    <a:pt x="76639" y="66867"/>
                  </a:cubicBezTo>
                  <a:cubicBezTo>
                    <a:pt x="73068" y="74699"/>
                    <a:pt x="68010" y="80547"/>
                    <a:pt x="61563" y="84512"/>
                  </a:cubicBezTo>
                  <a:cubicBezTo>
                    <a:pt x="55216" y="88478"/>
                    <a:pt x="48124" y="90460"/>
                    <a:pt x="40338" y="90460"/>
                  </a:cubicBezTo>
                  <a:cubicBezTo>
                    <a:pt x="27494" y="90460"/>
                    <a:pt x="17328" y="85405"/>
                    <a:pt x="9791" y="75194"/>
                  </a:cubicBezTo>
                  <a:cubicBezTo>
                    <a:pt x="3294" y="66620"/>
                    <a:pt x="71" y="56954"/>
                    <a:pt x="71" y="46249"/>
                  </a:cubicBezTo>
                  <a:cubicBezTo>
                    <a:pt x="71" y="38467"/>
                    <a:pt x="1955" y="30735"/>
                    <a:pt x="5823" y="23052"/>
                  </a:cubicBezTo>
                  <a:cubicBezTo>
                    <a:pt x="9791" y="15271"/>
                    <a:pt x="14849" y="9521"/>
                    <a:pt x="21097" y="5804"/>
                  </a:cubicBezTo>
                  <a:cubicBezTo>
                    <a:pt x="27445" y="2136"/>
                    <a:pt x="34189" y="253"/>
                    <a:pt x="41330" y="253"/>
                  </a:cubicBezTo>
                  <a:close/>
                  <a:moveTo>
                    <a:pt x="38355" y="6399"/>
                  </a:moveTo>
                  <a:cubicBezTo>
                    <a:pt x="35032" y="6399"/>
                    <a:pt x="31710" y="7390"/>
                    <a:pt x="28437" y="9372"/>
                  </a:cubicBezTo>
                  <a:cubicBezTo>
                    <a:pt x="25114" y="11256"/>
                    <a:pt x="22387" y="14626"/>
                    <a:pt x="20304" y="19484"/>
                  </a:cubicBezTo>
                  <a:cubicBezTo>
                    <a:pt x="18320" y="24390"/>
                    <a:pt x="17328" y="30685"/>
                    <a:pt x="17328" y="38318"/>
                  </a:cubicBezTo>
                  <a:cubicBezTo>
                    <a:pt x="17328" y="50759"/>
                    <a:pt x="19758" y="61465"/>
                    <a:pt x="24668" y="70436"/>
                  </a:cubicBezTo>
                  <a:cubicBezTo>
                    <a:pt x="29676" y="79457"/>
                    <a:pt x="36222" y="83918"/>
                    <a:pt x="44306" y="83918"/>
                  </a:cubicBezTo>
                  <a:cubicBezTo>
                    <a:pt x="50257" y="83918"/>
                    <a:pt x="55116" y="81489"/>
                    <a:pt x="58984" y="76582"/>
                  </a:cubicBezTo>
                  <a:cubicBezTo>
                    <a:pt x="62952" y="71576"/>
                    <a:pt x="64935" y="63051"/>
                    <a:pt x="64935" y="51007"/>
                  </a:cubicBezTo>
                  <a:cubicBezTo>
                    <a:pt x="64935" y="35840"/>
                    <a:pt x="61662" y="23944"/>
                    <a:pt x="55216" y="15320"/>
                  </a:cubicBezTo>
                  <a:cubicBezTo>
                    <a:pt x="50852" y="9372"/>
                    <a:pt x="45198" y="6399"/>
                    <a:pt x="38355" y="6399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0A42370-C3F5-B0EA-3725-638138E1DC6F}"/>
                </a:ext>
              </a:extLst>
            </p:cNvPr>
            <p:cNvSpPr/>
            <p:nvPr/>
          </p:nvSpPr>
          <p:spPr>
            <a:xfrm>
              <a:off x="1115651" y="4473109"/>
              <a:ext cx="93032" cy="87630"/>
            </a:xfrm>
            <a:custGeom>
              <a:avLst/>
              <a:gdLst>
                <a:gd name="connsiteX0" fmla="*/ 29634 w 93032"/>
                <a:gd name="connsiteY0" fmla="*/ 18294 h 87630"/>
                <a:gd name="connsiteX1" fmla="*/ 58199 w 93032"/>
                <a:gd name="connsiteY1" fmla="*/ 253 h 87630"/>
                <a:gd name="connsiteX2" fmla="*/ 70100 w 93032"/>
                <a:gd name="connsiteY2" fmla="*/ 3821 h 87630"/>
                <a:gd name="connsiteX3" fmla="*/ 78035 w 93032"/>
                <a:gd name="connsiteY3" fmla="*/ 15320 h 87630"/>
                <a:gd name="connsiteX4" fmla="*/ 80217 w 93032"/>
                <a:gd name="connsiteY4" fmla="*/ 32370 h 87630"/>
                <a:gd name="connsiteX5" fmla="*/ 80217 w 93032"/>
                <a:gd name="connsiteY5" fmla="*/ 68652 h 87630"/>
                <a:gd name="connsiteX6" fmla="*/ 81407 w 93032"/>
                <a:gd name="connsiteY6" fmla="*/ 79556 h 87630"/>
                <a:gd name="connsiteX7" fmla="*/ 84581 w 93032"/>
                <a:gd name="connsiteY7" fmla="*/ 83323 h 87630"/>
                <a:gd name="connsiteX8" fmla="*/ 93110 w 93032"/>
                <a:gd name="connsiteY8" fmla="*/ 84512 h 87630"/>
                <a:gd name="connsiteX9" fmla="*/ 93110 w 93032"/>
                <a:gd name="connsiteY9" fmla="*/ 87883 h 87630"/>
                <a:gd name="connsiteX10" fmla="*/ 51058 w 93032"/>
                <a:gd name="connsiteY10" fmla="*/ 87883 h 87630"/>
                <a:gd name="connsiteX11" fmla="*/ 51058 w 93032"/>
                <a:gd name="connsiteY11" fmla="*/ 84512 h 87630"/>
                <a:gd name="connsiteX12" fmla="*/ 52843 w 93032"/>
                <a:gd name="connsiteY12" fmla="*/ 84512 h 87630"/>
                <a:gd name="connsiteX13" fmla="*/ 61174 w 93032"/>
                <a:gd name="connsiteY13" fmla="*/ 82728 h 87630"/>
                <a:gd name="connsiteX14" fmla="*/ 64546 w 93032"/>
                <a:gd name="connsiteY14" fmla="*/ 77375 h 87630"/>
                <a:gd name="connsiteX15" fmla="*/ 64745 w 93032"/>
                <a:gd name="connsiteY15" fmla="*/ 68652 h 87630"/>
                <a:gd name="connsiteX16" fmla="*/ 64745 w 93032"/>
                <a:gd name="connsiteY16" fmla="*/ 33758 h 87630"/>
                <a:gd name="connsiteX17" fmla="*/ 61769 w 93032"/>
                <a:gd name="connsiteY17" fmla="*/ 17105 h 87630"/>
                <a:gd name="connsiteX18" fmla="*/ 51653 w 93032"/>
                <a:gd name="connsiteY18" fmla="*/ 11752 h 87630"/>
                <a:gd name="connsiteX19" fmla="*/ 29634 w 93032"/>
                <a:gd name="connsiteY19" fmla="*/ 23845 h 87630"/>
                <a:gd name="connsiteX20" fmla="*/ 29634 w 93032"/>
                <a:gd name="connsiteY20" fmla="*/ 68652 h 87630"/>
                <a:gd name="connsiteX21" fmla="*/ 30626 w 93032"/>
                <a:gd name="connsiteY21" fmla="*/ 79358 h 87630"/>
                <a:gd name="connsiteX22" fmla="*/ 34197 w 93032"/>
                <a:gd name="connsiteY22" fmla="*/ 83323 h 87630"/>
                <a:gd name="connsiteX23" fmla="*/ 43520 w 93032"/>
                <a:gd name="connsiteY23" fmla="*/ 84512 h 87630"/>
                <a:gd name="connsiteX24" fmla="*/ 43520 w 93032"/>
                <a:gd name="connsiteY24" fmla="*/ 87883 h 87630"/>
                <a:gd name="connsiteX25" fmla="*/ 1467 w 93032"/>
                <a:gd name="connsiteY25" fmla="*/ 87883 h 87630"/>
                <a:gd name="connsiteX26" fmla="*/ 1467 w 93032"/>
                <a:gd name="connsiteY26" fmla="*/ 84512 h 87630"/>
                <a:gd name="connsiteX27" fmla="*/ 3252 w 93032"/>
                <a:gd name="connsiteY27" fmla="*/ 84512 h 87630"/>
                <a:gd name="connsiteX28" fmla="*/ 11980 w 93032"/>
                <a:gd name="connsiteY28" fmla="*/ 81340 h 87630"/>
                <a:gd name="connsiteX29" fmla="*/ 14360 w 93032"/>
                <a:gd name="connsiteY29" fmla="*/ 68652 h 87630"/>
                <a:gd name="connsiteX30" fmla="*/ 14360 w 93032"/>
                <a:gd name="connsiteY30" fmla="*/ 37129 h 87630"/>
                <a:gd name="connsiteX31" fmla="*/ 13567 w 93032"/>
                <a:gd name="connsiteY31" fmla="*/ 18492 h 87630"/>
                <a:gd name="connsiteX32" fmla="*/ 11385 w 93032"/>
                <a:gd name="connsiteY32" fmla="*/ 13932 h 87630"/>
                <a:gd name="connsiteX33" fmla="*/ 7616 w 93032"/>
                <a:gd name="connsiteY33" fmla="*/ 12743 h 87630"/>
                <a:gd name="connsiteX34" fmla="*/ 1467 w 93032"/>
                <a:gd name="connsiteY34" fmla="*/ 14131 h 87630"/>
                <a:gd name="connsiteX35" fmla="*/ 78 w 93032"/>
                <a:gd name="connsiteY35" fmla="*/ 10760 h 87630"/>
                <a:gd name="connsiteX36" fmla="*/ 25667 w 93032"/>
                <a:gd name="connsiteY36" fmla="*/ 253 h 87630"/>
                <a:gd name="connsiteX37" fmla="*/ 29634 w 93032"/>
                <a:gd name="connsiteY37" fmla="*/ 253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29634" y="18294"/>
                  </a:moveTo>
                  <a:cubicBezTo>
                    <a:pt x="39552" y="6299"/>
                    <a:pt x="49074" y="253"/>
                    <a:pt x="58199" y="253"/>
                  </a:cubicBezTo>
                  <a:cubicBezTo>
                    <a:pt x="62811" y="253"/>
                    <a:pt x="66778" y="1442"/>
                    <a:pt x="70100" y="3821"/>
                  </a:cubicBezTo>
                  <a:cubicBezTo>
                    <a:pt x="73373" y="6200"/>
                    <a:pt x="76051" y="10066"/>
                    <a:pt x="78035" y="15320"/>
                  </a:cubicBezTo>
                  <a:cubicBezTo>
                    <a:pt x="79473" y="19038"/>
                    <a:pt x="80217" y="24738"/>
                    <a:pt x="80217" y="32370"/>
                  </a:cubicBezTo>
                  <a:lnTo>
                    <a:pt x="80217" y="68652"/>
                  </a:lnTo>
                  <a:cubicBezTo>
                    <a:pt x="80217" y="74104"/>
                    <a:pt x="80614" y="77722"/>
                    <a:pt x="81407" y="79556"/>
                  </a:cubicBezTo>
                  <a:cubicBezTo>
                    <a:pt x="82052" y="81142"/>
                    <a:pt x="83093" y="82431"/>
                    <a:pt x="84581" y="83323"/>
                  </a:cubicBezTo>
                  <a:cubicBezTo>
                    <a:pt x="86168" y="84116"/>
                    <a:pt x="88994" y="84512"/>
                    <a:pt x="93110" y="84512"/>
                  </a:cubicBezTo>
                  <a:lnTo>
                    <a:pt x="93110" y="87883"/>
                  </a:lnTo>
                  <a:lnTo>
                    <a:pt x="51058" y="87883"/>
                  </a:lnTo>
                  <a:lnTo>
                    <a:pt x="51058" y="84512"/>
                  </a:lnTo>
                  <a:lnTo>
                    <a:pt x="52843" y="84512"/>
                  </a:lnTo>
                  <a:cubicBezTo>
                    <a:pt x="56810" y="84512"/>
                    <a:pt x="59587" y="83918"/>
                    <a:pt x="61174" y="82728"/>
                  </a:cubicBezTo>
                  <a:cubicBezTo>
                    <a:pt x="62761" y="81539"/>
                    <a:pt x="63852" y="79754"/>
                    <a:pt x="64546" y="77375"/>
                  </a:cubicBezTo>
                  <a:cubicBezTo>
                    <a:pt x="64645" y="76483"/>
                    <a:pt x="64745" y="73559"/>
                    <a:pt x="64745" y="68652"/>
                  </a:cubicBezTo>
                  <a:lnTo>
                    <a:pt x="64745" y="33758"/>
                  </a:lnTo>
                  <a:cubicBezTo>
                    <a:pt x="64745" y="26125"/>
                    <a:pt x="63753" y="20574"/>
                    <a:pt x="61769" y="17105"/>
                  </a:cubicBezTo>
                  <a:cubicBezTo>
                    <a:pt x="59786" y="13536"/>
                    <a:pt x="56413" y="11752"/>
                    <a:pt x="51653" y="11752"/>
                  </a:cubicBezTo>
                  <a:cubicBezTo>
                    <a:pt x="44214" y="11752"/>
                    <a:pt x="36875" y="15816"/>
                    <a:pt x="29634" y="23845"/>
                  </a:cubicBezTo>
                  <a:lnTo>
                    <a:pt x="29634" y="68652"/>
                  </a:lnTo>
                  <a:cubicBezTo>
                    <a:pt x="29634" y="74500"/>
                    <a:pt x="29932" y="78069"/>
                    <a:pt x="30626" y="79358"/>
                  </a:cubicBezTo>
                  <a:cubicBezTo>
                    <a:pt x="31519" y="81092"/>
                    <a:pt x="32709" y="82431"/>
                    <a:pt x="34197" y="83323"/>
                  </a:cubicBezTo>
                  <a:cubicBezTo>
                    <a:pt x="35784" y="84116"/>
                    <a:pt x="38858" y="84512"/>
                    <a:pt x="43520" y="84512"/>
                  </a:cubicBezTo>
                  <a:lnTo>
                    <a:pt x="43520" y="87883"/>
                  </a:lnTo>
                  <a:lnTo>
                    <a:pt x="1467" y="87883"/>
                  </a:lnTo>
                  <a:lnTo>
                    <a:pt x="1467" y="84512"/>
                  </a:lnTo>
                  <a:lnTo>
                    <a:pt x="3252" y="84512"/>
                  </a:lnTo>
                  <a:cubicBezTo>
                    <a:pt x="7616" y="84512"/>
                    <a:pt x="10492" y="83472"/>
                    <a:pt x="11980" y="81340"/>
                  </a:cubicBezTo>
                  <a:cubicBezTo>
                    <a:pt x="13567" y="79110"/>
                    <a:pt x="14360" y="74897"/>
                    <a:pt x="14360" y="68652"/>
                  </a:cubicBezTo>
                  <a:lnTo>
                    <a:pt x="14360" y="37129"/>
                  </a:lnTo>
                  <a:cubicBezTo>
                    <a:pt x="14360" y="26968"/>
                    <a:pt x="14063" y="20772"/>
                    <a:pt x="13567" y="18492"/>
                  </a:cubicBezTo>
                  <a:cubicBezTo>
                    <a:pt x="13170" y="16262"/>
                    <a:pt x="12426" y="14725"/>
                    <a:pt x="11385" y="13932"/>
                  </a:cubicBezTo>
                  <a:cubicBezTo>
                    <a:pt x="10443" y="13139"/>
                    <a:pt x="9203" y="12743"/>
                    <a:pt x="7616" y="12743"/>
                  </a:cubicBezTo>
                  <a:cubicBezTo>
                    <a:pt x="5880" y="12743"/>
                    <a:pt x="3847" y="13239"/>
                    <a:pt x="1467" y="14131"/>
                  </a:cubicBezTo>
                  <a:lnTo>
                    <a:pt x="78" y="10760"/>
                  </a:lnTo>
                  <a:lnTo>
                    <a:pt x="25667" y="253"/>
                  </a:lnTo>
                  <a:lnTo>
                    <a:pt x="29634" y="253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9140428-3948-8643-B674-EC49C252D4D7}"/>
                </a:ext>
              </a:extLst>
            </p:cNvPr>
            <p:cNvSpPr/>
            <p:nvPr/>
          </p:nvSpPr>
          <p:spPr>
            <a:xfrm>
              <a:off x="1262728" y="4428700"/>
              <a:ext cx="42648" cy="132039"/>
            </a:xfrm>
            <a:custGeom>
              <a:avLst/>
              <a:gdLst>
                <a:gd name="connsiteX0" fmla="*/ 22108 w 42648"/>
                <a:gd name="connsiteY0" fmla="*/ 253 h 132039"/>
                <a:gd name="connsiteX1" fmla="*/ 28654 w 42648"/>
                <a:gd name="connsiteY1" fmla="*/ 3028 h 132039"/>
                <a:gd name="connsiteX2" fmla="*/ 31431 w 42648"/>
                <a:gd name="connsiteY2" fmla="*/ 9570 h 132039"/>
                <a:gd name="connsiteX3" fmla="*/ 28654 w 42648"/>
                <a:gd name="connsiteY3" fmla="*/ 16311 h 132039"/>
                <a:gd name="connsiteX4" fmla="*/ 22108 w 42648"/>
                <a:gd name="connsiteY4" fmla="*/ 19086 h 132039"/>
                <a:gd name="connsiteX5" fmla="*/ 15363 w 42648"/>
                <a:gd name="connsiteY5" fmla="*/ 16311 h 132039"/>
                <a:gd name="connsiteX6" fmla="*/ 12586 w 42648"/>
                <a:gd name="connsiteY6" fmla="*/ 9570 h 132039"/>
                <a:gd name="connsiteX7" fmla="*/ 15363 w 42648"/>
                <a:gd name="connsiteY7" fmla="*/ 3028 h 132039"/>
                <a:gd name="connsiteX8" fmla="*/ 22108 w 42648"/>
                <a:gd name="connsiteY8" fmla="*/ 253 h 132039"/>
                <a:gd name="connsiteX9" fmla="*/ 29844 w 42648"/>
                <a:gd name="connsiteY9" fmla="*/ 44662 h 132039"/>
                <a:gd name="connsiteX10" fmla="*/ 29844 w 42648"/>
                <a:gd name="connsiteY10" fmla="*/ 113061 h 132039"/>
                <a:gd name="connsiteX11" fmla="*/ 31034 w 42648"/>
                <a:gd name="connsiteY11" fmla="*/ 123767 h 132039"/>
                <a:gd name="connsiteX12" fmla="*/ 34406 w 42648"/>
                <a:gd name="connsiteY12" fmla="*/ 127732 h 132039"/>
                <a:gd name="connsiteX13" fmla="*/ 42738 w 42648"/>
                <a:gd name="connsiteY13" fmla="*/ 128922 h 132039"/>
                <a:gd name="connsiteX14" fmla="*/ 42738 w 42648"/>
                <a:gd name="connsiteY14" fmla="*/ 132292 h 132039"/>
                <a:gd name="connsiteX15" fmla="*/ 1478 w 42648"/>
                <a:gd name="connsiteY15" fmla="*/ 132292 h 132039"/>
                <a:gd name="connsiteX16" fmla="*/ 1478 w 42648"/>
                <a:gd name="connsiteY16" fmla="*/ 128922 h 132039"/>
                <a:gd name="connsiteX17" fmla="*/ 9809 w 42648"/>
                <a:gd name="connsiteY17" fmla="*/ 127732 h 132039"/>
                <a:gd name="connsiteX18" fmla="*/ 13181 w 42648"/>
                <a:gd name="connsiteY18" fmla="*/ 123767 h 132039"/>
                <a:gd name="connsiteX19" fmla="*/ 14372 w 42648"/>
                <a:gd name="connsiteY19" fmla="*/ 113061 h 132039"/>
                <a:gd name="connsiteX20" fmla="*/ 14372 w 42648"/>
                <a:gd name="connsiteY20" fmla="*/ 80348 h 132039"/>
                <a:gd name="connsiteX21" fmla="*/ 13578 w 42648"/>
                <a:gd name="connsiteY21" fmla="*/ 62307 h 132039"/>
                <a:gd name="connsiteX22" fmla="*/ 11595 w 42648"/>
                <a:gd name="connsiteY22" fmla="*/ 58342 h 132039"/>
                <a:gd name="connsiteX23" fmla="*/ 7627 w 42648"/>
                <a:gd name="connsiteY23" fmla="*/ 57152 h 132039"/>
                <a:gd name="connsiteX24" fmla="*/ 1478 w 42648"/>
                <a:gd name="connsiteY24" fmla="*/ 58540 h 132039"/>
                <a:gd name="connsiteX25" fmla="*/ 90 w 42648"/>
                <a:gd name="connsiteY25" fmla="*/ 55170 h 132039"/>
                <a:gd name="connsiteX26" fmla="*/ 25678 w 42648"/>
                <a:gd name="connsiteY26" fmla="*/ 44662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108" y="253"/>
                  </a:moveTo>
                  <a:cubicBezTo>
                    <a:pt x="24736" y="253"/>
                    <a:pt x="26918" y="1194"/>
                    <a:pt x="28654" y="3028"/>
                  </a:cubicBezTo>
                  <a:cubicBezTo>
                    <a:pt x="30489" y="4911"/>
                    <a:pt x="31431" y="7092"/>
                    <a:pt x="31431" y="9570"/>
                  </a:cubicBezTo>
                  <a:cubicBezTo>
                    <a:pt x="31431" y="12247"/>
                    <a:pt x="30489" y="14477"/>
                    <a:pt x="28654" y="16311"/>
                  </a:cubicBezTo>
                  <a:cubicBezTo>
                    <a:pt x="26918" y="18194"/>
                    <a:pt x="24736" y="19086"/>
                    <a:pt x="22108" y="19086"/>
                  </a:cubicBezTo>
                  <a:cubicBezTo>
                    <a:pt x="19430" y="19086"/>
                    <a:pt x="17198" y="18194"/>
                    <a:pt x="15363" y="16311"/>
                  </a:cubicBezTo>
                  <a:cubicBezTo>
                    <a:pt x="13479" y="14477"/>
                    <a:pt x="12586" y="12247"/>
                    <a:pt x="12586" y="9570"/>
                  </a:cubicBezTo>
                  <a:cubicBezTo>
                    <a:pt x="12586" y="7092"/>
                    <a:pt x="13479" y="4911"/>
                    <a:pt x="15363" y="3028"/>
                  </a:cubicBezTo>
                  <a:cubicBezTo>
                    <a:pt x="17198" y="1194"/>
                    <a:pt x="19430" y="253"/>
                    <a:pt x="22108" y="253"/>
                  </a:cubicBezTo>
                  <a:close/>
                  <a:moveTo>
                    <a:pt x="29844" y="44662"/>
                  </a:moveTo>
                  <a:lnTo>
                    <a:pt x="29844" y="113061"/>
                  </a:lnTo>
                  <a:cubicBezTo>
                    <a:pt x="29844" y="118364"/>
                    <a:pt x="30241" y="121933"/>
                    <a:pt x="31034" y="123767"/>
                  </a:cubicBezTo>
                  <a:cubicBezTo>
                    <a:pt x="31828" y="125502"/>
                    <a:pt x="32919" y="126840"/>
                    <a:pt x="34406" y="127732"/>
                  </a:cubicBezTo>
                  <a:cubicBezTo>
                    <a:pt x="35993" y="128525"/>
                    <a:pt x="38770" y="128922"/>
                    <a:pt x="42738" y="128922"/>
                  </a:cubicBezTo>
                  <a:lnTo>
                    <a:pt x="42738" y="132292"/>
                  </a:lnTo>
                  <a:lnTo>
                    <a:pt x="1478" y="132292"/>
                  </a:lnTo>
                  <a:lnTo>
                    <a:pt x="1478" y="128922"/>
                  </a:lnTo>
                  <a:cubicBezTo>
                    <a:pt x="5545" y="128922"/>
                    <a:pt x="8322" y="128525"/>
                    <a:pt x="9809" y="127732"/>
                  </a:cubicBezTo>
                  <a:cubicBezTo>
                    <a:pt x="11247" y="126939"/>
                    <a:pt x="12388" y="125650"/>
                    <a:pt x="13181" y="123767"/>
                  </a:cubicBezTo>
                  <a:cubicBezTo>
                    <a:pt x="13975" y="121933"/>
                    <a:pt x="14372" y="118364"/>
                    <a:pt x="14372" y="113061"/>
                  </a:cubicBezTo>
                  <a:lnTo>
                    <a:pt x="14372" y="80348"/>
                  </a:lnTo>
                  <a:cubicBezTo>
                    <a:pt x="14372" y="71129"/>
                    <a:pt x="14074" y="65082"/>
                    <a:pt x="13578" y="62307"/>
                  </a:cubicBezTo>
                  <a:cubicBezTo>
                    <a:pt x="13181" y="60324"/>
                    <a:pt x="12487" y="59036"/>
                    <a:pt x="11595" y="58342"/>
                  </a:cubicBezTo>
                  <a:cubicBezTo>
                    <a:pt x="10652" y="57549"/>
                    <a:pt x="9313" y="57152"/>
                    <a:pt x="7627" y="57152"/>
                  </a:cubicBezTo>
                  <a:cubicBezTo>
                    <a:pt x="5892" y="57152"/>
                    <a:pt x="3858" y="57648"/>
                    <a:pt x="1478" y="58540"/>
                  </a:cubicBezTo>
                  <a:lnTo>
                    <a:pt x="90" y="55170"/>
                  </a:lnTo>
                  <a:lnTo>
                    <a:pt x="25678" y="44662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3CCDDF1-001B-C4CA-3223-23BB693D76A2}"/>
                </a:ext>
              </a:extLst>
            </p:cNvPr>
            <p:cNvSpPr/>
            <p:nvPr/>
          </p:nvSpPr>
          <p:spPr>
            <a:xfrm>
              <a:off x="1311231" y="4473109"/>
              <a:ext cx="93032" cy="87630"/>
            </a:xfrm>
            <a:custGeom>
              <a:avLst/>
              <a:gdLst>
                <a:gd name="connsiteX0" fmla="*/ 29650 w 93032"/>
                <a:gd name="connsiteY0" fmla="*/ 18294 h 87630"/>
                <a:gd name="connsiteX1" fmla="*/ 58214 w 93032"/>
                <a:gd name="connsiteY1" fmla="*/ 253 h 87630"/>
                <a:gd name="connsiteX2" fmla="*/ 70116 w 93032"/>
                <a:gd name="connsiteY2" fmla="*/ 3821 h 87630"/>
                <a:gd name="connsiteX3" fmla="*/ 78050 w 93032"/>
                <a:gd name="connsiteY3" fmla="*/ 15320 h 87630"/>
                <a:gd name="connsiteX4" fmla="*/ 80232 w 93032"/>
                <a:gd name="connsiteY4" fmla="*/ 32370 h 87630"/>
                <a:gd name="connsiteX5" fmla="*/ 80232 w 93032"/>
                <a:gd name="connsiteY5" fmla="*/ 68652 h 87630"/>
                <a:gd name="connsiteX6" fmla="*/ 81422 w 93032"/>
                <a:gd name="connsiteY6" fmla="*/ 79556 h 87630"/>
                <a:gd name="connsiteX7" fmla="*/ 84596 w 93032"/>
                <a:gd name="connsiteY7" fmla="*/ 83323 h 87630"/>
                <a:gd name="connsiteX8" fmla="*/ 93126 w 93032"/>
                <a:gd name="connsiteY8" fmla="*/ 84512 h 87630"/>
                <a:gd name="connsiteX9" fmla="*/ 93126 w 93032"/>
                <a:gd name="connsiteY9" fmla="*/ 87883 h 87630"/>
                <a:gd name="connsiteX10" fmla="*/ 51073 w 93032"/>
                <a:gd name="connsiteY10" fmla="*/ 87883 h 87630"/>
                <a:gd name="connsiteX11" fmla="*/ 51073 w 93032"/>
                <a:gd name="connsiteY11" fmla="*/ 84512 h 87630"/>
                <a:gd name="connsiteX12" fmla="*/ 52858 w 93032"/>
                <a:gd name="connsiteY12" fmla="*/ 84512 h 87630"/>
                <a:gd name="connsiteX13" fmla="*/ 61189 w 93032"/>
                <a:gd name="connsiteY13" fmla="*/ 82728 h 87630"/>
                <a:gd name="connsiteX14" fmla="*/ 64562 w 93032"/>
                <a:gd name="connsiteY14" fmla="*/ 77375 h 87630"/>
                <a:gd name="connsiteX15" fmla="*/ 64760 w 93032"/>
                <a:gd name="connsiteY15" fmla="*/ 68652 h 87630"/>
                <a:gd name="connsiteX16" fmla="*/ 64760 w 93032"/>
                <a:gd name="connsiteY16" fmla="*/ 33758 h 87630"/>
                <a:gd name="connsiteX17" fmla="*/ 61784 w 93032"/>
                <a:gd name="connsiteY17" fmla="*/ 17105 h 87630"/>
                <a:gd name="connsiteX18" fmla="*/ 51668 w 93032"/>
                <a:gd name="connsiteY18" fmla="*/ 11752 h 87630"/>
                <a:gd name="connsiteX19" fmla="*/ 29650 w 93032"/>
                <a:gd name="connsiteY19" fmla="*/ 23845 h 87630"/>
                <a:gd name="connsiteX20" fmla="*/ 29650 w 93032"/>
                <a:gd name="connsiteY20" fmla="*/ 68652 h 87630"/>
                <a:gd name="connsiteX21" fmla="*/ 30642 w 93032"/>
                <a:gd name="connsiteY21" fmla="*/ 79358 h 87630"/>
                <a:gd name="connsiteX22" fmla="*/ 34212 w 93032"/>
                <a:gd name="connsiteY22" fmla="*/ 83323 h 87630"/>
                <a:gd name="connsiteX23" fmla="*/ 43535 w 93032"/>
                <a:gd name="connsiteY23" fmla="*/ 84512 h 87630"/>
                <a:gd name="connsiteX24" fmla="*/ 43535 w 93032"/>
                <a:gd name="connsiteY24" fmla="*/ 87883 h 87630"/>
                <a:gd name="connsiteX25" fmla="*/ 1482 w 93032"/>
                <a:gd name="connsiteY25" fmla="*/ 87883 h 87630"/>
                <a:gd name="connsiteX26" fmla="*/ 1482 w 93032"/>
                <a:gd name="connsiteY26" fmla="*/ 84512 h 87630"/>
                <a:gd name="connsiteX27" fmla="*/ 3267 w 93032"/>
                <a:gd name="connsiteY27" fmla="*/ 84512 h 87630"/>
                <a:gd name="connsiteX28" fmla="*/ 11995 w 93032"/>
                <a:gd name="connsiteY28" fmla="*/ 81340 h 87630"/>
                <a:gd name="connsiteX29" fmla="*/ 14376 w 93032"/>
                <a:gd name="connsiteY29" fmla="*/ 68652 h 87630"/>
                <a:gd name="connsiteX30" fmla="*/ 14376 w 93032"/>
                <a:gd name="connsiteY30" fmla="*/ 37129 h 87630"/>
                <a:gd name="connsiteX31" fmla="*/ 13582 w 93032"/>
                <a:gd name="connsiteY31" fmla="*/ 18492 h 87630"/>
                <a:gd name="connsiteX32" fmla="*/ 11400 w 93032"/>
                <a:gd name="connsiteY32" fmla="*/ 13932 h 87630"/>
                <a:gd name="connsiteX33" fmla="*/ 7631 w 93032"/>
                <a:gd name="connsiteY33" fmla="*/ 12743 h 87630"/>
                <a:gd name="connsiteX34" fmla="*/ 1482 w 93032"/>
                <a:gd name="connsiteY34" fmla="*/ 14131 h 87630"/>
                <a:gd name="connsiteX35" fmla="*/ 94 w 93032"/>
                <a:gd name="connsiteY35" fmla="*/ 10760 h 87630"/>
                <a:gd name="connsiteX36" fmla="*/ 25683 w 93032"/>
                <a:gd name="connsiteY36" fmla="*/ 253 h 87630"/>
                <a:gd name="connsiteX37" fmla="*/ 29650 w 93032"/>
                <a:gd name="connsiteY37" fmla="*/ 253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29650" y="18294"/>
                  </a:moveTo>
                  <a:cubicBezTo>
                    <a:pt x="39568" y="6299"/>
                    <a:pt x="49089" y="253"/>
                    <a:pt x="58214" y="253"/>
                  </a:cubicBezTo>
                  <a:cubicBezTo>
                    <a:pt x="62826" y="253"/>
                    <a:pt x="66793" y="1442"/>
                    <a:pt x="70116" y="3821"/>
                  </a:cubicBezTo>
                  <a:cubicBezTo>
                    <a:pt x="73389" y="6200"/>
                    <a:pt x="76067" y="10066"/>
                    <a:pt x="78050" y="15320"/>
                  </a:cubicBezTo>
                  <a:cubicBezTo>
                    <a:pt x="79488" y="19038"/>
                    <a:pt x="80232" y="24738"/>
                    <a:pt x="80232" y="32370"/>
                  </a:cubicBezTo>
                  <a:lnTo>
                    <a:pt x="80232" y="68652"/>
                  </a:lnTo>
                  <a:cubicBezTo>
                    <a:pt x="80232" y="74104"/>
                    <a:pt x="80629" y="77722"/>
                    <a:pt x="81422" y="79556"/>
                  </a:cubicBezTo>
                  <a:cubicBezTo>
                    <a:pt x="82067" y="81142"/>
                    <a:pt x="83108" y="82431"/>
                    <a:pt x="84596" y="83323"/>
                  </a:cubicBezTo>
                  <a:cubicBezTo>
                    <a:pt x="86183" y="84116"/>
                    <a:pt x="89010" y="84512"/>
                    <a:pt x="93126" y="84512"/>
                  </a:cubicBezTo>
                  <a:lnTo>
                    <a:pt x="93126" y="87883"/>
                  </a:lnTo>
                  <a:lnTo>
                    <a:pt x="51073" y="87883"/>
                  </a:lnTo>
                  <a:lnTo>
                    <a:pt x="51073" y="84512"/>
                  </a:lnTo>
                  <a:lnTo>
                    <a:pt x="52858" y="84512"/>
                  </a:lnTo>
                  <a:cubicBezTo>
                    <a:pt x="56825" y="84512"/>
                    <a:pt x="59603" y="83918"/>
                    <a:pt x="61189" y="82728"/>
                  </a:cubicBezTo>
                  <a:cubicBezTo>
                    <a:pt x="62776" y="81539"/>
                    <a:pt x="63867" y="79754"/>
                    <a:pt x="64562" y="77375"/>
                  </a:cubicBezTo>
                  <a:cubicBezTo>
                    <a:pt x="64661" y="76483"/>
                    <a:pt x="64760" y="73559"/>
                    <a:pt x="64760" y="68652"/>
                  </a:cubicBezTo>
                  <a:lnTo>
                    <a:pt x="64760" y="33758"/>
                  </a:lnTo>
                  <a:cubicBezTo>
                    <a:pt x="64760" y="26125"/>
                    <a:pt x="63768" y="20574"/>
                    <a:pt x="61784" y="17105"/>
                  </a:cubicBezTo>
                  <a:cubicBezTo>
                    <a:pt x="59801" y="13536"/>
                    <a:pt x="56429" y="11752"/>
                    <a:pt x="51668" y="11752"/>
                  </a:cubicBezTo>
                  <a:cubicBezTo>
                    <a:pt x="44229" y="11752"/>
                    <a:pt x="36890" y="15816"/>
                    <a:pt x="29650" y="23845"/>
                  </a:cubicBezTo>
                  <a:lnTo>
                    <a:pt x="29650" y="68652"/>
                  </a:lnTo>
                  <a:cubicBezTo>
                    <a:pt x="29650" y="74500"/>
                    <a:pt x="29947" y="78069"/>
                    <a:pt x="30642" y="79358"/>
                  </a:cubicBezTo>
                  <a:cubicBezTo>
                    <a:pt x="31534" y="81092"/>
                    <a:pt x="32724" y="82431"/>
                    <a:pt x="34212" y="83323"/>
                  </a:cubicBezTo>
                  <a:cubicBezTo>
                    <a:pt x="35799" y="84116"/>
                    <a:pt x="38874" y="84512"/>
                    <a:pt x="43535" y="84512"/>
                  </a:cubicBezTo>
                  <a:lnTo>
                    <a:pt x="43535" y="87883"/>
                  </a:lnTo>
                  <a:lnTo>
                    <a:pt x="1482" y="87883"/>
                  </a:lnTo>
                  <a:lnTo>
                    <a:pt x="1482" y="84512"/>
                  </a:lnTo>
                  <a:lnTo>
                    <a:pt x="3267" y="84512"/>
                  </a:lnTo>
                  <a:cubicBezTo>
                    <a:pt x="7631" y="84512"/>
                    <a:pt x="10508" y="83472"/>
                    <a:pt x="11995" y="81340"/>
                  </a:cubicBezTo>
                  <a:cubicBezTo>
                    <a:pt x="13582" y="79110"/>
                    <a:pt x="14376" y="74897"/>
                    <a:pt x="14376" y="68652"/>
                  </a:cubicBezTo>
                  <a:lnTo>
                    <a:pt x="14376" y="37129"/>
                  </a:lnTo>
                  <a:cubicBezTo>
                    <a:pt x="14376" y="26968"/>
                    <a:pt x="14078" y="20772"/>
                    <a:pt x="13582" y="18492"/>
                  </a:cubicBezTo>
                  <a:cubicBezTo>
                    <a:pt x="13186" y="16262"/>
                    <a:pt x="12442" y="14725"/>
                    <a:pt x="11400" y="13932"/>
                  </a:cubicBezTo>
                  <a:cubicBezTo>
                    <a:pt x="10458" y="13139"/>
                    <a:pt x="9218" y="12743"/>
                    <a:pt x="7631" y="12743"/>
                  </a:cubicBezTo>
                  <a:cubicBezTo>
                    <a:pt x="5896" y="12743"/>
                    <a:pt x="3863" y="13239"/>
                    <a:pt x="1482" y="14131"/>
                  </a:cubicBezTo>
                  <a:lnTo>
                    <a:pt x="94" y="10760"/>
                  </a:lnTo>
                  <a:lnTo>
                    <a:pt x="25683" y="253"/>
                  </a:lnTo>
                  <a:lnTo>
                    <a:pt x="29650" y="253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044EA25-F11B-943D-6A51-BFF8E7D3072B}"/>
                </a:ext>
              </a:extLst>
            </p:cNvPr>
            <p:cNvSpPr/>
            <p:nvPr/>
          </p:nvSpPr>
          <p:spPr>
            <a:xfrm>
              <a:off x="1406974" y="4447732"/>
              <a:ext cx="51375" cy="114395"/>
            </a:xfrm>
            <a:custGeom>
              <a:avLst/>
              <a:gdLst>
                <a:gd name="connsiteX0" fmla="*/ 29062 w 51375"/>
                <a:gd name="connsiteY0" fmla="*/ 253 h 114395"/>
                <a:gd name="connsiteX1" fmla="*/ 29062 w 51375"/>
                <a:gd name="connsiteY1" fmla="*/ 28207 h 114395"/>
                <a:gd name="connsiteX2" fmla="*/ 48898 w 51375"/>
                <a:gd name="connsiteY2" fmla="*/ 28207 h 114395"/>
                <a:gd name="connsiteX3" fmla="*/ 48898 w 51375"/>
                <a:gd name="connsiteY3" fmla="*/ 34750 h 114395"/>
                <a:gd name="connsiteX4" fmla="*/ 29062 w 51375"/>
                <a:gd name="connsiteY4" fmla="*/ 34750 h 114395"/>
                <a:gd name="connsiteX5" fmla="*/ 29062 w 51375"/>
                <a:gd name="connsiteY5" fmla="*/ 89865 h 114395"/>
                <a:gd name="connsiteX6" fmla="*/ 31244 w 51375"/>
                <a:gd name="connsiteY6" fmla="*/ 101166 h 114395"/>
                <a:gd name="connsiteX7" fmla="*/ 37393 w 51375"/>
                <a:gd name="connsiteY7" fmla="*/ 103942 h 114395"/>
                <a:gd name="connsiteX8" fmla="*/ 43344 w 51375"/>
                <a:gd name="connsiteY8" fmla="*/ 102157 h 114395"/>
                <a:gd name="connsiteX9" fmla="*/ 47907 w 51375"/>
                <a:gd name="connsiteY9" fmla="*/ 96408 h 114395"/>
                <a:gd name="connsiteX10" fmla="*/ 51477 w 51375"/>
                <a:gd name="connsiteY10" fmla="*/ 96408 h 114395"/>
                <a:gd name="connsiteX11" fmla="*/ 42154 w 51375"/>
                <a:gd name="connsiteY11" fmla="*/ 110088 h 114395"/>
                <a:gd name="connsiteX12" fmla="*/ 30054 w 51375"/>
                <a:gd name="connsiteY12" fmla="*/ 114648 h 114395"/>
                <a:gd name="connsiteX13" fmla="*/ 21524 w 51375"/>
                <a:gd name="connsiteY13" fmla="*/ 112269 h 114395"/>
                <a:gd name="connsiteX14" fmla="*/ 15574 w 51375"/>
                <a:gd name="connsiteY14" fmla="*/ 105528 h 114395"/>
                <a:gd name="connsiteX15" fmla="*/ 13590 w 51375"/>
                <a:gd name="connsiteY15" fmla="*/ 91848 h 114395"/>
                <a:gd name="connsiteX16" fmla="*/ 13590 w 51375"/>
                <a:gd name="connsiteY16" fmla="*/ 34750 h 114395"/>
                <a:gd name="connsiteX17" fmla="*/ 101 w 51375"/>
                <a:gd name="connsiteY17" fmla="*/ 34750 h 114395"/>
                <a:gd name="connsiteX18" fmla="*/ 101 w 51375"/>
                <a:gd name="connsiteY18" fmla="*/ 31577 h 114395"/>
                <a:gd name="connsiteX19" fmla="*/ 10614 w 51375"/>
                <a:gd name="connsiteY19" fmla="*/ 24837 h 114395"/>
                <a:gd name="connsiteX20" fmla="*/ 20136 w 51375"/>
                <a:gd name="connsiteY20" fmla="*/ 13139 h 114395"/>
                <a:gd name="connsiteX21" fmla="*/ 26087 w 51375"/>
                <a:gd name="connsiteY21" fmla="*/ 253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062" y="253"/>
                  </a:moveTo>
                  <a:lnTo>
                    <a:pt x="29062" y="28207"/>
                  </a:lnTo>
                  <a:lnTo>
                    <a:pt x="48898" y="28207"/>
                  </a:lnTo>
                  <a:lnTo>
                    <a:pt x="48898" y="34750"/>
                  </a:lnTo>
                  <a:lnTo>
                    <a:pt x="29062" y="34750"/>
                  </a:lnTo>
                  <a:lnTo>
                    <a:pt x="29062" y="89865"/>
                  </a:lnTo>
                  <a:cubicBezTo>
                    <a:pt x="29062" y="95417"/>
                    <a:pt x="29756" y="99183"/>
                    <a:pt x="31244" y="101166"/>
                  </a:cubicBezTo>
                  <a:cubicBezTo>
                    <a:pt x="32831" y="103050"/>
                    <a:pt x="34864" y="103942"/>
                    <a:pt x="37393" y="103942"/>
                  </a:cubicBezTo>
                  <a:cubicBezTo>
                    <a:pt x="39476" y="103942"/>
                    <a:pt x="41460" y="103347"/>
                    <a:pt x="43344" y="102157"/>
                  </a:cubicBezTo>
                  <a:cubicBezTo>
                    <a:pt x="45328" y="100869"/>
                    <a:pt x="46816" y="98936"/>
                    <a:pt x="47907" y="96408"/>
                  </a:cubicBezTo>
                  <a:lnTo>
                    <a:pt x="51477" y="96408"/>
                  </a:lnTo>
                  <a:cubicBezTo>
                    <a:pt x="49196" y="102504"/>
                    <a:pt x="46121" y="107064"/>
                    <a:pt x="42154" y="110088"/>
                  </a:cubicBezTo>
                  <a:cubicBezTo>
                    <a:pt x="38286" y="113161"/>
                    <a:pt x="34269" y="114648"/>
                    <a:pt x="30054" y="114648"/>
                  </a:cubicBezTo>
                  <a:cubicBezTo>
                    <a:pt x="27128" y="114648"/>
                    <a:pt x="24302" y="113855"/>
                    <a:pt x="21524" y="112269"/>
                  </a:cubicBezTo>
                  <a:cubicBezTo>
                    <a:pt x="18846" y="110682"/>
                    <a:pt x="16863" y="108452"/>
                    <a:pt x="15574" y="105528"/>
                  </a:cubicBezTo>
                  <a:cubicBezTo>
                    <a:pt x="14235" y="102653"/>
                    <a:pt x="13590" y="98093"/>
                    <a:pt x="13590" y="91848"/>
                  </a:cubicBezTo>
                  <a:lnTo>
                    <a:pt x="13590" y="34750"/>
                  </a:lnTo>
                  <a:lnTo>
                    <a:pt x="101" y="34750"/>
                  </a:lnTo>
                  <a:lnTo>
                    <a:pt x="101" y="31577"/>
                  </a:lnTo>
                  <a:cubicBezTo>
                    <a:pt x="3523" y="30289"/>
                    <a:pt x="7044" y="28009"/>
                    <a:pt x="10614" y="24837"/>
                  </a:cubicBezTo>
                  <a:cubicBezTo>
                    <a:pt x="14185" y="21565"/>
                    <a:pt x="17359" y="17650"/>
                    <a:pt x="20136" y="13139"/>
                  </a:cubicBezTo>
                  <a:cubicBezTo>
                    <a:pt x="21574" y="10760"/>
                    <a:pt x="23558" y="6498"/>
                    <a:pt x="26087" y="25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1759F77-415A-4E47-FE72-423F6BAF5782}"/>
                </a:ext>
              </a:extLst>
            </p:cNvPr>
            <p:cNvSpPr/>
            <p:nvPr/>
          </p:nvSpPr>
          <p:spPr>
            <a:xfrm>
              <a:off x="1465193" y="4473109"/>
              <a:ext cx="71807" cy="90207"/>
            </a:xfrm>
            <a:custGeom>
              <a:avLst/>
              <a:gdLst>
                <a:gd name="connsiteX0" fmla="*/ 13197 w 71807"/>
                <a:gd name="connsiteY0" fmla="*/ 34948 h 90207"/>
                <a:gd name="connsiteX1" fmla="*/ 22322 w 71807"/>
                <a:gd name="connsiteY1" fmla="*/ 64488 h 90207"/>
                <a:gd name="connsiteX2" fmla="*/ 44142 w 71807"/>
                <a:gd name="connsiteY2" fmla="*/ 75392 h 90207"/>
                <a:gd name="connsiteX3" fmla="*/ 58821 w 71807"/>
                <a:gd name="connsiteY3" fmla="*/ 70833 h 90207"/>
                <a:gd name="connsiteX4" fmla="*/ 69136 w 71807"/>
                <a:gd name="connsiteY4" fmla="*/ 54972 h 90207"/>
                <a:gd name="connsiteX5" fmla="*/ 71913 w 71807"/>
                <a:gd name="connsiteY5" fmla="*/ 56954 h 90207"/>
                <a:gd name="connsiteX6" fmla="*/ 60606 w 71807"/>
                <a:gd name="connsiteY6" fmla="*/ 80151 h 90207"/>
                <a:gd name="connsiteX7" fmla="*/ 37199 w 71807"/>
                <a:gd name="connsiteY7" fmla="*/ 90460 h 90207"/>
                <a:gd name="connsiteX8" fmla="*/ 11015 w 71807"/>
                <a:gd name="connsiteY8" fmla="*/ 78565 h 90207"/>
                <a:gd name="connsiteX9" fmla="*/ 105 w 71807"/>
                <a:gd name="connsiteY9" fmla="*/ 46447 h 90207"/>
                <a:gd name="connsiteX10" fmla="*/ 11214 w 71807"/>
                <a:gd name="connsiteY10" fmla="*/ 12545 h 90207"/>
                <a:gd name="connsiteX11" fmla="*/ 39381 w 71807"/>
                <a:gd name="connsiteY11" fmla="*/ 253 h 90207"/>
                <a:gd name="connsiteX12" fmla="*/ 62788 w 71807"/>
                <a:gd name="connsiteY12" fmla="*/ 9769 h 90207"/>
                <a:gd name="connsiteX13" fmla="*/ 71913 w 71807"/>
                <a:gd name="connsiteY13" fmla="*/ 34948 h 90207"/>
                <a:gd name="connsiteX14" fmla="*/ 13197 w 71807"/>
                <a:gd name="connsiteY14" fmla="*/ 29396 h 90207"/>
                <a:gd name="connsiteX15" fmla="*/ 52671 w 71807"/>
                <a:gd name="connsiteY15" fmla="*/ 29396 h 90207"/>
                <a:gd name="connsiteX16" fmla="*/ 50688 w 71807"/>
                <a:gd name="connsiteY16" fmla="*/ 17898 h 90207"/>
                <a:gd name="connsiteX17" fmla="*/ 43745 w 71807"/>
                <a:gd name="connsiteY17" fmla="*/ 9769 h 90207"/>
                <a:gd name="connsiteX18" fmla="*/ 34025 w 71807"/>
                <a:gd name="connsiteY18" fmla="*/ 6795 h 90207"/>
                <a:gd name="connsiteX19" fmla="*/ 20338 w 71807"/>
                <a:gd name="connsiteY19" fmla="*/ 12941 h 90207"/>
                <a:gd name="connsiteX20" fmla="*/ 13197 w 71807"/>
                <a:gd name="connsiteY20" fmla="*/ 29396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197" y="34948"/>
                  </a:moveTo>
                  <a:cubicBezTo>
                    <a:pt x="13197" y="47537"/>
                    <a:pt x="16222" y="57351"/>
                    <a:pt x="22322" y="64488"/>
                  </a:cubicBezTo>
                  <a:cubicBezTo>
                    <a:pt x="28521" y="71774"/>
                    <a:pt x="35811" y="75392"/>
                    <a:pt x="44142" y="75392"/>
                  </a:cubicBezTo>
                  <a:cubicBezTo>
                    <a:pt x="49795" y="75392"/>
                    <a:pt x="54705" y="73906"/>
                    <a:pt x="58821" y="70833"/>
                  </a:cubicBezTo>
                  <a:cubicBezTo>
                    <a:pt x="62887" y="67660"/>
                    <a:pt x="66359" y="62407"/>
                    <a:pt x="69136" y="54972"/>
                  </a:cubicBezTo>
                  <a:lnTo>
                    <a:pt x="71913" y="56954"/>
                  </a:lnTo>
                  <a:cubicBezTo>
                    <a:pt x="70723" y="65430"/>
                    <a:pt x="66954" y="73162"/>
                    <a:pt x="60606" y="80151"/>
                  </a:cubicBezTo>
                  <a:cubicBezTo>
                    <a:pt x="54358" y="87040"/>
                    <a:pt x="46572" y="90460"/>
                    <a:pt x="37199" y="90460"/>
                  </a:cubicBezTo>
                  <a:cubicBezTo>
                    <a:pt x="26984" y="90460"/>
                    <a:pt x="18256" y="86495"/>
                    <a:pt x="11015" y="78565"/>
                  </a:cubicBezTo>
                  <a:cubicBezTo>
                    <a:pt x="3725" y="70634"/>
                    <a:pt x="105" y="59928"/>
                    <a:pt x="105" y="46447"/>
                  </a:cubicBezTo>
                  <a:cubicBezTo>
                    <a:pt x="105" y="31924"/>
                    <a:pt x="3775" y="20624"/>
                    <a:pt x="11214" y="12545"/>
                  </a:cubicBezTo>
                  <a:cubicBezTo>
                    <a:pt x="18603" y="4366"/>
                    <a:pt x="27975" y="253"/>
                    <a:pt x="39381" y="253"/>
                  </a:cubicBezTo>
                  <a:cubicBezTo>
                    <a:pt x="48903" y="253"/>
                    <a:pt x="56688" y="3425"/>
                    <a:pt x="62788" y="9769"/>
                  </a:cubicBezTo>
                  <a:cubicBezTo>
                    <a:pt x="68838" y="16014"/>
                    <a:pt x="71913" y="24390"/>
                    <a:pt x="71913" y="34948"/>
                  </a:cubicBezTo>
                  <a:close/>
                  <a:moveTo>
                    <a:pt x="13197" y="29396"/>
                  </a:moveTo>
                  <a:lnTo>
                    <a:pt x="52671" y="29396"/>
                  </a:lnTo>
                  <a:cubicBezTo>
                    <a:pt x="52275" y="23994"/>
                    <a:pt x="51581" y="20178"/>
                    <a:pt x="50688" y="17898"/>
                  </a:cubicBezTo>
                  <a:cubicBezTo>
                    <a:pt x="49101" y="14478"/>
                    <a:pt x="46770" y="11752"/>
                    <a:pt x="43745" y="9769"/>
                  </a:cubicBezTo>
                  <a:cubicBezTo>
                    <a:pt x="40671" y="7786"/>
                    <a:pt x="37447" y="6795"/>
                    <a:pt x="34025" y="6795"/>
                  </a:cubicBezTo>
                  <a:cubicBezTo>
                    <a:pt x="28967" y="6795"/>
                    <a:pt x="24405" y="8877"/>
                    <a:pt x="20338" y="12941"/>
                  </a:cubicBezTo>
                  <a:cubicBezTo>
                    <a:pt x="16222" y="16906"/>
                    <a:pt x="13842" y="22408"/>
                    <a:pt x="13197" y="2939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80FF8E3-3470-DAEF-1CD5-5951AE6813AC}"/>
                </a:ext>
              </a:extLst>
            </p:cNvPr>
            <p:cNvSpPr/>
            <p:nvPr/>
          </p:nvSpPr>
          <p:spPr>
            <a:xfrm>
              <a:off x="1543703" y="4473109"/>
              <a:ext cx="93032" cy="87630"/>
            </a:xfrm>
            <a:custGeom>
              <a:avLst/>
              <a:gdLst>
                <a:gd name="connsiteX0" fmla="*/ 29668 w 93032"/>
                <a:gd name="connsiteY0" fmla="*/ 18294 h 87630"/>
                <a:gd name="connsiteX1" fmla="*/ 58232 w 93032"/>
                <a:gd name="connsiteY1" fmla="*/ 253 h 87630"/>
                <a:gd name="connsiteX2" fmla="*/ 70134 w 93032"/>
                <a:gd name="connsiteY2" fmla="*/ 3821 h 87630"/>
                <a:gd name="connsiteX3" fmla="*/ 78069 w 93032"/>
                <a:gd name="connsiteY3" fmla="*/ 15320 h 87630"/>
                <a:gd name="connsiteX4" fmla="*/ 80251 w 93032"/>
                <a:gd name="connsiteY4" fmla="*/ 32370 h 87630"/>
                <a:gd name="connsiteX5" fmla="*/ 80251 w 93032"/>
                <a:gd name="connsiteY5" fmla="*/ 68652 h 87630"/>
                <a:gd name="connsiteX6" fmla="*/ 81441 w 93032"/>
                <a:gd name="connsiteY6" fmla="*/ 79556 h 87630"/>
                <a:gd name="connsiteX7" fmla="*/ 84615 w 93032"/>
                <a:gd name="connsiteY7" fmla="*/ 83323 h 87630"/>
                <a:gd name="connsiteX8" fmla="*/ 93144 w 93032"/>
                <a:gd name="connsiteY8" fmla="*/ 84512 h 87630"/>
                <a:gd name="connsiteX9" fmla="*/ 93144 w 93032"/>
                <a:gd name="connsiteY9" fmla="*/ 87883 h 87630"/>
                <a:gd name="connsiteX10" fmla="*/ 51091 w 93032"/>
                <a:gd name="connsiteY10" fmla="*/ 87883 h 87630"/>
                <a:gd name="connsiteX11" fmla="*/ 51091 w 93032"/>
                <a:gd name="connsiteY11" fmla="*/ 84512 h 87630"/>
                <a:gd name="connsiteX12" fmla="*/ 52877 w 93032"/>
                <a:gd name="connsiteY12" fmla="*/ 84512 h 87630"/>
                <a:gd name="connsiteX13" fmla="*/ 61208 w 93032"/>
                <a:gd name="connsiteY13" fmla="*/ 82728 h 87630"/>
                <a:gd name="connsiteX14" fmla="*/ 64580 w 93032"/>
                <a:gd name="connsiteY14" fmla="*/ 77375 h 87630"/>
                <a:gd name="connsiteX15" fmla="*/ 64778 w 93032"/>
                <a:gd name="connsiteY15" fmla="*/ 68652 h 87630"/>
                <a:gd name="connsiteX16" fmla="*/ 64778 w 93032"/>
                <a:gd name="connsiteY16" fmla="*/ 33758 h 87630"/>
                <a:gd name="connsiteX17" fmla="*/ 61803 w 93032"/>
                <a:gd name="connsiteY17" fmla="*/ 17105 h 87630"/>
                <a:gd name="connsiteX18" fmla="*/ 51686 w 93032"/>
                <a:gd name="connsiteY18" fmla="*/ 11752 h 87630"/>
                <a:gd name="connsiteX19" fmla="*/ 29668 w 93032"/>
                <a:gd name="connsiteY19" fmla="*/ 23845 h 87630"/>
                <a:gd name="connsiteX20" fmla="*/ 29668 w 93032"/>
                <a:gd name="connsiteY20" fmla="*/ 68652 h 87630"/>
                <a:gd name="connsiteX21" fmla="*/ 30660 w 93032"/>
                <a:gd name="connsiteY21" fmla="*/ 79358 h 87630"/>
                <a:gd name="connsiteX22" fmla="*/ 34230 w 93032"/>
                <a:gd name="connsiteY22" fmla="*/ 83323 h 87630"/>
                <a:gd name="connsiteX23" fmla="*/ 43553 w 93032"/>
                <a:gd name="connsiteY23" fmla="*/ 84512 h 87630"/>
                <a:gd name="connsiteX24" fmla="*/ 43553 w 93032"/>
                <a:gd name="connsiteY24" fmla="*/ 87883 h 87630"/>
                <a:gd name="connsiteX25" fmla="*/ 1501 w 93032"/>
                <a:gd name="connsiteY25" fmla="*/ 87883 h 87630"/>
                <a:gd name="connsiteX26" fmla="*/ 1501 w 93032"/>
                <a:gd name="connsiteY26" fmla="*/ 84512 h 87630"/>
                <a:gd name="connsiteX27" fmla="*/ 3286 w 93032"/>
                <a:gd name="connsiteY27" fmla="*/ 84512 h 87630"/>
                <a:gd name="connsiteX28" fmla="*/ 12014 w 93032"/>
                <a:gd name="connsiteY28" fmla="*/ 81340 h 87630"/>
                <a:gd name="connsiteX29" fmla="*/ 14394 w 93032"/>
                <a:gd name="connsiteY29" fmla="*/ 68652 h 87630"/>
                <a:gd name="connsiteX30" fmla="*/ 14394 w 93032"/>
                <a:gd name="connsiteY30" fmla="*/ 37129 h 87630"/>
                <a:gd name="connsiteX31" fmla="*/ 13601 w 93032"/>
                <a:gd name="connsiteY31" fmla="*/ 18492 h 87630"/>
                <a:gd name="connsiteX32" fmla="*/ 11419 w 93032"/>
                <a:gd name="connsiteY32" fmla="*/ 13932 h 87630"/>
                <a:gd name="connsiteX33" fmla="*/ 7650 w 93032"/>
                <a:gd name="connsiteY33" fmla="*/ 12743 h 87630"/>
                <a:gd name="connsiteX34" fmla="*/ 1501 w 93032"/>
                <a:gd name="connsiteY34" fmla="*/ 14131 h 87630"/>
                <a:gd name="connsiteX35" fmla="*/ 112 w 93032"/>
                <a:gd name="connsiteY35" fmla="*/ 10760 h 87630"/>
                <a:gd name="connsiteX36" fmla="*/ 25701 w 93032"/>
                <a:gd name="connsiteY36" fmla="*/ 253 h 87630"/>
                <a:gd name="connsiteX37" fmla="*/ 29668 w 93032"/>
                <a:gd name="connsiteY37" fmla="*/ 253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29668" y="18294"/>
                  </a:moveTo>
                  <a:cubicBezTo>
                    <a:pt x="39586" y="6299"/>
                    <a:pt x="49108" y="253"/>
                    <a:pt x="58232" y="253"/>
                  </a:cubicBezTo>
                  <a:cubicBezTo>
                    <a:pt x="62844" y="253"/>
                    <a:pt x="66812" y="1442"/>
                    <a:pt x="70134" y="3821"/>
                  </a:cubicBezTo>
                  <a:cubicBezTo>
                    <a:pt x="73407" y="6200"/>
                    <a:pt x="76085" y="10066"/>
                    <a:pt x="78069" y="15320"/>
                  </a:cubicBezTo>
                  <a:cubicBezTo>
                    <a:pt x="79507" y="19038"/>
                    <a:pt x="80251" y="24738"/>
                    <a:pt x="80251" y="32370"/>
                  </a:cubicBezTo>
                  <a:lnTo>
                    <a:pt x="80251" y="68652"/>
                  </a:lnTo>
                  <a:cubicBezTo>
                    <a:pt x="80251" y="74104"/>
                    <a:pt x="80647" y="77722"/>
                    <a:pt x="81441" y="79556"/>
                  </a:cubicBezTo>
                  <a:cubicBezTo>
                    <a:pt x="82085" y="81142"/>
                    <a:pt x="83127" y="82431"/>
                    <a:pt x="84615" y="83323"/>
                  </a:cubicBezTo>
                  <a:cubicBezTo>
                    <a:pt x="86201" y="84116"/>
                    <a:pt x="89028" y="84512"/>
                    <a:pt x="93144" y="84512"/>
                  </a:cubicBezTo>
                  <a:lnTo>
                    <a:pt x="93144" y="87883"/>
                  </a:lnTo>
                  <a:lnTo>
                    <a:pt x="51091" y="87883"/>
                  </a:lnTo>
                  <a:lnTo>
                    <a:pt x="51091" y="84512"/>
                  </a:lnTo>
                  <a:lnTo>
                    <a:pt x="52877" y="84512"/>
                  </a:lnTo>
                  <a:cubicBezTo>
                    <a:pt x="56844" y="84512"/>
                    <a:pt x="59621" y="83918"/>
                    <a:pt x="61208" y="82728"/>
                  </a:cubicBezTo>
                  <a:cubicBezTo>
                    <a:pt x="62795" y="81539"/>
                    <a:pt x="63886" y="79754"/>
                    <a:pt x="64580" y="77375"/>
                  </a:cubicBezTo>
                  <a:cubicBezTo>
                    <a:pt x="64679" y="76483"/>
                    <a:pt x="64778" y="73559"/>
                    <a:pt x="64778" y="68652"/>
                  </a:cubicBezTo>
                  <a:lnTo>
                    <a:pt x="64778" y="33758"/>
                  </a:lnTo>
                  <a:cubicBezTo>
                    <a:pt x="64778" y="26125"/>
                    <a:pt x="63787" y="20574"/>
                    <a:pt x="61803" y="17105"/>
                  </a:cubicBezTo>
                  <a:cubicBezTo>
                    <a:pt x="59819" y="13536"/>
                    <a:pt x="56447" y="11752"/>
                    <a:pt x="51686" y="11752"/>
                  </a:cubicBezTo>
                  <a:cubicBezTo>
                    <a:pt x="44248" y="11752"/>
                    <a:pt x="36908" y="15816"/>
                    <a:pt x="29668" y="23845"/>
                  </a:cubicBezTo>
                  <a:lnTo>
                    <a:pt x="29668" y="68652"/>
                  </a:lnTo>
                  <a:cubicBezTo>
                    <a:pt x="29668" y="74500"/>
                    <a:pt x="29966" y="78069"/>
                    <a:pt x="30660" y="79358"/>
                  </a:cubicBezTo>
                  <a:cubicBezTo>
                    <a:pt x="31552" y="81092"/>
                    <a:pt x="32743" y="82431"/>
                    <a:pt x="34230" y="83323"/>
                  </a:cubicBezTo>
                  <a:cubicBezTo>
                    <a:pt x="35817" y="84116"/>
                    <a:pt x="38892" y="84512"/>
                    <a:pt x="43553" y="84512"/>
                  </a:cubicBezTo>
                  <a:lnTo>
                    <a:pt x="43553" y="87883"/>
                  </a:lnTo>
                  <a:lnTo>
                    <a:pt x="1501" y="87883"/>
                  </a:lnTo>
                  <a:lnTo>
                    <a:pt x="1501" y="84512"/>
                  </a:lnTo>
                  <a:lnTo>
                    <a:pt x="3286" y="84512"/>
                  </a:lnTo>
                  <a:cubicBezTo>
                    <a:pt x="7650" y="84512"/>
                    <a:pt x="10526" y="83472"/>
                    <a:pt x="12014" y="81340"/>
                  </a:cubicBezTo>
                  <a:cubicBezTo>
                    <a:pt x="13601" y="79110"/>
                    <a:pt x="14394" y="74897"/>
                    <a:pt x="14394" y="68652"/>
                  </a:cubicBezTo>
                  <a:lnTo>
                    <a:pt x="14394" y="37129"/>
                  </a:lnTo>
                  <a:cubicBezTo>
                    <a:pt x="14394" y="26968"/>
                    <a:pt x="14097" y="20772"/>
                    <a:pt x="13601" y="18492"/>
                  </a:cubicBezTo>
                  <a:cubicBezTo>
                    <a:pt x="13204" y="16262"/>
                    <a:pt x="12460" y="14725"/>
                    <a:pt x="11419" y="13932"/>
                  </a:cubicBezTo>
                  <a:cubicBezTo>
                    <a:pt x="10476" y="13139"/>
                    <a:pt x="9237" y="12743"/>
                    <a:pt x="7650" y="12743"/>
                  </a:cubicBezTo>
                  <a:cubicBezTo>
                    <a:pt x="5914" y="12743"/>
                    <a:pt x="3881" y="13239"/>
                    <a:pt x="1501" y="14131"/>
                  </a:cubicBezTo>
                  <a:lnTo>
                    <a:pt x="112" y="10760"/>
                  </a:lnTo>
                  <a:lnTo>
                    <a:pt x="25701" y="253"/>
                  </a:lnTo>
                  <a:lnTo>
                    <a:pt x="29668" y="253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0FFB274-1297-DC16-71F3-575248649655}"/>
                </a:ext>
              </a:extLst>
            </p:cNvPr>
            <p:cNvSpPr/>
            <p:nvPr/>
          </p:nvSpPr>
          <p:spPr>
            <a:xfrm>
              <a:off x="1646974" y="4473109"/>
              <a:ext cx="57921" cy="90207"/>
            </a:xfrm>
            <a:custGeom>
              <a:avLst/>
              <a:gdLst>
                <a:gd name="connsiteX0" fmla="*/ 51694 w 57921"/>
                <a:gd name="connsiteY0" fmla="*/ 253 h 90207"/>
                <a:gd name="connsiteX1" fmla="*/ 51694 w 57921"/>
                <a:gd name="connsiteY1" fmla="*/ 29396 h 90207"/>
                <a:gd name="connsiteX2" fmla="*/ 48718 w 57921"/>
                <a:gd name="connsiteY2" fmla="*/ 29396 h 90207"/>
                <a:gd name="connsiteX3" fmla="*/ 39594 w 57921"/>
                <a:gd name="connsiteY3" fmla="*/ 10760 h 90207"/>
                <a:gd name="connsiteX4" fmla="*/ 25510 w 57921"/>
                <a:gd name="connsiteY4" fmla="*/ 5804 h 90207"/>
                <a:gd name="connsiteX5" fmla="*/ 14997 w 57921"/>
                <a:gd name="connsiteY5" fmla="*/ 9372 h 90207"/>
                <a:gd name="connsiteX6" fmla="*/ 11029 w 57921"/>
                <a:gd name="connsiteY6" fmla="*/ 16906 h 90207"/>
                <a:gd name="connsiteX7" fmla="*/ 14005 w 57921"/>
                <a:gd name="connsiteY7" fmla="*/ 25828 h 90207"/>
                <a:gd name="connsiteX8" fmla="*/ 25708 w 57921"/>
                <a:gd name="connsiteY8" fmla="*/ 33758 h 90207"/>
                <a:gd name="connsiteX9" fmla="*/ 39197 w 57921"/>
                <a:gd name="connsiteY9" fmla="*/ 40499 h 90207"/>
                <a:gd name="connsiteX10" fmla="*/ 58041 w 57921"/>
                <a:gd name="connsiteY10" fmla="*/ 64687 h 90207"/>
                <a:gd name="connsiteX11" fmla="*/ 49314 w 57921"/>
                <a:gd name="connsiteY11" fmla="*/ 83323 h 90207"/>
                <a:gd name="connsiteX12" fmla="*/ 29676 w 57921"/>
                <a:gd name="connsiteY12" fmla="*/ 90460 h 90207"/>
                <a:gd name="connsiteX13" fmla="*/ 11823 w 57921"/>
                <a:gd name="connsiteY13" fmla="*/ 87685 h 90207"/>
                <a:gd name="connsiteX14" fmla="*/ 6864 w 57921"/>
                <a:gd name="connsiteY14" fmla="*/ 86693 h 90207"/>
                <a:gd name="connsiteX15" fmla="*/ 3492 w 57921"/>
                <a:gd name="connsiteY15" fmla="*/ 89271 h 90207"/>
                <a:gd name="connsiteX16" fmla="*/ 516 w 57921"/>
                <a:gd name="connsiteY16" fmla="*/ 89271 h 90207"/>
                <a:gd name="connsiteX17" fmla="*/ 516 w 57921"/>
                <a:gd name="connsiteY17" fmla="*/ 58739 h 90207"/>
                <a:gd name="connsiteX18" fmla="*/ 3492 w 57921"/>
                <a:gd name="connsiteY18" fmla="*/ 58739 h 90207"/>
                <a:gd name="connsiteX19" fmla="*/ 13410 w 57921"/>
                <a:gd name="connsiteY19" fmla="*/ 78366 h 90207"/>
                <a:gd name="connsiteX20" fmla="*/ 29874 w 57921"/>
                <a:gd name="connsiteY20" fmla="*/ 84909 h 90207"/>
                <a:gd name="connsiteX21" fmla="*/ 40189 w 57921"/>
                <a:gd name="connsiteY21" fmla="*/ 81340 h 90207"/>
                <a:gd name="connsiteX22" fmla="*/ 44354 w 57921"/>
                <a:gd name="connsiteY22" fmla="*/ 72220 h 90207"/>
                <a:gd name="connsiteX23" fmla="*/ 39792 w 57921"/>
                <a:gd name="connsiteY23" fmla="*/ 61514 h 90207"/>
                <a:gd name="connsiteX24" fmla="*/ 21939 w 57921"/>
                <a:gd name="connsiteY24" fmla="*/ 50412 h 90207"/>
                <a:gd name="connsiteX25" fmla="*/ 4285 w 57921"/>
                <a:gd name="connsiteY25" fmla="*/ 38318 h 90207"/>
                <a:gd name="connsiteX26" fmla="*/ 119 w 57921"/>
                <a:gd name="connsiteY26" fmla="*/ 25035 h 90207"/>
                <a:gd name="connsiteX27" fmla="*/ 7261 w 57921"/>
                <a:gd name="connsiteY27" fmla="*/ 7390 h 90207"/>
                <a:gd name="connsiteX28" fmla="*/ 25907 w 57921"/>
                <a:gd name="connsiteY28" fmla="*/ 253 h 90207"/>
                <a:gd name="connsiteX29" fmla="*/ 38007 w 57921"/>
                <a:gd name="connsiteY29" fmla="*/ 2433 h 90207"/>
                <a:gd name="connsiteX30" fmla="*/ 44354 w 57921"/>
                <a:gd name="connsiteY30" fmla="*/ 3821 h 90207"/>
                <a:gd name="connsiteX31" fmla="*/ 46735 w 57921"/>
                <a:gd name="connsiteY31" fmla="*/ 3226 h 90207"/>
                <a:gd name="connsiteX32" fmla="*/ 48718 w 57921"/>
                <a:gd name="connsiteY32" fmla="*/ 253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921" h="90207">
                  <a:moveTo>
                    <a:pt x="51694" y="253"/>
                  </a:moveTo>
                  <a:lnTo>
                    <a:pt x="51694" y="29396"/>
                  </a:lnTo>
                  <a:lnTo>
                    <a:pt x="48718" y="29396"/>
                  </a:lnTo>
                  <a:cubicBezTo>
                    <a:pt x="46338" y="20277"/>
                    <a:pt x="43263" y="14081"/>
                    <a:pt x="39594" y="10760"/>
                  </a:cubicBezTo>
                  <a:cubicBezTo>
                    <a:pt x="35874" y="7489"/>
                    <a:pt x="31163" y="5804"/>
                    <a:pt x="25510" y="5804"/>
                  </a:cubicBezTo>
                  <a:cubicBezTo>
                    <a:pt x="21146" y="5804"/>
                    <a:pt x="17625" y="6993"/>
                    <a:pt x="14997" y="9372"/>
                  </a:cubicBezTo>
                  <a:cubicBezTo>
                    <a:pt x="12319" y="11652"/>
                    <a:pt x="11029" y="14131"/>
                    <a:pt x="11029" y="16906"/>
                  </a:cubicBezTo>
                  <a:cubicBezTo>
                    <a:pt x="11029" y="20376"/>
                    <a:pt x="12021" y="23350"/>
                    <a:pt x="14005" y="25828"/>
                  </a:cubicBezTo>
                  <a:cubicBezTo>
                    <a:pt x="15989" y="28356"/>
                    <a:pt x="19857" y="30983"/>
                    <a:pt x="25708" y="33758"/>
                  </a:cubicBezTo>
                  <a:lnTo>
                    <a:pt x="39197" y="40499"/>
                  </a:lnTo>
                  <a:cubicBezTo>
                    <a:pt x="51743" y="46595"/>
                    <a:pt x="58041" y="54674"/>
                    <a:pt x="58041" y="64687"/>
                  </a:cubicBezTo>
                  <a:cubicBezTo>
                    <a:pt x="58041" y="72369"/>
                    <a:pt x="55116" y="78565"/>
                    <a:pt x="49314" y="83323"/>
                  </a:cubicBezTo>
                  <a:cubicBezTo>
                    <a:pt x="43462" y="88081"/>
                    <a:pt x="36916" y="90460"/>
                    <a:pt x="29676" y="90460"/>
                  </a:cubicBezTo>
                  <a:cubicBezTo>
                    <a:pt x="24518" y="90460"/>
                    <a:pt x="18567" y="89518"/>
                    <a:pt x="11823" y="87685"/>
                  </a:cubicBezTo>
                  <a:cubicBezTo>
                    <a:pt x="9839" y="87040"/>
                    <a:pt x="8153" y="86693"/>
                    <a:pt x="6864" y="86693"/>
                  </a:cubicBezTo>
                  <a:cubicBezTo>
                    <a:pt x="5376" y="86693"/>
                    <a:pt x="4285" y="87585"/>
                    <a:pt x="3492" y="89271"/>
                  </a:cubicBezTo>
                  <a:lnTo>
                    <a:pt x="516" y="89271"/>
                  </a:lnTo>
                  <a:lnTo>
                    <a:pt x="516" y="58739"/>
                  </a:lnTo>
                  <a:lnTo>
                    <a:pt x="3492" y="58739"/>
                  </a:lnTo>
                  <a:cubicBezTo>
                    <a:pt x="5178" y="67462"/>
                    <a:pt x="8500" y="74005"/>
                    <a:pt x="13410" y="78366"/>
                  </a:cubicBezTo>
                  <a:cubicBezTo>
                    <a:pt x="18270" y="82728"/>
                    <a:pt x="23774" y="84909"/>
                    <a:pt x="29874" y="84909"/>
                  </a:cubicBezTo>
                  <a:cubicBezTo>
                    <a:pt x="34089" y="84909"/>
                    <a:pt x="37511" y="83719"/>
                    <a:pt x="40189" y="81340"/>
                  </a:cubicBezTo>
                  <a:cubicBezTo>
                    <a:pt x="42966" y="78862"/>
                    <a:pt x="44354" y="75789"/>
                    <a:pt x="44354" y="72220"/>
                  </a:cubicBezTo>
                  <a:cubicBezTo>
                    <a:pt x="44354" y="68007"/>
                    <a:pt x="42817" y="64439"/>
                    <a:pt x="39792" y="61514"/>
                  </a:cubicBezTo>
                  <a:cubicBezTo>
                    <a:pt x="36866" y="58640"/>
                    <a:pt x="30915" y="54922"/>
                    <a:pt x="21939" y="50412"/>
                  </a:cubicBezTo>
                  <a:cubicBezTo>
                    <a:pt x="12914" y="45951"/>
                    <a:pt x="7062" y="41887"/>
                    <a:pt x="4285" y="38318"/>
                  </a:cubicBezTo>
                  <a:cubicBezTo>
                    <a:pt x="1508" y="34750"/>
                    <a:pt x="119" y="30338"/>
                    <a:pt x="119" y="25035"/>
                  </a:cubicBezTo>
                  <a:cubicBezTo>
                    <a:pt x="119" y="18046"/>
                    <a:pt x="2500" y="12148"/>
                    <a:pt x="7261" y="7390"/>
                  </a:cubicBezTo>
                  <a:cubicBezTo>
                    <a:pt x="12021" y="2632"/>
                    <a:pt x="18220" y="253"/>
                    <a:pt x="25907" y="253"/>
                  </a:cubicBezTo>
                  <a:cubicBezTo>
                    <a:pt x="29180" y="253"/>
                    <a:pt x="33246" y="996"/>
                    <a:pt x="38007" y="2433"/>
                  </a:cubicBezTo>
                  <a:cubicBezTo>
                    <a:pt x="41181" y="3375"/>
                    <a:pt x="43263" y="3821"/>
                    <a:pt x="44354" y="3821"/>
                  </a:cubicBezTo>
                  <a:cubicBezTo>
                    <a:pt x="45396" y="3821"/>
                    <a:pt x="46189" y="3623"/>
                    <a:pt x="46735" y="3226"/>
                  </a:cubicBezTo>
                  <a:cubicBezTo>
                    <a:pt x="47231" y="2830"/>
                    <a:pt x="47925" y="1839"/>
                    <a:pt x="48718" y="25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3D15D831-D56C-54E1-CCBA-F5943625DE51}"/>
                </a:ext>
              </a:extLst>
            </p:cNvPr>
            <p:cNvSpPr/>
            <p:nvPr/>
          </p:nvSpPr>
          <p:spPr>
            <a:xfrm>
              <a:off x="1717256" y="4428700"/>
              <a:ext cx="42648" cy="132039"/>
            </a:xfrm>
            <a:custGeom>
              <a:avLst/>
              <a:gdLst>
                <a:gd name="connsiteX0" fmla="*/ 22144 w 42648"/>
                <a:gd name="connsiteY0" fmla="*/ 253 h 132039"/>
                <a:gd name="connsiteX1" fmla="*/ 28690 w 42648"/>
                <a:gd name="connsiteY1" fmla="*/ 3028 h 132039"/>
                <a:gd name="connsiteX2" fmla="*/ 31467 w 42648"/>
                <a:gd name="connsiteY2" fmla="*/ 9570 h 132039"/>
                <a:gd name="connsiteX3" fmla="*/ 28690 w 42648"/>
                <a:gd name="connsiteY3" fmla="*/ 16311 h 132039"/>
                <a:gd name="connsiteX4" fmla="*/ 22144 w 42648"/>
                <a:gd name="connsiteY4" fmla="*/ 19086 h 132039"/>
                <a:gd name="connsiteX5" fmla="*/ 15399 w 42648"/>
                <a:gd name="connsiteY5" fmla="*/ 16311 h 132039"/>
                <a:gd name="connsiteX6" fmla="*/ 12622 w 42648"/>
                <a:gd name="connsiteY6" fmla="*/ 9570 h 132039"/>
                <a:gd name="connsiteX7" fmla="*/ 15399 w 42648"/>
                <a:gd name="connsiteY7" fmla="*/ 3028 h 132039"/>
                <a:gd name="connsiteX8" fmla="*/ 22144 w 42648"/>
                <a:gd name="connsiteY8" fmla="*/ 253 h 132039"/>
                <a:gd name="connsiteX9" fmla="*/ 29880 w 42648"/>
                <a:gd name="connsiteY9" fmla="*/ 44662 h 132039"/>
                <a:gd name="connsiteX10" fmla="*/ 29880 w 42648"/>
                <a:gd name="connsiteY10" fmla="*/ 113061 h 132039"/>
                <a:gd name="connsiteX11" fmla="*/ 31070 w 42648"/>
                <a:gd name="connsiteY11" fmla="*/ 123767 h 132039"/>
                <a:gd name="connsiteX12" fmla="*/ 34442 w 42648"/>
                <a:gd name="connsiteY12" fmla="*/ 127732 h 132039"/>
                <a:gd name="connsiteX13" fmla="*/ 42773 w 42648"/>
                <a:gd name="connsiteY13" fmla="*/ 128922 h 132039"/>
                <a:gd name="connsiteX14" fmla="*/ 42773 w 42648"/>
                <a:gd name="connsiteY14" fmla="*/ 132292 h 132039"/>
                <a:gd name="connsiteX15" fmla="*/ 1514 w 42648"/>
                <a:gd name="connsiteY15" fmla="*/ 132292 h 132039"/>
                <a:gd name="connsiteX16" fmla="*/ 1514 w 42648"/>
                <a:gd name="connsiteY16" fmla="*/ 128922 h 132039"/>
                <a:gd name="connsiteX17" fmla="*/ 9845 w 42648"/>
                <a:gd name="connsiteY17" fmla="*/ 127732 h 132039"/>
                <a:gd name="connsiteX18" fmla="*/ 13217 w 42648"/>
                <a:gd name="connsiteY18" fmla="*/ 123767 h 132039"/>
                <a:gd name="connsiteX19" fmla="*/ 14407 w 42648"/>
                <a:gd name="connsiteY19" fmla="*/ 113061 h 132039"/>
                <a:gd name="connsiteX20" fmla="*/ 14407 w 42648"/>
                <a:gd name="connsiteY20" fmla="*/ 80348 h 132039"/>
                <a:gd name="connsiteX21" fmla="*/ 13614 w 42648"/>
                <a:gd name="connsiteY21" fmla="*/ 62307 h 132039"/>
                <a:gd name="connsiteX22" fmla="*/ 11630 w 42648"/>
                <a:gd name="connsiteY22" fmla="*/ 58342 h 132039"/>
                <a:gd name="connsiteX23" fmla="*/ 7663 w 42648"/>
                <a:gd name="connsiteY23" fmla="*/ 57152 h 132039"/>
                <a:gd name="connsiteX24" fmla="*/ 1514 w 42648"/>
                <a:gd name="connsiteY24" fmla="*/ 58540 h 132039"/>
                <a:gd name="connsiteX25" fmla="*/ 125 w 42648"/>
                <a:gd name="connsiteY25" fmla="*/ 55170 h 132039"/>
                <a:gd name="connsiteX26" fmla="*/ 25714 w 42648"/>
                <a:gd name="connsiteY26" fmla="*/ 44662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144" y="253"/>
                  </a:moveTo>
                  <a:cubicBezTo>
                    <a:pt x="24772" y="253"/>
                    <a:pt x="26954" y="1194"/>
                    <a:pt x="28690" y="3028"/>
                  </a:cubicBezTo>
                  <a:cubicBezTo>
                    <a:pt x="30524" y="4911"/>
                    <a:pt x="31467" y="7092"/>
                    <a:pt x="31467" y="9570"/>
                  </a:cubicBezTo>
                  <a:cubicBezTo>
                    <a:pt x="31467" y="12247"/>
                    <a:pt x="30524" y="14477"/>
                    <a:pt x="28690" y="16311"/>
                  </a:cubicBezTo>
                  <a:cubicBezTo>
                    <a:pt x="26954" y="18194"/>
                    <a:pt x="24772" y="19086"/>
                    <a:pt x="22144" y="19086"/>
                  </a:cubicBezTo>
                  <a:cubicBezTo>
                    <a:pt x="19466" y="19086"/>
                    <a:pt x="17234" y="18194"/>
                    <a:pt x="15399" y="16311"/>
                  </a:cubicBezTo>
                  <a:cubicBezTo>
                    <a:pt x="13515" y="14477"/>
                    <a:pt x="12622" y="12247"/>
                    <a:pt x="12622" y="9570"/>
                  </a:cubicBezTo>
                  <a:cubicBezTo>
                    <a:pt x="12622" y="7092"/>
                    <a:pt x="13515" y="4911"/>
                    <a:pt x="15399" y="3028"/>
                  </a:cubicBezTo>
                  <a:cubicBezTo>
                    <a:pt x="17234" y="1194"/>
                    <a:pt x="19466" y="253"/>
                    <a:pt x="22144" y="253"/>
                  </a:cubicBezTo>
                  <a:close/>
                  <a:moveTo>
                    <a:pt x="29880" y="44662"/>
                  </a:moveTo>
                  <a:lnTo>
                    <a:pt x="29880" y="113061"/>
                  </a:lnTo>
                  <a:cubicBezTo>
                    <a:pt x="29880" y="118364"/>
                    <a:pt x="30276" y="121933"/>
                    <a:pt x="31070" y="123767"/>
                  </a:cubicBezTo>
                  <a:cubicBezTo>
                    <a:pt x="31863" y="125502"/>
                    <a:pt x="32954" y="126840"/>
                    <a:pt x="34442" y="127732"/>
                  </a:cubicBezTo>
                  <a:cubicBezTo>
                    <a:pt x="36029" y="128525"/>
                    <a:pt x="38806" y="128922"/>
                    <a:pt x="42773" y="128922"/>
                  </a:cubicBezTo>
                  <a:lnTo>
                    <a:pt x="42773" y="132292"/>
                  </a:lnTo>
                  <a:lnTo>
                    <a:pt x="1514" y="132292"/>
                  </a:lnTo>
                  <a:lnTo>
                    <a:pt x="1514" y="128922"/>
                  </a:lnTo>
                  <a:cubicBezTo>
                    <a:pt x="5580" y="128922"/>
                    <a:pt x="8357" y="128525"/>
                    <a:pt x="9845" y="127732"/>
                  </a:cubicBezTo>
                  <a:cubicBezTo>
                    <a:pt x="11283" y="126939"/>
                    <a:pt x="12424" y="125650"/>
                    <a:pt x="13217" y="123767"/>
                  </a:cubicBezTo>
                  <a:cubicBezTo>
                    <a:pt x="14011" y="121933"/>
                    <a:pt x="14407" y="118364"/>
                    <a:pt x="14407" y="113061"/>
                  </a:cubicBezTo>
                  <a:lnTo>
                    <a:pt x="14407" y="80348"/>
                  </a:lnTo>
                  <a:cubicBezTo>
                    <a:pt x="14407" y="71129"/>
                    <a:pt x="14110" y="65082"/>
                    <a:pt x="13614" y="62307"/>
                  </a:cubicBezTo>
                  <a:cubicBezTo>
                    <a:pt x="13217" y="60324"/>
                    <a:pt x="12523" y="59036"/>
                    <a:pt x="11630" y="58342"/>
                  </a:cubicBezTo>
                  <a:cubicBezTo>
                    <a:pt x="10688" y="57549"/>
                    <a:pt x="9349" y="57152"/>
                    <a:pt x="7663" y="57152"/>
                  </a:cubicBezTo>
                  <a:cubicBezTo>
                    <a:pt x="5927" y="57152"/>
                    <a:pt x="3894" y="57648"/>
                    <a:pt x="1514" y="58540"/>
                  </a:cubicBezTo>
                  <a:lnTo>
                    <a:pt x="125" y="55170"/>
                  </a:lnTo>
                  <a:lnTo>
                    <a:pt x="25714" y="44662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DCCB075-BC1C-EE5E-44BB-49F1911D2B81}"/>
                </a:ext>
              </a:extLst>
            </p:cNvPr>
            <p:cNvSpPr/>
            <p:nvPr/>
          </p:nvSpPr>
          <p:spPr>
            <a:xfrm>
              <a:off x="1766350" y="4447732"/>
              <a:ext cx="51375" cy="114395"/>
            </a:xfrm>
            <a:custGeom>
              <a:avLst/>
              <a:gdLst>
                <a:gd name="connsiteX0" fmla="*/ 29091 w 51375"/>
                <a:gd name="connsiteY0" fmla="*/ 253 h 114395"/>
                <a:gd name="connsiteX1" fmla="*/ 29091 w 51375"/>
                <a:gd name="connsiteY1" fmla="*/ 28207 h 114395"/>
                <a:gd name="connsiteX2" fmla="*/ 48927 w 51375"/>
                <a:gd name="connsiteY2" fmla="*/ 28207 h 114395"/>
                <a:gd name="connsiteX3" fmla="*/ 48927 w 51375"/>
                <a:gd name="connsiteY3" fmla="*/ 34750 h 114395"/>
                <a:gd name="connsiteX4" fmla="*/ 29091 w 51375"/>
                <a:gd name="connsiteY4" fmla="*/ 34750 h 114395"/>
                <a:gd name="connsiteX5" fmla="*/ 29091 w 51375"/>
                <a:gd name="connsiteY5" fmla="*/ 89865 h 114395"/>
                <a:gd name="connsiteX6" fmla="*/ 31272 w 51375"/>
                <a:gd name="connsiteY6" fmla="*/ 101166 h 114395"/>
                <a:gd name="connsiteX7" fmla="*/ 37422 w 51375"/>
                <a:gd name="connsiteY7" fmla="*/ 103942 h 114395"/>
                <a:gd name="connsiteX8" fmla="*/ 43373 w 51375"/>
                <a:gd name="connsiteY8" fmla="*/ 102157 h 114395"/>
                <a:gd name="connsiteX9" fmla="*/ 47935 w 51375"/>
                <a:gd name="connsiteY9" fmla="*/ 96408 h 114395"/>
                <a:gd name="connsiteX10" fmla="*/ 51505 w 51375"/>
                <a:gd name="connsiteY10" fmla="*/ 96408 h 114395"/>
                <a:gd name="connsiteX11" fmla="*/ 42182 w 51375"/>
                <a:gd name="connsiteY11" fmla="*/ 110088 h 114395"/>
                <a:gd name="connsiteX12" fmla="*/ 30082 w 51375"/>
                <a:gd name="connsiteY12" fmla="*/ 114648 h 114395"/>
                <a:gd name="connsiteX13" fmla="*/ 21553 w 51375"/>
                <a:gd name="connsiteY13" fmla="*/ 112269 h 114395"/>
                <a:gd name="connsiteX14" fmla="*/ 15602 w 51375"/>
                <a:gd name="connsiteY14" fmla="*/ 105528 h 114395"/>
                <a:gd name="connsiteX15" fmla="*/ 13618 w 51375"/>
                <a:gd name="connsiteY15" fmla="*/ 91848 h 114395"/>
                <a:gd name="connsiteX16" fmla="*/ 13618 w 51375"/>
                <a:gd name="connsiteY16" fmla="*/ 34750 h 114395"/>
                <a:gd name="connsiteX17" fmla="*/ 129 w 51375"/>
                <a:gd name="connsiteY17" fmla="*/ 34750 h 114395"/>
                <a:gd name="connsiteX18" fmla="*/ 129 w 51375"/>
                <a:gd name="connsiteY18" fmla="*/ 31577 h 114395"/>
                <a:gd name="connsiteX19" fmla="*/ 10643 w 51375"/>
                <a:gd name="connsiteY19" fmla="*/ 24837 h 114395"/>
                <a:gd name="connsiteX20" fmla="*/ 20164 w 51375"/>
                <a:gd name="connsiteY20" fmla="*/ 13139 h 114395"/>
                <a:gd name="connsiteX21" fmla="*/ 26115 w 51375"/>
                <a:gd name="connsiteY21" fmla="*/ 253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091" y="253"/>
                  </a:moveTo>
                  <a:lnTo>
                    <a:pt x="29091" y="28207"/>
                  </a:lnTo>
                  <a:lnTo>
                    <a:pt x="48927" y="28207"/>
                  </a:lnTo>
                  <a:lnTo>
                    <a:pt x="48927" y="34750"/>
                  </a:lnTo>
                  <a:lnTo>
                    <a:pt x="29091" y="34750"/>
                  </a:lnTo>
                  <a:lnTo>
                    <a:pt x="29091" y="89865"/>
                  </a:lnTo>
                  <a:cubicBezTo>
                    <a:pt x="29091" y="95417"/>
                    <a:pt x="29785" y="99183"/>
                    <a:pt x="31272" y="101166"/>
                  </a:cubicBezTo>
                  <a:cubicBezTo>
                    <a:pt x="32859" y="103050"/>
                    <a:pt x="34893" y="103942"/>
                    <a:pt x="37422" y="103942"/>
                  </a:cubicBezTo>
                  <a:cubicBezTo>
                    <a:pt x="39505" y="103942"/>
                    <a:pt x="41488" y="103347"/>
                    <a:pt x="43373" y="102157"/>
                  </a:cubicBezTo>
                  <a:cubicBezTo>
                    <a:pt x="45356" y="100869"/>
                    <a:pt x="46844" y="98936"/>
                    <a:pt x="47935" y="96408"/>
                  </a:cubicBezTo>
                  <a:lnTo>
                    <a:pt x="51505" y="96408"/>
                  </a:lnTo>
                  <a:cubicBezTo>
                    <a:pt x="49224" y="102504"/>
                    <a:pt x="46150" y="107064"/>
                    <a:pt x="42182" y="110088"/>
                  </a:cubicBezTo>
                  <a:cubicBezTo>
                    <a:pt x="38314" y="113161"/>
                    <a:pt x="34297" y="114648"/>
                    <a:pt x="30082" y="114648"/>
                  </a:cubicBezTo>
                  <a:cubicBezTo>
                    <a:pt x="27156" y="114648"/>
                    <a:pt x="24330" y="113855"/>
                    <a:pt x="21553" y="112269"/>
                  </a:cubicBezTo>
                  <a:cubicBezTo>
                    <a:pt x="18875" y="110682"/>
                    <a:pt x="16891" y="108452"/>
                    <a:pt x="15602" y="105528"/>
                  </a:cubicBezTo>
                  <a:cubicBezTo>
                    <a:pt x="14263" y="102653"/>
                    <a:pt x="13618" y="98093"/>
                    <a:pt x="13618" y="91848"/>
                  </a:cubicBezTo>
                  <a:lnTo>
                    <a:pt x="13618" y="34750"/>
                  </a:lnTo>
                  <a:lnTo>
                    <a:pt x="129" y="34750"/>
                  </a:lnTo>
                  <a:lnTo>
                    <a:pt x="129" y="31577"/>
                  </a:lnTo>
                  <a:cubicBezTo>
                    <a:pt x="3551" y="30289"/>
                    <a:pt x="7072" y="28009"/>
                    <a:pt x="10643" y="24837"/>
                  </a:cubicBezTo>
                  <a:cubicBezTo>
                    <a:pt x="14213" y="21565"/>
                    <a:pt x="17387" y="17650"/>
                    <a:pt x="20164" y="13139"/>
                  </a:cubicBezTo>
                  <a:cubicBezTo>
                    <a:pt x="21602" y="10760"/>
                    <a:pt x="23586" y="6498"/>
                    <a:pt x="26115" y="25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D9815D7-C21B-CEF2-CF33-2642B975AC82}"/>
                </a:ext>
              </a:extLst>
            </p:cNvPr>
            <p:cNvSpPr/>
            <p:nvPr/>
          </p:nvSpPr>
          <p:spPr>
            <a:xfrm>
              <a:off x="1818631" y="4475687"/>
              <a:ext cx="92833" cy="126092"/>
            </a:xfrm>
            <a:custGeom>
              <a:avLst/>
              <a:gdLst>
                <a:gd name="connsiteX0" fmla="*/ 134 w 92833"/>
                <a:gd name="connsiteY0" fmla="*/ 253 h 126092"/>
                <a:gd name="connsiteX1" fmla="*/ 39806 w 92833"/>
                <a:gd name="connsiteY1" fmla="*/ 253 h 126092"/>
                <a:gd name="connsiteX2" fmla="*/ 39806 w 92833"/>
                <a:gd name="connsiteY2" fmla="*/ 3623 h 126092"/>
                <a:gd name="connsiteX3" fmla="*/ 37823 w 92833"/>
                <a:gd name="connsiteY3" fmla="*/ 3623 h 126092"/>
                <a:gd name="connsiteX4" fmla="*/ 31475 w 92833"/>
                <a:gd name="connsiteY4" fmla="*/ 5605 h 126092"/>
                <a:gd name="connsiteX5" fmla="*/ 29491 w 92833"/>
                <a:gd name="connsiteY5" fmla="*/ 9967 h 126092"/>
                <a:gd name="connsiteX6" fmla="*/ 32467 w 92833"/>
                <a:gd name="connsiteY6" fmla="*/ 20078 h 126092"/>
                <a:gd name="connsiteX7" fmla="*/ 53096 w 92833"/>
                <a:gd name="connsiteY7" fmla="*/ 62902 h 126092"/>
                <a:gd name="connsiteX8" fmla="*/ 72139 w 92833"/>
                <a:gd name="connsiteY8" fmla="*/ 15915 h 126092"/>
                <a:gd name="connsiteX9" fmla="*/ 73726 w 92833"/>
                <a:gd name="connsiteY9" fmla="*/ 8381 h 126092"/>
                <a:gd name="connsiteX10" fmla="*/ 73131 w 92833"/>
                <a:gd name="connsiteY10" fmla="*/ 6002 h 126092"/>
                <a:gd name="connsiteX11" fmla="*/ 70751 w 92833"/>
                <a:gd name="connsiteY11" fmla="*/ 4218 h 126092"/>
                <a:gd name="connsiteX12" fmla="*/ 65197 w 92833"/>
                <a:gd name="connsiteY12" fmla="*/ 3623 h 126092"/>
                <a:gd name="connsiteX13" fmla="*/ 65197 w 92833"/>
                <a:gd name="connsiteY13" fmla="*/ 253 h 126092"/>
                <a:gd name="connsiteX14" fmla="*/ 92967 w 92833"/>
                <a:gd name="connsiteY14" fmla="*/ 253 h 126092"/>
                <a:gd name="connsiteX15" fmla="*/ 92967 w 92833"/>
                <a:gd name="connsiteY15" fmla="*/ 3623 h 126092"/>
                <a:gd name="connsiteX16" fmla="*/ 87612 w 92833"/>
                <a:gd name="connsiteY16" fmla="*/ 5209 h 126092"/>
                <a:gd name="connsiteX17" fmla="*/ 83644 w 92833"/>
                <a:gd name="connsiteY17" fmla="*/ 9372 h 126092"/>
                <a:gd name="connsiteX18" fmla="*/ 80471 w 92833"/>
                <a:gd name="connsiteY18" fmla="*/ 16510 h 126092"/>
                <a:gd name="connsiteX19" fmla="*/ 45757 w 92833"/>
                <a:gd name="connsiteY19" fmla="*/ 101364 h 126092"/>
                <a:gd name="connsiteX20" fmla="*/ 32665 w 92833"/>
                <a:gd name="connsiteY20" fmla="*/ 120001 h 126092"/>
                <a:gd name="connsiteX21" fmla="*/ 16995 w 92833"/>
                <a:gd name="connsiteY21" fmla="*/ 126345 h 126092"/>
                <a:gd name="connsiteX22" fmla="*/ 7870 w 92833"/>
                <a:gd name="connsiteY22" fmla="*/ 123173 h 126092"/>
                <a:gd name="connsiteX23" fmla="*/ 4498 w 92833"/>
                <a:gd name="connsiteY23" fmla="*/ 116035 h 126092"/>
                <a:gd name="connsiteX24" fmla="*/ 6878 w 92833"/>
                <a:gd name="connsiteY24" fmla="*/ 109691 h 126092"/>
                <a:gd name="connsiteX25" fmla="*/ 14019 w 92833"/>
                <a:gd name="connsiteY25" fmla="*/ 107312 h 126092"/>
                <a:gd name="connsiteX26" fmla="*/ 22350 w 92833"/>
                <a:gd name="connsiteY26" fmla="*/ 109295 h 126092"/>
                <a:gd name="connsiteX27" fmla="*/ 26913 w 92833"/>
                <a:gd name="connsiteY27" fmla="*/ 110682 h 126092"/>
                <a:gd name="connsiteX28" fmla="*/ 33062 w 92833"/>
                <a:gd name="connsiteY28" fmla="*/ 107708 h 126092"/>
                <a:gd name="connsiteX29" fmla="*/ 39806 w 92833"/>
                <a:gd name="connsiteY29" fmla="*/ 96804 h 126092"/>
                <a:gd name="connsiteX30" fmla="*/ 45757 w 92833"/>
                <a:gd name="connsiteY30" fmla="*/ 81935 h 126092"/>
                <a:gd name="connsiteX31" fmla="*/ 15209 w 92833"/>
                <a:gd name="connsiteY31" fmla="*/ 17897 h 126092"/>
                <a:gd name="connsiteX32" fmla="*/ 10647 w 92833"/>
                <a:gd name="connsiteY32" fmla="*/ 10760 h 126092"/>
                <a:gd name="connsiteX33" fmla="*/ 6878 w 92833"/>
                <a:gd name="connsiteY33" fmla="*/ 6399 h 126092"/>
                <a:gd name="connsiteX34" fmla="*/ 134 w 92833"/>
                <a:gd name="connsiteY34" fmla="*/ 3623 h 12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2833" h="126092">
                  <a:moveTo>
                    <a:pt x="134" y="253"/>
                  </a:moveTo>
                  <a:lnTo>
                    <a:pt x="39806" y="253"/>
                  </a:lnTo>
                  <a:lnTo>
                    <a:pt x="39806" y="3623"/>
                  </a:lnTo>
                  <a:lnTo>
                    <a:pt x="37823" y="3623"/>
                  </a:lnTo>
                  <a:cubicBezTo>
                    <a:pt x="35046" y="3623"/>
                    <a:pt x="32913" y="4317"/>
                    <a:pt x="31475" y="5605"/>
                  </a:cubicBezTo>
                  <a:cubicBezTo>
                    <a:pt x="30136" y="6795"/>
                    <a:pt x="29491" y="8282"/>
                    <a:pt x="29491" y="9967"/>
                  </a:cubicBezTo>
                  <a:cubicBezTo>
                    <a:pt x="29491" y="12495"/>
                    <a:pt x="30483" y="15865"/>
                    <a:pt x="32467" y="20078"/>
                  </a:cubicBezTo>
                  <a:lnTo>
                    <a:pt x="53096" y="62902"/>
                  </a:lnTo>
                  <a:lnTo>
                    <a:pt x="72139" y="15915"/>
                  </a:lnTo>
                  <a:cubicBezTo>
                    <a:pt x="73181" y="13437"/>
                    <a:pt x="73726" y="10909"/>
                    <a:pt x="73726" y="8381"/>
                  </a:cubicBezTo>
                  <a:cubicBezTo>
                    <a:pt x="73726" y="7340"/>
                    <a:pt x="73528" y="6547"/>
                    <a:pt x="73131" y="6002"/>
                  </a:cubicBezTo>
                  <a:cubicBezTo>
                    <a:pt x="72586" y="5209"/>
                    <a:pt x="71792" y="4614"/>
                    <a:pt x="70751" y="4218"/>
                  </a:cubicBezTo>
                  <a:cubicBezTo>
                    <a:pt x="69660" y="3821"/>
                    <a:pt x="67825" y="3623"/>
                    <a:pt x="65197" y="3623"/>
                  </a:cubicBezTo>
                  <a:lnTo>
                    <a:pt x="65197" y="253"/>
                  </a:lnTo>
                  <a:lnTo>
                    <a:pt x="92967" y="253"/>
                  </a:lnTo>
                  <a:lnTo>
                    <a:pt x="92967" y="3623"/>
                  </a:lnTo>
                  <a:cubicBezTo>
                    <a:pt x="90686" y="3920"/>
                    <a:pt x="88901" y="4416"/>
                    <a:pt x="87612" y="5209"/>
                  </a:cubicBezTo>
                  <a:cubicBezTo>
                    <a:pt x="86421" y="6002"/>
                    <a:pt x="85083" y="7390"/>
                    <a:pt x="83644" y="9372"/>
                  </a:cubicBezTo>
                  <a:cubicBezTo>
                    <a:pt x="82950" y="10314"/>
                    <a:pt x="81909" y="12693"/>
                    <a:pt x="80471" y="16510"/>
                  </a:cubicBezTo>
                  <a:lnTo>
                    <a:pt x="45757" y="101364"/>
                  </a:lnTo>
                  <a:cubicBezTo>
                    <a:pt x="42435" y="109542"/>
                    <a:pt x="38071" y="115738"/>
                    <a:pt x="32665" y="120001"/>
                  </a:cubicBezTo>
                  <a:cubicBezTo>
                    <a:pt x="27210" y="124214"/>
                    <a:pt x="22003" y="126345"/>
                    <a:pt x="16995" y="126345"/>
                  </a:cubicBezTo>
                  <a:cubicBezTo>
                    <a:pt x="13275" y="126345"/>
                    <a:pt x="10250" y="125254"/>
                    <a:pt x="7870" y="123173"/>
                  </a:cubicBezTo>
                  <a:cubicBezTo>
                    <a:pt x="5589" y="121041"/>
                    <a:pt x="4498" y="118662"/>
                    <a:pt x="4498" y="116035"/>
                  </a:cubicBezTo>
                  <a:cubicBezTo>
                    <a:pt x="4498" y="113359"/>
                    <a:pt x="5291" y="111277"/>
                    <a:pt x="6878" y="109691"/>
                  </a:cubicBezTo>
                  <a:cubicBezTo>
                    <a:pt x="8564" y="108105"/>
                    <a:pt x="10944" y="107312"/>
                    <a:pt x="14019" y="107312"/>
                  </a:cubicBezTo>
                  <a:cubicBezTo>
                    <a:pt x="16003" y="107312"/>
                    <a:pt x="18780" y="107956"/>
                    <a:pt x="22350" y="109295"/>
                  </a:cubicBezTo>
                  <a:cubicBezTo>
                    <a:pt x="24830" y="110187"/>
                    <a:pt x="26367" y="110682"/>
                    <a:pt x="26913" y="110682"/>
                  </a:cubicBezTo>
                  <a:cubicBezTo>
                    <a:pt x="28748" y="110682"/>
                    <a:pt x="30781" y="109691"/>
                    <a:pt x="33062" y="107708"/>
                  </a:cubicBezTo>
                  <a:cubicBezTo>
                    <a:pt x="35293" y="105825"/>
                    <a:pt x="37525" y="102207"/>
                    <a:pt x="39806" y="96804"/>
                  </a:cubicBezTo>
                  <a:lnTo>
                    <a:pt x="45757" y="81935"/>
                  </a:lnTo>
                  <a:lnTo>
                    <a:pt x="15209" y="17897"/>
                  </a:lnTo>
                  <a:cubicBezTo>
                    <a:pt x="14267" y="15915"/>
                    <a:pt x="12730" y="13536"/>
                    <a:pt x="10647" y="10760"/>
                  </a:cubicBezTo>
                  <a:cubicBezTo>
                    <a:pt x="9159" y="8530"/>
                    <a:pt x="7919" y="7092"/>
                    <a:pt x="6878" y="6399"/>
                  </a:cubicBezTo>
                  <a:cubicBezTo>
                    <a:pt x="5539" y="5358"/>
                    <a:pt x="3307" y="4416"/>
                    <a:pt x="134" y="362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9" name="Graphic 7">
            <a:extLst>
              <a:ext uri="{FF2B5EF4-FFF2-40B4-BE49-F238E27FC236}">
                <a16:creationId xmlns:a16="http://schemas.microsoft.com/office/drawing/2014/main" id="{6E47765D-6179-7BC4-2A16-EDA46A5A6496}"/>
              </a:ext>
            </a:extLst>
          </p:cNvPr>
          <p:cNvGrpSpPr/>
          <p:nvPr/>
        </p:nvGrpSpPr>
        <p:grpSpPr>
          <a:xfrm>
            <a:off x="192160" y="4656916"/>
            <a:ext cx="1902531" cy="172682"/>
            <a:chOff x="192160" y="4656916"/>
            <a:chExt cx="1902531" cy="172682"/>
          </a:xfrm>
          <a:solidFill>
            <a:srgbClr val="000000"/>
          </a:solidFill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553E047-EF73-C3B6-CDCC-9F5C27B0C04C}"/>
                </a:ext>
              </a:extLst>
            </p:cNvPr>
            <p:cNvSpPr/>
            <p:nvPr/>
          </p:nvSpPr>
          <p:spPr>
            <a:xfrm>
              <a:off x="192160" y="4656916"/>
              <a:ext cx="51375" cy="172682"/>
            </a:xfrm>
            <a:custGeom>
              <a:avLst/>
              <a:gdLst>
                <a:gd name="connsiteX0" fmla="*/ 51381 w 51375"/>
                <a:gd name="connsiteY0" fmla="*/ 169583 h 172682"/>
                <a:gd name="connsiteX1" fmla="*/ 51381 w 51375"/>
                <a:gd name="connsiteY1" fmla="*/ 172953 h 172682"/>
                <a:gd name="connsiteX2" fmla="*/ 27974 w 51375"/>
                <a:gd name="connsiteY2" fmla="*/ 156498 h 172682"/>
                <a:gd name="connsiteX3" fmla="*/ 7146 w 51375"/>
                <a:gd name="connsiteY3" fmla="*/ 124776 h 172682"/>
                <a:gd name="connsiteX4" fmla="*/ 5 w 51375"/>
                <a:gd name="connsiteY4" fmla="*/ 86711 h 172682"/>
                <a:gd name="connsiteX5" fmla="*/ 14287 w 51375"/>
                <a:gd name="connsiteY5" fmla="*/ 34370 h 172682"/>
                <a:gd name="connsiteX6" fmla="*/ 51381 w 51375"/>
                <a:gd name="connsiteY6" fmla="*/ 271 h 172682"/>
                <a:gd name="connsiteX7" fmla="*/ 51381 w 51375"/>
                <a:gd name="connsiteY7" fmla="*/ 4234 h 172682"/>
                <a:gd name="connsiteX8" fmla="*/ 32537 w 51375"/>
                <a:gd name="connsiteY8" fmla="*/ 21484 h 172682"/>
                <a:gd name="connsiteX9" fmla="*/ 21627 w 51375"/>
                <a:gd name="connsiteY9" fmla="*/ 49240 h 172682"/>
                <a:gd name="connsiteX10" fmla="*/ 18056 w 51375"/>
                <a:gd name="connsiteY10" fmla="*/ 84331 h 172682"/>
                <a:gd name="connsiteX11" fmla="*/ 21031 w 51375"/>
                <a:gd name="connsiteY11" fmla="*/ 120415 h 172682"/>
                <a:gd name="connsiteX12" fmla="*/ 26784 w 51375"/>
                <a:gd name="connsiteY12" fmla="*/ 141033 h 172682"/>
                <a:gd name="connsiteX13" fmla="*/ 36107 w 51375"/>
                <a:gd name="connsiteY13" fmla="*/ 155903 h 172682"/>
                <a:gd name="connsiteX14" fmla="*/ 51381 w 51375"/>
                <a:gd name="connsiteY14" fmla="*/ 169583 h 17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375" h="172682">
                  <a:moveTo>
                    <a:pt x="51381" y="169583"/>
                  </a:moveTo>
                  <a:lnTo>
                    <a:pt x="51381" y="172953"/>
                  </a:lnTo>
                  <a:cubicBezTo>
                    <a:pt x="41959" y="168294"/>
                    <a:pt x="34173" y="162842"/>
                    <a:pt x="27974" y="156498"/>
                  </a:cubicBezTo>
                  <a:cubicBezTo>
                    <a:pt x="18949" y="147477"/>
                    <a:pt x="12006" y="136920"/>
                    <a:pt x="7146" y="124776"/>
                  </a:cubicBezTo>
                  <a:cubicBezTo>
                    <a:pt x="2385" y="112484"/>
                    <a:pt x="5" y="99796"/>
                    <a:pt x="5" y="86711"/>
                  </a:cubicBezTo>
                  <a:cubicBezTo>
                    <a:pt x="5" y="67579"/>
                    <a:pt x="4766" y="50132"/>
                    <a:pt x="14287" y="34370"/>
                  </a:cubicBezTo>
                  <a:cubicBezTo>
                    <a:pt x="23809" y="18510"/>
                    <a:pt x="36157" y="7159"/>
                    <a:pt x="51381" y="271"/>
                  </a:cubicBezTo>
                  <a:lnTo>
                    <a:pt x="51381" y="4234"/>
                  </a:lnTo>
                  <a:cubicBezTo>
                    <a:pt x="43694" y="8498"/>
                    <a:pt x="37396" y="14247"/>
                    <a:pt x="32537" y="21484"/>
                  </a:cubicBezTo>
                  <a:cubicBezTo>
                    <a:pt x="27627" y="28770"/>
                    <a:pt x="24007" y="38038"/>
                    <a:pt x="21627" y="49240"/>
                  </a:cubicBezTo>
                  <a:cubicBezTo>
                    <a:pt x="19246" y="60491"/>
                    <a:pt x="18056" y="72188"/>
                    <a:pt x="18056" y="84331"/>
                  </a:cubicBezTo>
                  <a:cubicBezTo>
                    <a:pt x="18056" y="97565"/>
                    <a:pt x="19048" y="109609"/>
                    <a:pt x="21031" y="120415"/>
                  </a:cubicBezTo>
                  <a:cubicBezTo>
                    <a:pt x="22618" y="129039"/>
                    <a:pt x="24503" y="135879"/>
                    <a:pt x="26784" y="141033"/>
                  </a:cubicBezTo>
                  <a:cubicBezTo>
                    <a:pt x="29164" y="146188"/>
                    <a:pt x="32239" y="151145"/>
                    <a:pt x="36107" y="155903"/>
                  </a:cubicBezTo>
                  <a:cubicBezTo>
                    <a:pt x="40074" y="160661"/>
                    <a:pt x="45133" y="165221"/>
                    <a:pt x="51381" y="16958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C1646D4-C893-C04F-9B81-75CE5A62241E}"/>
                </a:ext>
              </a:extLst>
            </p:cNvPr>
            <p:cNvSpPr/>
            <p:nvPr/>
          </p:nvSpPr>
          <p:spPr>
            <a:xfrm>
              <a:off x="254534" y="4660286"/>
              <a:ext cx="145202" cy="133824"/>
            </a:xfrm>
            <a:custGeom>
              <a:avLst/>
              <a:gdLst>
                <a:gd name="connsiteX0" fmla="*/ 122598 w 145202"/>
                <a:gd name="connsiteY0" fmla="*/ 271 h 133824"/>
                <a:gd name="connsiteX1" fmla="*/ 30756 w 145202"/>
                <a:gd name="connsiteY1" fmla="*/ 134095 h 133824"/>
                <a:gd name="connsiteX2" fmla="*/ 22623 w 145202"/>
                <a:gd name="connsiteY2" fmla="*/ 134095 h 133824"/>
                <a:gd name="connsiteX3" fmla="*/ 114267 w 145202"/>
                <a:gd name="connsiteY3" fmla="*/ 271 h 133824"/>
                <a:gd name="connsiteX4" fmla="*/ 26987 w 145202"/>
                <a:gd name="connsiteY4" fmla="*/ 271 h 133824"/>
                <a:gd name="connsiteX5" fmla="*/ 46427 w 145202"/>
                <a:gd name="connsiteY5" fmla="*/ 10580 h 133824"/>
                <a:gd name="connsiteX6" fmla="*/ 53370 w 145202"/>
                <a:gd name="connsiteY6" fmla="*/ 34371 h 133824"/>
                <a:gd name="connsiteX7" fmla="*/ 45633 w 145202"/>
                <a:gd name="connsiteY7" fmla="*/ 59549 h 133824"/>
                <a:gd name="connsiteX8" fmla="*/ 26987 w 145202"/>
                <a:gd name="connsiteY8" fmla="*/ 68273 h 133824"/>
                <a:gd name="connsiteX9" fmla="*/ 13499 w 145202"/>
                <a:gd name="connsiteY9" fmla="*/ 64308 h 133824"/>
                <a:gd name="connsiteX10" fmla="*/ 3581 w 145202"/>
                <a:gd name="connsiteY10" fmla="*/ 52214 h 133824"/>
                <a:gd name="connsiteX11" fmla="*/ 10 w 145202"/>
                <a:gd name="connsiteY11" fmla="*/ 34371 h 133824"/>
                <a:gd name="connsiteX12" fmla="*/ 3581 w 145202"/>
                <a:gd name="connsiteY12" fmla="*/ 16527 h 133824"/>
                <a:gd name="connsiteX13" fmla="*/ 13697 w 145202"/>
                <a:gd name="connsiteY13" fmla="*/ 4235 h 133824"/>
                <a:gd name="connsiteX14" fmla="*/ 26987 w 145202"/>
                <a:gd name="connsiteY14" fmla="*/ 271 h 133824"/>
                <a:gd name="connsiteX15" fmla="*/ 26789 w 145202"/>
                <a:gd name="connsiteY15" fmla="*/ 5425 h 133824"/>
                <a:gd name="connsiteX16" fmla="*/ 18259 w 145202"/>
                <a:gd name="connsiteY16" fmla="*/ 10976 h 133824"/>
                <a:gd name="connsiteX17" fmla="*/ 14689 w 145202"/>
                <a:gd name="connsiteY17" fmla="*/ 34371 h 133824"/>
                <a:gd name="connsiteX18" fmla="*/ 16672 w 145202"/>
                <a:gd name="connsiteY18" fmla="*/ 53998 h 133824"/>
                <a:gd name="connsiteX19" fmla="*/ 21632 w 145202"/>
                <a:gd name="connsiteY19" fmla="*/ 61929 h 133824"/>
                <a:gd name="connsiteX20" fmla="*/ 26591 w 145202"/>
                <a:gd name="connsiteY20" fmla="*/ 63515 h 133824"/>
                <a:gd name="connsiteX21" fmla="*/ 34128 w 145202"/>
                <a:gd name="connsiteY21" fmla="*/ 58756 h 133824"/>
                <a:gd name="connsiteX22" fmla="*/ 38691 w 145202"/>
                <a:gd name="connsiteY22" fmla="*/ 34965 h 133824"/>
                <a:gd name="connsiteX23" fmla="*/ 34327 w 145202"/>
                <a:gd name="connsiteY23" fmla="*/ 10183 h 133824"/>
                <a:gd name="connsiteX24" fmla="*/ 26789 w 145202"/>
                <a:gd name="connsiteY24" fmla="*/ 5425 h 133824"/>
                <a:gd name="connsiteX25" fmla="*/ 118234 w 145202"/>
                <a:gd name="connsiteY25" fmla="*/ 66488 h 133824"/>
                <a:gd name="connsiteX26" fmla="*/ 131524 w 145202"/>
                <a:gd name="connsiteY26" fmla="*/ 70652 h 133824"/>
                <a:gd name="connsiteX27" fmla="*/ 141641 w 145202"/>
                <a:gd name="connsiteY27" fmla="*/ 82944 h 133824"/>
                <a:gd name="connsiteX28" fmla="*/ 145212 w 145202"/>
                <a:gd name="connsiteY28" fmla="*/ 100391 h 133824"/>
                <a:gd name="connsiteX29" fmla="*/ 137278 w 145202"/>
                <a:gd name="connsiteY29" fmla="*/ 125570 h 133824"/>
                <a:gd name="connsiteX30" fmla="*/ 118631 w 145202"/>
                <a:gd name="connsiteY30" fmla="*/ 134095 h 133824"/>
                <a:gd name="connsiteX31" fmla="*/ 105341 w 145202"/>
                <a:gd name="connsiteY31" fmla="*/ 129931 h 133824"/>
                <a:gd name="connsiteX32" fmla="*/ 95224 w 145202"/>
                <a:gd name="connsiteY32" fmla="*/ 118036 h 133824"/>
                <a:gd name="connsiteX33" fmla="*/ 91654 w 145202"/>
                <a:gd name="connsiteY33" fmla="*/ 100391 h 133824"/>
                <a:gd name="connsiteX34" fmla="*/ 95224 w 145202"/>
                <a:gd name="connsiteY34" fmla="*/ 82547 h 133824"/>
                <a:gd name="connsiteX35" fmla="*/ 105341 w 145202"/>
                <a:gd name="connsiteY35" fmla="*/ 70454 h 133824"/>
                <a:gd name="connsiteX36" fmla="*/ 118234 w 145202"/>
                <a:gd name="connsiteY36" fmla="*/ 66488 h 133824"/>
                <a:gd name="connsiteX37" fmla="*/ 118433 w 145202"/>
                <a:gd name="connsiteY37" fmla="*/ 71445 h 133824"/>
                <a:gd name="connsiteX38" fmla="*/ 110696 w 145202"/>
                <a:gd name="connsiteY38" fmla="*/ 76402 h 133824"/>
                <a:gd name="connsiteX39" fmla="*/ 106531 w 145202"/>
                <a:gd name="connsiteY39" fmla="*/ 100986 h 133824"/>
                <a:gd name="connsiteX40" fmla="*/ 110696 w 145202"/>
                <a:gd name="connsiteY40" fmla="*/ 124182 h 133824"/>
                <a:gd name="connsiteX41" fmla="*/ 118433 w 145202"/>
                <a:gd name="connsiteY41" fmla="*/ 128940 h 133824"/>
                <a:gd name="connsiteX42" fmla="*/ 125970 w 145202"/>
                <a:gd name="connsiteY42" fmla="*/ 123785 h 133824"/>
                <a:gd name="connsiteX43" fmla="*/ 130533 w 145202"/>
                <a:gd name="connsiteY43" fmla="*/ 100589 h 133824"/>
                <a:gd name="connsiteX44" fmla="*/ 125970 w 145202"/>
                <a:gd name="connsiteY44" fmla="*/ 76203 h 133824"/>
                <a:gd name="connsiteX45" fmla="*/ 118433 w 145202"/>
                <a:gd name="connsiteY45" fmla="*/ 71445 h 13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45202" h="133824">
                  <a:moveTo>
                    <a:pt x="122598" y="271"/>
                  </a:moveTo>
                  <a:lnTo>
                    <a:pt x="30756" y="134095"/>
                  </a:lnTo>
                  <a:lnTo>
                    <a:pt x="22623" y="134095"/>
                  </a:lnTo>
                  <a:lnTo>
                    <a:pt x="114267" y="271"/>
                  </a:lnTo>
                  <a:close/>
                  <a:moveTo>
                    <a:pt x="26987" y="271"/>
                  </a:moveTo>
                  <a:cubicBezTo>
                    <a:pt x="35418" y="271"/>
                    <a:pt x="41914" y="3740"/>
                    <a:pt x="46427" y="10580"/>
                  </a:cubicBezTo>
                  <a:cubicBezTo>
                    <a:pt x="51039" y="17469"/>
                    <a:pt x="53370" y="25399"/>
                    <a:pt x="53370" y="34371"/>
                  </a:cubicBezTo>
                  <a:cubicBezTo>
                    <a:pt x="53370" y="45225"/>
                    <a:pt x="50791" y="53602"/>
                    <a:pt x="45633" y="59549"/>
                  </a:cubicBezTo>
                  <a:cubicBezTo>
                    <a:pt x="40476" y="65398"/>
                    <a:pt x="34228" y="68273"/>
                    <a:pt x="26987" y="68273"/>
                  </a:cubicBezTo>
                  <a:cubicBezTo>
                    <a:pt x="22078" y="68273"/>
                    <a:pt x="17565" y="66984"/>
                    <a:pt x="13499" y="64308"/>
                  </a:cubicBezTo>
                  <a:cubicBezTo>
                    <a:pt x="9383" y="61532"/>
                    <a:pt x="6060" y="57517"/>
                    <a:pt x="3581" y="52214"/>
                  </a:cubicBezTo>
                  <a:cubicBezTo>
                    <a:pt x="1200" y="46811"/>
                    <a:pt x="10" y="40864"/>
                    <a:pt x="10" y="34371"/>
                  </a:cubicBezTo>
                  <a:cubicBezTo>
                    <a:pt x="10" y="27927"/>
                    <a:pt x="1200" y="21979"/>
                    <a:pt x="3581" y="16527"/>
                  </a:cubicBezTo>
                  <a:cubicBezTo>
                    <a:pt x="6060" y="10976"/>
                    <a:pt x="9432" y="6912"/>
                    <a:pt x="13697" y="4235"/>
                  </a:cubicBezTo>
                  <a:cubicBezTo>
                    <a:pt x="18061" y="1608"/>
                    <a:pt x="22475" y="271"/>
                    <a:pt x="26987" y="271"/>
                  </a:cubicBezTo>
                  <a:close/>
                  <a:moveTo>
                    <a:pt x="26789" y="5425"/>
                  </a:moveTo>
                  <a:cubicBezTo>
                    <a:pt x="23615" y="5425"/>
                    <a:pt x="20739" y="7308"/>
                    <a:pt x="18259" y="10976"/>
                  </a:cubicBezTo>
                  <a:cubicBezTo>
                    <a:pt x="15879" y="14693"/>
                    <a:pt x="14689" y="22475"/>
                    <a:pt x="14689" y="34371"/>
                  </a:cubicBezTo>
                  <a:cubicBezTo>
                    <a:pt x="14689" y="42995"/>
                    <a:pt x="15334" y="49537"/>
                    <a:pt x="16672" y="53998"/>
                  </a:cubicBezTo>
                  <a:cubicBezTo>
                    <a:pt x="17714" y="57468"/>
                    <a:pt x="19350" y="60095"/>
                    <a:pt x="21632" y="61929"/>
                  </a:cubicBezTo>
                  <a:cubicBezTo>
                    <a:pt x="22921" y="63019"/>
                    <a:pt x="24607" y="63515"/>
                    <a:pt x="26591" y="63515"/>
                  </a:cubicBezTo>
                  <a:cubicBezTo>
                    <a:pt x="29467" y="63515"/>
                    <a:pt x="31996" y="61929"/>
                    <a:pt x="34128" y="58756"/>
                  </a:cubicBezTo>
                  <a:cubicBezTo>
                    <a:pt x="37153" y="53998"/>
                    <a:pt x="38691" y="46068"/>
                    <a:pt x="38691" y="34965"/>
                  </a:cubicBezTo>
                  <a:cubicBezTo>
                    <a:pt x="38691" y="23219"/>
                    <a:pt x="37203" y="14941"/>
                    <a:pt x="34327" y="10183"/>
                  </a:cubicBezTo>
                  <a:cubicBezTo>
                    <a:pt x="32343" y="7011"/>
                    <a:pt x="29814" y="5425"/>
                    <a:pt x="26789" y="5425"/>
                  </a:cubicBezTo>
                  <a:close/>
                  <a:moveTo>
                    <a:pt x="118234" y="66488"/>
                  </a:moveTo>
                  <a:cubicBezTo>
                    <a:pt x="122697" y="66488"/>
                    <a:pt x="127161" y="67876"/>
                    <a:pt x="131524" y="70652"/>
                  </a:cubicBezTo>
                  <a:cubicBezTo>
                    <a:pt x="135889" y="73428"/>
                    <a:pt x="139261" y="77541"/>
                    <a:pt x="141641" y="82944"/>
                  </a:cubicBezTo>
                  <a:cubicBezTo>
                    <a:pt x="144021" y="88247"/>
                    <a:pt x="145212" y="94046"/>
                    <a:pt x="145212" y="100391"/>
                  </a:cubicBezTo>
                  <a:cubicBezTo>
                    <a:pt x="145212" y="111394"/>
                    <a:pt x="142534" y="119770"/>
                    <a:pt x="137278" y="125570"/>
                  </a:cubicBezTo>
                  <a:cubicBezTo>
                    <a:pt x="131971" y="131220"/>
                    <a:pt x="125772" y="134095"/>
                    <a:pt x="118631" y="134095"/>
                  </a:cubicBezTo>
                  <a:cubicBezTo>
                    <a:pt x="114118" y="134095"/>
                    <a:pt x="109705" y="132707"/>
                    <a:pt x="105341" y="129931"/>
                  </a:cubicBezTo>
                  <a:cubicBezTo>
                    <a:pt x="101076" y="127156"/>
                    <a:pt x="97704" y="123190"/>
                    <a:pt x="95224" y="118036"/>
                  </a:cubicBezTo>
                  <a:cubicBezTo>
                    <a:pt x="92844" y="112881"/>
                    <a:pt x="91654" y="107032"/>
                    <a:pt x="91654" y="100391"/>
                  </a:cubicBezTo>
                  <a:cubicBezTo>
                    <a:pt x="91654" y="93947"/>
                    <a:pt x="92844" y="88000"/>
                    <a:pt x="95224" y="82547"/>
                  </a:cubicBezTo>
                  <a:cubicBezTo>
                    <a:pt x="97704" y="77145"/>
                    <a:pt x="101076" y="73130"/>
                    <a:pt x="105341" y="70454"/>
                  </a:cubicBezTo>
                  <a:cubicBezTo>
                    <a:pt x="109705" y="67827"/>
                    <a:pt x="113969" y="66488"/>
                    <a:pt x="118234" y="66488"/>
                  </a:cubicBezTo>
                  <a:close/>
                  <a:moveTo>
                    <a:pt x="118433" y="71445"/>
                  </a:moveTo>
                  <a:cubicBezTo>
                    <a:pt x="115358" y="71445"/>
                    <a:pt x="112779" y="73130"/>
                    <a:pt x="110696" y="76402"/>
                  </a:cubicBezTo>
                  <a:cubicBezTo>
                    <a:pt x="107919" y="80763"/>
                    <a:pt x="106531" y="88991"/>
                    <a:pt x="106531" y="100986"/>
                  </a:cubicBezTo>
                  <a:cubicBezTo>
                    <a:pt x="106531" y="112088"/>
                    <a:pt x="107919" y="119820"/>
                    <a:pt x="110696" y="124182"/>
                  </a:cubicBezTo>
                  <a:cubicBezTo>
                    <a:pt x="112779" y="127354"/>
                    <a:pt x="115358" y="128940"/>
                    <a:pt x="118433" y="128940"/>
                  </a:cubicBezTo>
                  <a:cubicBezTo>
                    <a:pt x="121209" y="128940"/>
                    <a:pt x="123689" y="127255"/>
                    <a:pt x="125970" y="123785"/>
                  </a:cubicBezTo>
                  <a:cubicBezTo>
                    <a:pt x="128995" y="119324"/>
                    <a:pt x="130533" y="111592"/>
                    <a:pt x="130533" y="100589"/>
                  </a:cubicBezTo>
                  <a:cubicBezTo>
                    <a:pt x="130533" y="88991"/>
                    <a:pt x="128995" y="80862"/>
                    <a:pt x="125970" y="76203"/>
                  </a:cubicBezTo>
                  <a:cubicBezTo>
                    <a:pt x="123987" y="73031"/>
                    <a:pt x="121458" y="71445"/>
                    <a:pt x="118433" y="71445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E71CFA4-BF6A-670A-9170-6F3EBF1EC150}"/>
                </a:ext>
              </a:extLst>
            </p:cNvPr>
            <p:cNvSpPr/>
            <p:nvPr/>
          </p:nvSpPr>
          <p:spPr>
            <a:xfrm>
              <a:off x="460218" y="4701325"/>
              <a:ext cx="82122" cy="90207"/>
            </a:xfrm>
            <a:custGeom>
              <a:avLst/>
              <a:gdLst>
                <a:gd name="connsiteX0" fmla="*/ 41286 w 82122"/>
                <a:gd name="connsiteY0" fmla="*/ 271 h 90207"/>
                <a:gd name="connsiteX1" fmla="*/ 72230 w 82122"/>
                <a:gd name="connsiteY1" fmla="*/ 14942 h 90207"/>
                <a:gd name="connsiteX2" fmla="*/ 82148 w 82122"/>
                <a:gd name="connsiteY2" fmla="*/ 43887 h 90207"/>
                <a:gd name="connsiteX3" fmla="*/ 76594 w 82122"/>
                <a:gd name="connsiteY3" fmla="*/ 66885 h 90207"/>
                <a:gd name="connsiteX4" fmla="*/ 61519 w 82122"/>
                <a:gd name="connsiteY4" fmla="*/ 84530 h 90207"/>
                <a:gd name="connsiteX5" fmla="*/ 40294 w 82122"/>
                <a:gd name="connsiteY5" fmla="*/ 90478 h 90207"/>
                <a:gd name="connsiteX6" fmla="*/ 9746 w 82122"/>
                <a:gd name="connsiteY6" fmla="*/ 75212 h 90207"/>
                <a:gd name="connsiteX7" fmla="*/ 26 w 82122"/>
                <a:gd name="connsiteY7" fmla="*/ 46266 h 90207"/>
                <a:gd name="connsiteX8" fmla="*/ 5779 w 82122"/>
                <a:gd name="connsiteY8" fmla="*/ 23070 h 90207"/>
                <a:gd name="connsiteX9" fmla="*/ 21053 w 82122"/>
                <a:gd name="connsiteY9" fmla="*/ 5822 h 90207"/>
                <a:gd name="connsiteX10" fmla="*/ 41286 w 82122"/>
                <a:gd name="connsiteY10" fmla="*/ 271 h 90207"/>
                <a:gd name="connsiteX11" fmla="*/ 38310 w 82122"/>
                <a:gd name="connsiteY11" fmla="*/ 6416 h 90207"/>
                <a:gd name="connsiteX12" fmla="*/ 28392 w 82122"/>
                <a:gd name="connsiteY12" fmla="*/ 9390 h 90207"/>
                <a:gd name="connsiteX13" fmla="*/ 20259 w 82122"/>
                <a:gd name="connsiteY13" fmla="*/ 19502 h 90207"/>
                <a:gd name="connsiteX14" fmla="*/ 17284 w 82122"/>
                <a:gd name="connsiteY14" fmla="*/ 38336 h 90207"/>
                <a:gd name="connsiteX15" fmla="*/ 24623 w 82122"/>
                <a:gd name="connsiteY15" fmla="*/ 70454 h 90207"/>
                <a:gd name="connsiteX16" fmla="*/ 44261 w 82122"/>
                <a:gd name="connsiteY16" fmla="*/ 83936 h 90207"/>
                <a:gd name="connsiteX17" fmla="*/ 58940 w 82122"/>
                <a:gd name="connsiteY17" fmla="*/ 76600 h 90207"/>
                <a:gd name="connsiteX18" fmla="*/ 64891 w 82122"/>
                <a:gd name="connsiteY18" fmla="*/ 51025 h 90207"/>
                <a:gd name="connsiteX19" fmla="*/ 55171 w 82122"/>
                <a:gd name="connsiteY19" fmla="*/ 15338 h 90207"/>
                <a:gd name="connsiteX20" fmla="*/ 38310 w 82122"/>
                <a:gd name="connsiteY20" fmla="*/ 6416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286" y="271"/>
                  </a:moveTo>
                  <a:cubicBezTo>
                    <a:pt x="54080" y="271"/>
                    <a:pt x="64395" y="5177"/>
                    <a:pt x="72230" y="14942"/>
                  </a:cubicBezTo>
                  <a:cubicBezTo>
                    <a:pt x="78826" y="23417"/>
                    <a:pt x="82148" y="33082"/>
                    <a:pt x="82148" y="43887"/>
                  </a:cubicBezTo>
                  <a:cubicBezTo>
                    <a:pt x="82148" y="51421"/>
                    <a:pt x="80264" y="59104"/>
                    <a:pt x="76594" y="66885"/>
                  </a:cubicBezTo>
                  <a:cubicBezTo>
                    <a:pt x="73024" y="74717"/>
                    <a:pt x="67965" y="80565"/>
                    <a:pt x="61519" y="84530"/>
                  </a:cubicBezTo>
                  <a:cubicBezTo>
                    <a:pt x="55171" y="88496"/>
                    <a:pt x="48080" y="90478"/>
                    <a:pt x="40294" y="90478"/>
                  </a:cubicBezTo>
                  <a:cubicBezTo>
                    <a:pt x="27450" y="90478"/>
                    <a:pt x="17284" y="85423"/>
                    <a:pt x="9746" y="75212"/>
                  </a:cubicBezTo>
                  <a:cubicBezTo>
                    <a:pt x="3250" y="66638"/>
                    <a:pt x="26" y="56972"/>
                    <a:pt x="26" y="46266"/>
                  </a:cubicBezTo>
                  <a:cubicBezTo>
                    <a:pt x="26" y="38485"/>
                    <a:pt x="1911" y="30753"/>
                    <a:pt x="5779" y="23070"/>
                  </a:cubicBezTo>
                  <a:cubicBezTo>
                    <a:pt x="9746" y="15289"/>
                    <a:pt x="14804" y="9539"/>
                    <a:pt x="21053" y="5822"/>
                  </a:cubicBezTo>
                  <a:cubicBezTo>
                    <a:pt x="27400" y="2154"/>
                    <a:pt x="34145" y="271"/>
                    <a:pt x="41286" y="271"/>
                  </a:cubicBezTo>
                  <a:close/>
                  <a:moveTo>
                    <a:pt x="38310" y="6416"/>
                  </a:moveTo>
                  <a:cubicBezTo>
                    <a:pt x="34988" y="6416"/>
                    <a:pt x="31665" y="7408"/>
                    <a:pt x="28392" y="9390"/>
                  </a:cubicBezTo>
                  <a:cubicBezTo>
                    <a:pt x="25070" y="11274"/>
                    <a:pt x="22342" y="14644"/>
                    <a:pt x="20259" y="19502"/>
                  </a:cubicBezTo>
                  <a:cubicBezTo>
                    <a:pt x="18276" y="24408"/>
                    <a:pt x="17284" y="30703"/>
                    <a:pt x="17284" y="38336"/>
                  </a:cubicBezTo>
                  <a:cubicBezTo>
                    <a:pt x="17284" y="50777"/>
                    <a:pt x="19714" y="61483"/>
                    <a:pt x="24623" y="70454"/>
                  </a:cubicBezTo>
                  <a:cubicBezTo>
                    <a:pt x="29632" y="79475"/>
                    <a:pt x="36178" y="83936"/>
                    <a:pt x="44261" y="83936"/>
                  </a:cubicBezTo>
                  <a:cubicBezTo>
                    <a:pt x="50212" y="83936"/>
                    <a:pt x="55072" y="81507"/>
                    <a:pt x="58940" y="76600"/>
                  </a:cubicBezTo>
                  <a:cubicBezTo>
                    <a:pt x="62907" y="71594"/>
                    <a:pt x="64891" y="63069"/>
                    <a:pt x="64891" y="51025"/>
                  </a:cubicBezTo>
                  <a:cubicBezTo>
                    <a:pt x="64891" y="35858"/>
                    <a:pt x="61618" y="23962"/>
                    <a:pt x="55171" y="15338"/>
                  </a:cubicBezTo>
                  <a:cubicBezTo>
                    <a:pt x="50807" y="9390"/>
                    <a:pt x="45154" y="6416"/>
                    <a:pt x="38310" y="641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26963BD-3929-25DF-AE5F-80750695C81A}"/>
                </a:ext>
              </a:extLst>
            </p:cNvPr>
            <p:cNvSpPr/>
            <p:nvPr/>
          </p:nvSpPr>
          <p:spPr>
            <a:xfrm>
              <a:off x="556353" y="4657114"/>
              <a:ext cx="75377" cy="131841"/>
            </a:xfrm>
            <a:custGeom>
              <a:avLst/>
              <a:gdLst>
                <a:gd name="connsiteX0" fmla="*/ 31970 w 75377"/>
                <a:gd name="connsiteY0" fmla="*/ 53800 h 131841"/>
                <a:gd name="connsiteX1" fmla="*/ 31970 w 75377"/>
                <a:gd name="connsiteY1" fmla="*/ 109709 h 131841"/>
                <a:gd name="connsiteX2" fmla="*/ 34549 w 75377"/>
                <a:gd name="connsiteY2" fmla="*/ 124777 h 131841"/>
                <a:gd name="connsiteX3" fmla="*/ 43673 w 75377"/>
                <a:gd name="connsiteY3" fmla="*/ 128742 h 131841"/>
                <a:gd name="connsiteX4" fmla="*/ 51410 w 75377"/>
                <a:gd name="connsiteY4" fmla="*/ 128742 h 131841"/>
                <a:gd name="connsiteX5" fmla="*/ 51410 w 75377"/>
                <a:gd name="connsiteY5" fmla="*/ 132112 h 131841"/>
                <a:gd name="connsiteX6" fmla="*/ 629 w 75377"/>
                <a:gd name="connsiteY6" fmla="*/ 132112 h 131841"/>
                <a:gd name="connsiteX7" fmla="*/ 629 w 75377"/>
                <a:gd name="connsiteY7" fmla="*/ 128742 h 131841"/>
                <a:gd name="connsiteX8" fmla="*/ 4398 w 75377"/>
                <a:gd name="connsiteY8" fmla="*/ 128742 h 131841"/>
                <a:gd name="connsiteX9" fmla="*/ 11142 w 75377"/>
                <a:gd name="connsiteY9" fmla="*/ 126957 h 131841"/>
                <a:gd name="connsiteX10" fmla="*/ 15308 w 75377"/>
                <a:gd name="connsiteY10" fmla="*/ 122001 h 131841"/>
                <a:gd name="connsiteX11" fmla="*/ 16498 w 75377"/>
                <a:gd name="connsiteY11" fmla="*/ 109709 h 131841"/>
                <a:gd name="connsiteX12" fmla="*/ 16498 w 75377"/>
                <a:gd name="connsiteY12" fmla="*/ 53800 h 131841"/>
                <a:gd name="connsiteX13" fmla="*/ 34 w 75377"/>
                <a:gd name="connsiteY13" fmla="*/ 53800 h 131841"/>
                <a:gd name="connsiteX14" fmla="*/ 34 w 75377"/>
                <a:gd name="connsiteY14" fmla="*/ 47059 h 131841"/>
                <a:gd name="connsiteX15" fmla="*/ 16498 w 75377"/>
                <a:gd name="connsiteY15" fmla="*/ 47059 h 131841"/>
                <a:gd name="connsiteX16" fmla="*/ 16498 w 75377"/>
                <a:gd name="connsiteY16" fmla="*/ 41508 h 131841"/>
                <a:gd name="connsiteX17" fmla="*/ 20663 w 75377"/>
                <a:gd name="connsiteY17" fmla="*/ 20096 h 131841"/>
                <a:gd name="connsiteX18" fmla="*/ 33160 w 75377"/>
                <a:gd name="connsiteY18" fmla="*/ 5822 h 131841"/>
                <a:gd name="connsiteX19" fmla="*/ 52005 w 75377"/>
                <a:gd name="connsiteY19" fmla="*/ 271 h 131841"/>
                <a:gd name="connsiteX20" fmla="*/ 70056 w 75377"/>
                <a:gd name="connsiteY20" fmla="*/ 6615 h 131841"/>
                <a:gd name="connsiteX21" fmla="*/ 75412 w 75377"/>
                <a:gd name="connsiteY21" fmla="*/ 15933 h 131841"/>
                <a:gd name="connsiteX22" fmla="*/ 72833 w 75377"/>
                <a:gd name="connsiteY22" fmla="*/ 21286 h 131841"/>
                <a:gd name="connsiteX23" fmla="*/ 67675 w 75377"/>
                <a:gd name="connsiteY23" fmla="*/ 23665 h 131841"/>
                <a:gd name="connsiteX24" fmla="*/ 63311 w 75377"/>
                <a:gd name="connsiteY24" fmla="*/ 22277 h 131841"/>
                <a:gd name="connsiteX25" fmla="*/ 57361 w 75377"/>
                <a:gd name="connsiteY25" fmla="*/ 15734 h 131841"/>
                <a:gd name="connsiteX26" fmla="*/ 51211 w 75377"/>
                <a:gd name="connsiteY26" fmla="*/ 8795 h 131841"/>
                <a:gd name="connsiteX27" fmla="*/ 44665 w 75377"/>
                <a:gd name="connsiteY27" fmla="*/ 7011 h 131841"/>
                <a:gd name="connsiteX28" fmla="*/ 37524 w 75377"/>
                <a:gd name="connsiteY28" fmla="*/ 9390 h 131841"/>
                <a:gd name="connsiteX29" fmla="*/ 33160 w 75377"/>
                <a:gd name="connsiteY29" fmla="*/ 16329 h 131841"/>
                <a:gd name="connsiteX30" fmla="*/ 31970 w 75377"/>
                <a:gd name="connsiteY30" fmla="*/ 40913 h 131841"/>
                <a:gd name="connsiteX31" fmla="*/ 31970 w 75377"/>
                <a:gd name="connsiteY31" fmla="*/ 47059 h 131841"/>
                <a:gd name="connsiteX32" fmla="*/ 53790 w 75377"/>
                <a:gd name="connsiteY32" fmla="*/ 47059 h 131841"/>
                <a:gd name="connsiteX33" fmla="*/ 53790 w 75377"/>
                <a:gd name="connsiteY33" fmla="*/ 53800 h 1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5377" h="131841">
                  <a:moveTo>
                    <a:pt x="31970" y="53800"/>
                  </a:moveTo>
                  <a:lnTo>
                    <a:pt x="31970" y="109709"/>
                  </a:lnTo>
                  <a:cubicBezTo>
                    <a:pt x="31970" y="117639"/>
                    <a:pt x="32813" y="122695"/>
                    <a:pt x="34549" y="124777"/>
                  </a:cubicBezTo>
                  <a:cubicBezTo>
                    <a:pt x="36780" y="127453"/>
                    <a:pt x="39806" y="128742"/>
                    <a:pt x="43673" y="128742"/>
                  </a:cubicBezTo>
                  <a:lnTo>
                    <a:pt x="51410" y="128742"/>
                  </a:lnTo>
                  <a:lnTo>
                    <a:pt x="51410" y="132112"/>
                  </a:lnTo>
                  <a:lnTo>
                    <a:pt x="629" y="132112"/>
                  </a:lnTo>
                  <a:lnTo>
                    <a:pt x="629" y="128742"/>
                  </a:lnTo>
                  <a:lnTo>
                    <a:pt x="4398" y="128742"/>
                  </a:lnTo>
                  <a:cubicBezTo>
                    <a:pt x="6877" y="128742"/>
                    <a:pt x="9158" y="128147"/>
                    <a:pt x="11142" y="126957"/>
                  </a:cubicBezTo>
                  <a:cubicBezTo>
                    <a:pt x="13225" y="125669"/>
                    <a:pt x="14613" y="123983"/>
                    <a:pt x="15308" y="122001"/>
                  </a:cubicBezTo>
                  <a:cubicBezTo>
                    <a:pt x="16101" y="119919"/>
                    <a:pt x="16498" y="115805"/>
                    <a:pt x="16498" y="109709"/>
                  </a:cubicBezTo>
                  <a:lnTo>
                    <a:pt x="16498" y="53800"/>
                  </a:lnTo>
                  <a:lnTo>
                    <a:pt x="34" y="53800"/>
                  </a:lnTo>
                  <a:lnTo>
                    <a:pt x="34" y="47059"/>
                  </a:lnTo>
                  <a:lnTo>
                    <a:pt x="16498" y="47059"/>
                  </a:lnTo>
                  <a:lnTo>
                    <a:pt x="16498" y="41508"/>
                  </a:lnTo>
                  <a:cubicBezTo>
                    <a:pt x="16498" y="33082"/>
                    <a:pt x="17886" y="25945"/>
                    <a:pt x="20663" y="20096"/>
                  </a:cubicBezTo>
                  <a:cubicBezTo>
                    <a:pt x="23441" y="14148"/>
                    <a:pt x="27606" y="9390"/>
                    <a:pt x="33160" y="5822"/>
                  </a:cubicBezTo>
                  <a:cubicBezTo>
                    <a:pt x="38714" y="2154"/>
                    <a:pt x="44963" y="271"/>
                    <a:pt x="52005" y="271"/>
                  </a:cubicBezTo>
                  <a:cubicBezTo>
                    <a:pt x="58452" y="271"/>
                    <a:pt x="64502" y="2401"/>
                    <a:pt x="70056" y="6615"/>
                  </a:cubicBezTo>
                  <a:cubicBezTo>
                    <a:pt x="73626" y="9390"/>
                    <a:pt x="75412" y="12513"/>
                    <a:pt x="75412" y="15933"/>
                  </a:cubicBezTo>
                  <a:cubicBezTo>
                    <a:pt x="75412" y="17816"/>
                    <a:pt x="74519" y="19600"/>
                    <a:pt x="72833" y="21286"/>
                  </a:cubicBezTo>
                  <a:cubicBezTo>
                    <a:pt x="71246" y="22872"/>
                    <a:pt x="69510" y="23665"/>
                    <a:pt x="67675" y="23665"/>
                  </a:cubicBezTo>
                  <a:cubicBezTo>
                    <a:pt x="66336" y="23665"/>
                    <a:pt x="64898" y="23219"/>
                    <a:pt x="63311" y="22277"/>
                  </a:cubicBezTo>
                  <a:cubicBezTo>
                    <a:pt x="61725" y="21236"/>
                    <a:pt x="59741" y="19055"/>
                    <a:pt x="57361" y="15734"/>
                  </a:cubicBezTo>
                  <a:cubicBezTo>
                    <a:pt x="55079" y="12314"/>
                    <a:pt x="53046" y="9985"/>
                    <a:pt x="51211" y="8795"/>
                  </a:cubicBezTo>
                  <a:cubicBezTo>
                    <a:pt x="49228" y="7606"/>
                    <a:pt x="47046" y="7011"/>
                    <a:pt x="44665" y="7011"/>
                  </a:cubicBezTo>
                  <a:cubicBezTo>
                    <a:pt x="41888" y="7011"/>
                    <a:pt x="39508" y="7804"/>
                    <a:pt x="37524" y="9390"/>
                  </a:cubicBezTo>
                  <a:cubicBezTo>
                    <a:pt x="35541" y="10877"/>
                    <a:pt x="34053" y="13157"/>
                    <a:pt x="33160" y="16329"/>
                  </a:cubicBezTo>
                  <a:cubicBezTo>
                    <a:pt x="32367" y="19501"/>
                    <a:pt x="31970" y="27729"/>
                    <a:pt x="31970" y="40913"/>
                  </a:cubicBezTo>
                  <a:lnTo>
                    <a:pt x="31970" y="47059"/>
                  </a:lnTo>
                  <a:lnTo>
                    <a:pt x="53790" y="47059"/>
                  </a:lnTo>
                  <a:lnTo>
                    <a:pt x="53790" y="5380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D9BD69D3-C282-76FD-9FB4-3440B58AA794}"/>
                </a:ext>
              </a:extLst>
            </p:cNvPr>
            <p:cNvSpPr/>
            <p:nvPr/>
          </p:nvSpPr>
          <p:spPr>
            <a:xfrm>
              <a:off x="659355" y="4701325"/>
              <a:ext cx="89263" cy="128273"/>
            </a:xfrm>
            <a:custGeom>
              <a:avLst/>
              <a:gdLst>
                <a:gd name="connsiteX0" fmla="*/ 439 w 89263"/>
                <a:gd name="connsiteY0" fmla="*/ 11373 h 128273"/>
                <a:gd name="connsiteX1" fmla="*/ 26623 w 89263"/>
                <a:gd name="connsiteY1" fmla="*/ 667 h 128273"/>
                <a:gd name="connsiteX2" fmla="*/ 30194 w 89263"/>
                <a:gd name="connsiteY2" fmla="*/ 667 h 128273"/>
                <a:gd name="connsiteX3" fmla="*/ 30194 w 89263"/>
                <a:gd name="connsiteY3" fmla="*/ 20691 h 128273"/>
                <a:gd name="connsiteX4" fmla="*/ 43286 w 89263"/>
                <a:gd name="connsiteY4" fmla="*/ 4830 h 128273"/>
                <a:gd name="connsiteX5" fmla="*/ 57369 w 89263"/>
                <a:gd name="connsiteY5" fmla="*/ 271 h 128273"/>
                <a:gd name="connsiteX6" fmla="*/ 78793 w 89263"/>
                <a:gd name="connsiteY6" fmla="*/ 10382 h 128273"/>
                <a:gd name="connsiteX7" fmla="*/ 89306 w 89263"/>
                <a:gd name="connsiteY7" fmla="*/ 42301 h 128273"/>
                <a:gd name="connsiteX8" fmla="*/ 76611 w 89263"/>
                <a:gd name="connsiteY8" fmla="*/ 78781 h 128273"/>
                <a:gd name="connsiteX9" fmla="*/ 50427 w 89263"/>
                <a:gd name="connsiteY9" fmla="*/ 90478 h 128273"/>
                <a:gd name="connsiteX10" fmla="*/ 38525 w 89263"/>
                <a:gd name="connsiteY10" fmla="*/ 88496 h 128273"/>
                <a:gd name="connsiteX11" fmla="*/ 30194 w 89263"/>
                <a:gd name="connsiteY11" fmla="*/ 82944 h 128273"/>
                <a:gd name="connsiteX12" fmla="*/ 30194 w 89263"/>
                <a:gd name="connsiteY12" fmla="*/ 108916 h 128273"/>
                <a:gd name="connsiteX13" fmla="*/ 31185 w 89263"/>
                <a:gd name="connsiteY13" fmla="*/ 120019 h 128273"/>
                <a:gd name="connsiteX14" fmla="*/ 34954 w 89263"/>
                <a:gd name="connsiteY14" fmla="*/ 123785 h 128273"/>
                <a:gd name="connsiteX15" fmla="*/ 44476 w 89263"/>
                <a:gd name="connsiteY15" fmla="*/ 125173 h 128273"/>
                <a:gd name="connsiteX16" fmla="*/ 44476 w 89263"/>
                <a:gd name="connsiteY16" fmla="*/ 128544 h 128273"/>
                <a:gd name="connsiteX17" fmla="*/ 42 w 89263"/>
                <a:gd name="connsiteY17" fmla="*/ 128544 h 128273"/>
                <a:gd name="connsiteX18" fmla="*/ 42 w 89263"/>
                <a:gd name="connsiteY18" fmla="*/ 125173 h 128273"/>
                <a:gd name="connsiteX19" fmla="*/ 2224 w 89263"/>
                <a:gd name="connsiteY19" fmla="*/ 125173 h 128273"/>
                <a:gd name="connsiteX20" fmla="*/ 10952 w 89263"/>
                <a:gd name="connsiteY20" fmla="*/ 123191 h 128273"/>
                <a:gd name="connsiteX21" fmla="*/ 13730 w 89263"/>
                <a:gd name="connsiteY21" fmla="*/ 119820 h 128273"/>
                <a:gd name="connsiteX22" fmla="*/ 14721 w 89263"/>
                <a:gd name="connsiteY22" fmla="*/ 108321 h 128273"/>
                <a:gd name="connsiteX23" fmla="*/ 14721 w 89263"/>
                <a:gd name="connsiteY23" fmla="*/ 28027 h 128273"/>
                <a:gd name="connsiteX24" fmla="*/ 13928 w 89263"/>
                <a:gd name="connsiteY24" fmla="*/ 17519 h 128273"/>
                <a:gd name="connsiteX25" fmla="*/ 11548 w 89263"/>
                <a:gd name="connsiteY25" fmla="*/ 14149 h 128273"/>
                <a:gd name="connsiteX26" fmla="*/ 7184 w 89263"/>
                <a:gd name="connsiteY26" fmla="*/ 12959 h 128273"/>
                <a:gd name="connsiteX27" fmla="*/ 1629 w 89263"/>
                <a:gd name="connsiteY27" fmla="*/ 14347 h 128273"/>
                <a:gd name="connsiteX28" fmla="*/ 30194 w 89263"/>
                <a:gd name="connsiteY28" fmla="*/ 26044 h 128273"/>
                <a:gd name="connsiteX29" fmla="*/ 30194 w 89263"/>
                <a:gd name="connsiteY29" fmla="*/ 57765 h 128273"/>
                <a:gd name="connsiteX30" fmla="*/ 30987 w 89263"/>
                <a:gd name="connsiteY30" fmla="*/ 71445 h 128273"/>
                <a:gd name="connsiteX31" fmla="*/ 37335 w 89263"/>
                <a:gd name="connsiteY31" fmla="*/ 80962 h 128273"/>
                <a:gd name="connsiteX32" fmla="*/ 50228 w 89263"/>
                <a:gd name="connsiteY32" fmla="*/ 84927 h 128273"/>
                <a:gd name="connsiteX33" fmla="*/ 65105 w 89263"/>
                <a:gd name="connsiteY33" fmla="*/ 77591 h 128273"/>
                <a:gd name="connsiteX34" fmla="*/ 72643 w 89263"/>
                <a:gd name="connsiteY34" fmla="*/ 51025 h 128273"/>
                <a:gd name="connsiteX35" fmla="*/ 64114 w 89263"/>
                <a:gd name="connsiteY35" fmla="*/ 21088 h 128273"/>
                <a:gd name="connsiteX36" fmla="*/ 50030 w 89263"/>
                <a:gd name="connsiteY36" fmla="*/ 13752 h 128273"/>
                <a:gd name="connsiteX37" fmla="*/ 41302 w 89263"/>
                <a:gd name="connsiteY37" fmla="*/ 16131 h 128273"/>
                <a:gd name="connsiteX38" fmla="*/ 30194 w 89263"/>
                <a:gd name="connsiteY38" fmla="*/ 26044 h 12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9263" h="128273">
                  <a:moveTo>
                    <a:pt x="439" y="11373"/>
                  </a:moveTo>
                  <a:lnTo>
                    <a:pt x="26623" y="667"/>
                  </a:lnTo>
                  <a:lnTo>
                    <a:pt x="30194" y="667"/>
                  </a:lnTo>
                  <a:lnTo>
                    <a:pt x="30194" y="20691"/>
                  </a:lnTo>
                  <a:cubicBezTo>
                    <a:pt x="34558" y="13157"/>
                    <a:pt x="38922" y="7903"/>
                    <a:pt x="43286" y="4830"/>
                  </a:cubicBezTo>
                  <a:cubicBezTo>
                    <a:pt x="47749" y="1807"/>
                    <a:pt x="52460" y="271"/>
                    <a:pt x="57369" y="271"/>
                  </a:cubicBezTo>
                  <a:cubicBezTo>
                    <a:pt x="65949" y="271"/>
                    <a:pt x="73090" y="3641"/>
                    <a:pt x="78793" y="10382"/>
                  </a:cubicBezTo>
                  <a:cubicBezTo>
                    <a:pt x="85785" y="18609"/>
                    <a:pt x="89306" y="29216"/>
                    <a:pt x="89306" y="42301"/>
                  </a:cubicBezTo>
                  <a:cubicBezTo>
                    <a:pt x="89306" y="56972"/>
                    <a:pt x="85041" y="69165"/>
                    <a:pt x="76611" y="78781"/>
                  </a:cubicBezTo>
                  <a:cubicBezTo>
                    <a:pt x="69717" y="86612"/>
                    <a:pt x="60989" y="90478"/>
                    <a:pt x="50427" y="90478"/>
                  </a:cubicBezTo>
                  <a:cubicBezTo>
                    <a:pt x="45765" y="90478"/>
                    <a:pt x="41798" y="89784"/>
                    <a:pt x="38525" y="88496"/>
                  </a:cubicBezTo>
                  <a:cubicBezTo>
                    <a:pt x="35996" y="87603"/>
                    <a:pt x="33219" y="85720"/>
                    <a:pt x="30194" y="82944"/>
                  </a:cubicBezTo>
                  <a:lnTo>
                    <a:pt x="30194" y="108916"/>
                  </a:lnTo>
                  <a:cubicBezTo>
                    <a:pt x="30194" y="114715"/>
                    <a:pt x="30491" y="118433"/>
                    <a:pt x="31185" y="120019"/>
                  </a:cubicBezTo>
                  <a:cubicBezTo>
                    <a:pt x="31979" y="121605"/>
                    <a:pt x="33219" y="122844"/>
                    <a:pt x="34954" y="123785"/>
                  </a:cubicBezTo>
                  <a:cubicBezTo>
                    <a:pt x="36640" y="124678"/>
                    <a:pt x="39814" y="125173"/>
                    <a:pt x="44476" y="125173"/>
                  </a:cubicBezTo>
                  <a:lnTo>
                    <a:pt x="44476" y="128544"/>
                  </a:lnTo>
                  <a:lnTo>
                    <a:pt x="42" y="128544"/>
                  </a:lnTo>
                  <a:lnTo>
                    <a:pt x="42" y="125173"/>
                  </a:lnTo>
                  <a:lnTo>
                    <a:pt x="2224" y="125173"/>
                  </a:lnTo>
                  <a:cubicBezTo>
                    <a:pt x="5646" y="125173"/>
                    <a:pt x="8572" y="124479"/>
                    <a:pt x="10952" y="123191"/>
                  </a:cubicBezTo>
                  <a:cubicBezTo>
                    <a:pt x="12143" y="122497"/>
                    <a:pt x="13035" y="121406"/>
                    <a:pt x="13730" y="119820"/>
                  </a:cubicBezTo>
                  <a:cubicBezTo>
                    <a:pt x="14374" y="118333"/>
                    <a:pt x="14721" y="114517"/>
                    <a:pt x="14721" y="108321"/>
                  </a:cubicBezTo>
                  <a:lnTo>
                    <a:pt x="14721" y="28027"/>
                  </a:lnTo>
                  <a:cubicBezTo>
                    <a:pt x="14721" y="22475"/>
                    <a:pt x="14424" y="19006"/>
                    <a:pt x="13928" y="17519"/>
                  </a:cubicBezTo>
                  <a:cubicBezTo>
                    <a:pt x="13531" y="15933"/>
                    <a:pt x="12738" y="14843"/>
                    <a:pt x="11548" y="14149"/>
                  </a:cubicBezTo>
                  <a:cubicBezTo>
                    <a:pt x="10457" y="13356"/>
                    <a:pt x="9018" y="12959"/>
                    <a:pt x="7184" y="12959"/>
                  </a:cubicBezTo>
                  <a:cubicBezTo>
                    <a:pt x="5696" y="12959"/>
                    <a:pt x="3861" y="13455"/>
                    <a:pt x="1629" y="14347"/>
                  </a:cubicBezTo>
                  <a:close/>
                  <a:moveTo>
                    <a:pt x="30194" y="26044"/>
                  </a:moveTo>
                  <a:lnTo>
                    <a:pt x="30194" y="57765"/>
                  </a:lnTo>
                  <a:cubicBezTo>
                    <a:pt x="30194" y="64655"/>
                    <a:pt x="30442" y="69215"/>
                    <a:pt x="30987" y="71445"/>
                  </a:cubicBezTo>
                  <a:cubicBezTo>
                    <a:pt x="31880" y="75014"/>
                    <a:pt x="34012" y="78186"/>
                    <a:pt x="37335" y="80962"/>
                  </a:cubicBezTo>
                  <a:cubicBezTo>
                    <a:pt x="40756" y="83638"/>
                    <a:pt x="45071" y="84927"/>
                    <a:pt x="50228" y="84927"/>
                  </a:cubicBezTo>
                  <a:cubicBezTo>
                    <a:pt x="56278" y="84927"/>
                    <a:pt x="61237" y="82498"/>
                    <a:pt x="65105" y="77591"/>
                  </a:cubicBezTo>
                  <a:cubicBezTo>
                    <a:pt x="70114" y="71396"/>
                    <a:pt x="72643" y="62524"/>
                    <a:pt x="72643" y="51025"/>
                  </a:cubicBezTo>
                  <a:cubicBezTo>
                    <a:pt x="72643" y="38088"/>
                    <a:pt x="69767" y="28126"/>
                    <a:pt x="64114" y="21088"/>
                  </a:cubicBezTo>
                  <a:cubicBezTo>
                    <a:pt x="60146" y="16230"/>
                    <a:pt x="55435" y="13752"/>
                    <a:pt x="50030" y="13752"/>
                  </a:cubicBezTo>
                  <a:cubicBezTo>
                    <a:pt x="47104" y="13752"/>
                    <a:pt x="44178" y="14545"/>
                    <a:pt x="41302" y="16131"/>
                  </a:cubicBezTo>
                  <a:cubicBezTo>
                    <a:pt x="39021" y="17222"/>
                    <a:pt x="35351" y="20493"/>
                    <a:pt x="30194" y="2604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08906A1-B7C1-650F-C8FB-62E8027F817F}"/>
                </a:ext>
              </a:extLst>
            </p:cNvPr>
            <p:cNvSpPr/>
            <p:nvPr/>
          </p:nvSpPr>
          <p:spPr>
            <a:xfrm>
              <a:off x="761441" y="4701325"/>
              <a:ext cx="82122" cy="90207"/>
            </a:xfrm>
            <a:custGeom>
              <a:avLst/>
              <a:gdLst>
                <a:gd name="connsiteX0" fmla="*/ 41309 w 82122"/>
                <a:gd name="connsiteY0" fmla="*/ 271 h 90207"/>
                <a:gd name="connsiteX1" fmla="*/ 72254 w 82122"/>
                <a:gd name="connsiteY1" fmla="*/ 14942 h 90207"/>
                <a:gd name="connsiteX2" fmla="*/ 82172 w 82122"/>
                <a:gd name="connsiteY2" fmla="*/ 43887 h 90207"/>
                <a:gd name="connsiteX3" fmla="*/ 76618 w 82122"/>
                <a:gd name="connsiteY3" fmla="*/ 66885 h 90207"/>
                <a:gd name="connsiteX4" fmla="*/ 61542 w 82122"/>
                <a:gd name="connsiteY4" fmla="*/ 84530 h 90207"/>
                <a:gd name="connsiteX5" fmla="*/ 40318 w 82122"/>
                <a:gd name="connsiteY5" fmla="*/ 90478 h 90207"/>
                <a:gd name="connsiteX6" fmla="*/ 9770 w 82122"/>
                <a:gd name="connsiteY6" fmla="*/ 75212 h 90207"/>
                <a:gd name="connsiteX7" fmla="*/ 50 w 82122"/>
                <a:gd name="connsiteY7" fmla="*/ 46266 h 90207"/>
                <a:gd name="connsiteX8" fmla="*/ 5802 w 82122"/>
                <a:gd name="connsiteY8" fmla="*/ 23070 h 90207"/>
                <a:gd name="connsiteX9" fmla="*/ 21076 w 82122"/>
                <a:gd name="connsiteY9" fmla="*/ 5822 h 90207"/>
                <a:gd name="connsiteX10" fmla="*/ 41309 w 82122"/>
                <a:gd name="connsiteY10" fmla="*/ 271 h 90207"/>
                <a:gd name="connsiteX11" fmla="*/ 38334 w 82122"/>
                <a:gd name="connsiteY11" fmla="*/ 6416 h 90207"/>
                <a:gd name="connsiteX12" fmla="*/ 28416 w 82122"/>
                <a:gd name="connsiteY12" fmla="*/ 9390 h 90207"/>
                <a:gd name="connsiteX13" fmla="*/ 20283 w 82122"/>
                <a:gd name="connsiteY13" fmla="*/ 19502 h 90207"/>
                <a:gd name="connsiteX14" fmla="*/ 17308 w 82122"/>
                <a:gd name="connsiteY14" fmla="*/ 38336 h 90207"/>
                <a:gd name="connsiteX15" fmla="*/ 24647 w 82122"/>
                <a:gd name="connsiteY15" fmla="*/ 70454 h 90207"/>
                <a:gd name="connsiteX16" fmla="*/ 44285 w 82122"/>
                <a:gd name="connsiteY16" fmla="*/ 83936 h 90207"/>
                <a:gd name="connsiteX17" fmla="*/ 58964 w 82122"/>
                <a:gd name="connsiteY17" fmla="*/ 76600 h 90207"/>
                <a:gd name="connsiteX18" fmla="*/ 64915 w 82122"/>
                <a:gd name="connsiteY18" fmla="*/ 51025 h 90207"/>
                <a:gd name="connsiteX19" fmla="*/ 55195 w 82122"/>
                <a:gd name="connsiteY19" fmla="*/ 15338 h 90207"/>
                <a:gd name="connsiteX20" fmla="*/ 38334 w 82122"/>
                <a:gd name="connsiteY20" fmla="*/ 6416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309" y="271"/>
                  </a:moveTo>
                  <a:cubicBezTo>
                    <a:pt x="54104" y="271"/>
                    <a:pt x="64419" y="5177"/>
                    <a:pt x="72254" y="14942"/>
                  </a:cubicBezTo>
                  <a:cubicBezTo>
                    <a:pt x="78850" y="23417"/>
                    <a:pt x="82172" y="33082"/>
                    <a:pt x="82172" y="43887"/>
                  </a:cubicBezTo>
                  <a:cubicBezTo>
                    <a:pt x="82172" y="51421"/>
                    <a:pt x="80288" y="59104"/>
                    <a:pt x="76618" y="66885"/>
                  </a:cubicBezTo>
                  <a:cubicBezTo>
                    <a:pt x="73047" y="74717"/>
                    <a:pt x="67989" y="80565"/>
                    <a:pt x="61542" y="84530"/>
                  </a:cubicBezTo>
                  <a:cubicBezTo>
                    <a:pt x="55195" y="88496"/>
                    <a:pt x="48103" y="90478"/>
                    <a:pt x="40318" y="90478"/>
                  </a:cubicBezTo>
                  <a:cubicBezTo>
                    <a:pt x="27474" y="90478"/>
                    <a:pt x="17308" y="85423"/>
                    <a:pt x="9770" y="75212"/>
                  </a:cubicBezTo>
                  <a:cubicBezTo>
                    <a:pt x="3273" y="66638"/>
                    <a:pt x="50" y="56972"/>
                    <a:pt x="50" y="46266"/>
                  </a:cubicBezTo>
                  <a:cubicBezTo>
                    <a:pt x="50" y="38485"/>
                    <a:pt x="1934" y="30753"/>
                    <a:pt x="5802" y="23070"/>
                  </a:cubicBezTo>
                  <a:cubicBezTo>
                    <a:pt x="9770" y="15289"/>
                    <a:pt x="14828" y="9539"/>
                    <a:pt x="21076" y="5822"/>
                  </a:cubicBezTo>
                  <a:cubicBezTo>
                    <a:pt x="27424" y="2154"/>
                    <a:pt x="34168" y="271"/>
                    <a:pt x="41309" y="271"/>
                  </a:cubicBezTo>
                  <a:close/>
                  <a:moveTo>
                    <a:pt x="38334" y="6416"/>
                  </a:moveTo>
                  <a:cubicBezTo>
                    <a:pt x="35011" y="6416"/>
                    <a:pt x="31689" y="7408"/>
                    <a:pt x="28416" y="9390"/>
                  </a:cubicBezTo>
                  <a:cubicBezTo>
                    <a:pt x="25093" y="11274"/>
                    <a:pt x="22366" y="14644"/>
                    <a:pt x="20283" y="19502"/>
                  </a:cubicBezTo>
                  <a:cubicBezTo>
                    <a:pt x="18299" y="24408"/>
                    <a:pt x="17308" y="30703"/>
                    <a:pt x="17308" y="38336"/>
                  </a:cubicBezTo>
                  <a:cubicBezTo>
                    <a:pt x="17308" y="50777"/>
                    <a:pt x="19737" y="61483"/>
                    <a:pt x="24647" y="70454"/>
                  </a:cubicBezTo>
                  <a:cubicBezTo>
                    <a:pt x="29656" y="79475"/>
                    <a:pt x="36202" y="83936"/>
                    <a:pt x="44285" y="83936"/>
                  </a:cubicBezTo>
                  <a:cubicBezTo>
                    <a:pt x="50236" y="83936"/>
                    <a:pt x="55096" y="81507"/>
                    <a:pt x="58964" y="76600"/>
                  </a:cubicBezTo>
                  <a:cubicBezTo>
                    <a:pt x="62931" y="71594"/>
                    <a:pt x="64915" y="63069"/>
                    <a:pt x="64915" y="51025"/>
                  </a:cubicBezTo>
                  <a:cubicBezTo>
                    <a:pt x="64915" y="35858"/>
                    <a:pt x="61642" y="23962"/>
                    <a:pt x="55195" y="15338"/>
                  </a:cubicBezTo>
                  <a:cubicBezTo>
                    <a:pt x="50831" y="9390"/>
                    <a:pt x="45178" y="6416"/>
                    <a:pt x="38334" y="641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CBDC39D6-D2F6-E009-AE4B-0EA170DCD858}"/>
                </a:ext>
              </a:extLst>
            </p:cNvPr>
            <p:cNvSpPr/>
            <p:nvPr/>
          </p:nvSpPr>
          <p:spPr>
            <a:xfrm>
              <a:off x="855988" y="4656916"/>
              <a:ext cx="43243" cy="132039"/>
            </a:xfrm>
            <a:custGeom>
              <a:avLst/>
              <a:gdLst>
                <a:gd name="connsiteX0" fmla="*/ 29415 w 43243"/>
                <a:gd name="connsiteY0" fmla="*/ 271 h 132039"/>
                <a:gd name="connsiteX1" fmla="*/ 29415 w 43243"/>
                <a:gd name="connsiteY1" fmla="*/ 113079 h 132039"/>
                <a:gd name="connsiteX2" fmla="*/ 30605 w 43243"/>
                <a:gd name="connsiteY2" fmla="*/ 123785 h 132039"/>
                <a:gd name="connsiteX3" fmla="*/ 34176 w 43243"/>
                <a:gd name="connsiteY3" fmla="*/ 127750 h 132039"/>
                <a:gd name="connsiteX4" fmla="*/ 43301 w 43243"/>
                <a:gd name="connsiteY4" fmla="*/ 128940 h 132039"/>
                <a:gd name="connsiteX5" fmla="*/ 43301 w 43243"/>
                <a:gd name="connsiteY5" fmla="*/ 132310 h 132039"/>
                <a:gd name="connsiteX6" fmla="*/ 1644 w 43243"/>
                <a:gd name="connsiteY6" fmla="*/ 132310 h 132039"/>
                <a:gd name="connsiteX7" fmla="*/ 1644 w 43243"/>
                <a:gd name="connsiteY7" fmla="*/ 128940 h 132039"/>
                <a:gd name="connsiteX8" fmla="*/ 9579 w 43243"/>
                <a:gd name="connsiteY8" fmla="*/ 127750 h 132039"/>
                <a:gd name="connsiteX9" fmla="*/ 12951 w 43243"/>
                <a:gd name="connsiteY9" fmla="*/ 123785 h 132039"/>
                <a:gd name="connsiteX10" fmla="*/ 14141 w 43243"/>
                <a:gd name="connsiteY10" fmla="*/ 113079 h 132039"/>
                <a:gd name="connsiteX11" fmla="*/ 14141 w 43243"/>
                <a:gd name="connsiteY11" fmla="*/ 35758 h 132039"/>
                <a:gd name="connsiteX12" fmla="*/ 13348 w 43243"/>
                <a:gd name="connsiteY12" fmla="*/ 18311 h 132039"/>
                <a:gd name="connsiteX13" fmla="*/ 11364 w 43243"/>
                <a:gd name="connsiteY13" fmla="*/ 13751 h 132039"/>
                <a:gd name="connsiteX14" fmla="*/ 7595 w 43243"/>
                <a:gd name="connsiteY14" fmla="*/ 12364 h 132039"/>
                <a:gd name="connsiteX15" fmla="*/ 1644 w 43243"/>
                <a:gd name="connsiteY15" fmla="*/ 13950 h 132039"/>
                <a:gd name="connsiteX16" fmla="*/ 57 w 43243"/>
                <a:gd name="connsiteY16" fmla="*/ 10778 h 132039"/>
                <a:gd name="connsiteX17" fmla="*/ 25250 w 43243"/>
                <a:gd name="connsiteY17" fmla="*/ 271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415" y="271"/>
                  </a:moveTo>
                  <a:lnTo>
                    <a:pt x="29415" y="113079"/>
                  </a:lnTo>
                  <a:cubicBezTo>
                    <a:pt x="29415" y="118382"/>
                    <a:pt x="29812" y="121951"/>
                    <a:pt x="30605" y="123785"/>
                  </a:cubicBezTo>
                  <a:cubicBezTo>
                    <a:pt x="31399" y="125520"/>
                    <a:pt x="32589" y="126858"/>
                    <a:pt x="34176" y="127750"/>
                  </a:cubicBezTo>
                  <a:cubicBezTo>
                    <a:pt x="35862" y="128543"/>
                    <a:pt x="38937" y="128940"/>
                    <a:pt x="43301" y="128940"/>
                  </a:cubicBezTo>
                  <a:lnTo>
                    <a:pt x="43301" y="132310"/>
                  </a:lnTo>
                  <a:lnTo>
                    <a:pt x="1644" y="132310"/>
                  </a:lnTo>
                  <a:lnTo>
                    <a:pt x="1644" y="128940"/>
                  </a:lnTo>
                  <a:cubicBezTo>
                    <a:pt x="5463" y="128940"/>
                    <a:pt x="8091" y="128543"/>
                    <a:pt x="9579" y="127750"/>
                  </a:cubicBezTo>
                  <a:cubicBezTo>
                    <a:pt x="11017" y="126957"/>
                    <a:pt x="12158" y="125668"/>
                    <a:pt x="12951" y="123785"/>
                  </a:cubicBezTo>
                  <a:cubicBezTo>
                    <a:pt x="13745" y="121951"/>
                    <a:pt x="14141" y="118382"/>
                    <a:pt x="14141" y="113079"/>
                  </a:cubicBezTo>
                  <a:lnTo>
                    <a:pt x="14141" y="35758"/>
                  </a:lnTo>
                  <a:cubicBezTo>
                    <a:pt x="14141" y="26242"/>
                    <a:pt x="13844" y="20443"/>
                    <a:pt x="13348" y="18311"/>
                  </a:cubicBezTo>
                  <a:cubicBezTo>
                    <a:pt x="12951" y="16081"/>
                    <a:pt x="12257" y="14545"/>
                    <a:pt x="11364" y="13751"/>
                  </a:cubicBezTo>
                  <a:cubicBezTo>
                    <a:pt x="10422" y="12859"/>
                    <a:pt x="9182" y="12364"/>
                    <a:pt x="7595" y="12364"/>
                  </a:cubicBezTo>
                  <a:cubicBezTo>
                    <a:pt x="6008" y="12364"/>
                    <a:pt x="4025" y="12909"/>
                    <a:pt x="1644" y="13950"/>
                  </a:cubicBezTo>
                  <a:lnTo>
                    <a:pt x="57" y="10778"/>
                  </a:lnTo>
                  <a:lnTo>
                    <a:pt x="25250" y="271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2B3C17D-49D9-07AE-BC8D-F71380466B5E}"/>
                </a:ext>
              </a:extLst>
            </p:cNvPr>
            <p:cNvSpPr/>
            <p:nvPr/>
          </p:nvSpPr>
          <p:spPr>
            <a:xfrm>
              <a:off x="908856" y="4656916"/>
              <a:ext cx="43243" cy="132039"/>
            </a:xfrm>
            <a:custGeom>
              <a:avLst/>
              <a:gdLst>
                <a:gd name="connsiteX0" fmla="*/ 29419 w 43243"/>
                <a:gd name="connsiteY0" fmla="*/ 271 h 132039"/>
                <a:gd name="connsiteX1" fmla="*/ 29419 w 43243"/>
                <a:gd name="connsiteY1" fmla="*/ 113079 h 132039"/>
                <a:gd name="connsiteX2" fmla="*/ 30610 w 43243"/>
                <a:gd name="connsiteY2" fmla="*/ 123785 h 132039"/>
                <a:gd name="connsiteX3" fmla="*/ 34180 w 43243"/>
                <a:gd name="connsiteY3" fmla="*/ 127750 h 132039"/>
                <a:gd name="connsiteX4" fmla="*/ 43305 w 43243"/>
                <a:gd name="connsiteY4" fmla="*/ 128940 h 132039"/>
                <a:gd name="connsiteX5" fmla="*/ 43305 w 43243"/>
                <a:gd name="connsiteY5" fmla="*/ 132310 h 132039"/>
                <a:gd name="connsiteX6" fmla="*/ 1649 w 43243"/>
                <a:gd name="connsiteY6" fmla="*/ 132310 h 132039"/>
                <a:gd name="connsiteX7" fmla="*/ 1649 w 43243"/>
                <a:gd name="connsiteY7" fmla="*/ 128940 h 132039"/>
                <a:gd name="connsiteX8" fmla="*/ 9583 w 43243"/>
                <a:gd name="connsiteY8" fmla="*/ 127750 h 132039"/>
                <a:gd name="connsiteX9" fmla="*/ 12955 w 43243"/>
                <a:gd name="connsiteY9" fmla="*/ 123785 h 132039"/>
                <a:gd name="connsiteX10" fmla="*/ 14145 w 43243"/>
                <a:gd name="connsiteY10" fmla="*/ 113079 h 132039"/>
                <a:gd name="connsiteX11" fmla="*/ 14145 w 43243"/>
                <a:gd name="connsiteY11" fmla="*/ 35758 h 132039"/>
                <a:gd name="connsiteX12" fmla="*/ 13352 w 43243"/>
                <a:gd name="connsiteY12" fmla="*/ 18311 h 132039"/>
                <a:gd name="connsiteX13" fmla="*/ 11368 w 43243"/>
                <a:gd name="connsiteY13" fmla="*/ 13751 h 132039"/>
                <a:gd name="connsiteX14" fmla="*/ 7599 w 43243"/>
                <a:gd name="connsiteY14" fmla="*/ 12364 h 132039"/>
                <a:gd name="connsiteX15" fmla="*/ 1649 w 43243"/>
                <a:gd name="connsiteY15" fmla="*/ 13950 h 132039"/>
                <a:gd name="connsiteX16" fmla="*/ 62 w 43243"/>
                <a:gd name="connsiteY16" fmla="*/ 10778 h 132039"/>
                <a:gd name="connsiteX17" fmla="*/ 25254 w 43243"/>
                <a:gd name="connsiteY17" fmla="*/ 271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419" y="271"/>
                  </a:moveTo>
                  <a:lnTo>
                    <a:pt x="29419" y="113079"/>
                  </a:lnTo>
                  <a:cubicBezTo>
                    <a:pt x="29419" y="118382"/>
                    <a:pt x="29816" y="121951"/>
                    <a:pt x="30610" y="123785"/>
                  </a:cubicBezTo>
                  <a:cubicBezTo>
                    <a:pt x="31403" y="125520"/>
                    <a:pt x="32593" y="126858"/>
                    <a:pt x="34180" y="127750"/>
                  </a:cubicBezTo>
                  <a:cubicBezTo>
                    <a:pt x="35866" y="128543"/>
                    <a:pt x="38941" y="128940"/>
                    <a:pt x="43305" y="128940"/>
                  </a:cubicBezTo>
                  <a:lnTo>
                    <a:pt x="43305" y="132310"/>
                  </a:lnTo>
                  <a:lnTo>
                    <a:pt x="1649" y="132310"/>
                  </a:lnTo>
                  <a:lnTo>
                    <a:pt x="1649" y="128940"/>
                  </a:lnTo>
                  <a:cubicBezTo>
                    <a:pt x="5467" y="128940"/>
                    <a:pt x="8095" y="128543"/>
                    <a:pt x="9583" y="127750"/>
                  </a:cubicBezTo>
                  <a:cubicBezTo>
                    <a:pt x="11021" y="126957"/>
                    <a:pt x="12162" y="125668"/>
                    <a:pt x="12955" y="123785"/>
                  </a:cubicBezTo>
                  <a:cubicBezTo>
                    <a:pt x="13749" y="121951"/>
                    <a:pt x="14145" y="118382"/>
                    <a:pt x="14145" y="113079"/>
                  </a:cubicBezTo>
                  <a:lnTo>
                    <a:pt x="14145" y="35758"/>
                  </a:lnTo>
                  <a:cubicBezTo>
                    <a:pt x="14145" y="26242"/>
                    <a:pt x="13848" y="20443"/>
                    <a:pt x="13352" y="18311"/>
                  </a:cubicBezTo>
                  <a:cubicBezTo>
                    <a:pt x="12955" y="16081"/>
                    <a:pt x="12261" y="14545"/>
                    <a:pt x="11368" y="13751"/>
                  </a:cubicBezTo>
                  <a:cubicBezTo>
                    <a:pt x="10426" y="12859"/>
                    <a:pt x="9186" y="12364"/>
                    <a:pt x="7599" y="12364"/>
                  </a:cubicBezTo>
                  <a:cubicBezTo>
                    <a:pt x="6013" y="12364"/>
                    <a:pt x="4029" y="12909"/>
                    <a:pt x="1649" y="13950"/>
                  </a:cubicBezTo>
                  <a:lnTo>
                    <a:pt x="62" y="10778"/>
                  </a:lnTo>
                  <a:lnTo>
                    <a:pt x="25254" y="271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8B75F494-CFEF-3A03-CBBD-57FC8417986B}"/>
                </a:ext>
              </a:extLst>
            </p:cNvPr>
            <p:cNvSpPr/>
            <p:nvPr/>
          </p:nvSpPr>
          <p:spPr>
            <a:xfrm>
              <a:off x="961524" y="4656916"/>
              <a:ext cx="42648" cy="132039"/>
            </a:xfrm>
            <a:custGeom>
              <a:avLst/>
              <a:gdLst>
                <a:gd name="connsiteX0" fmla="*/ 22084 w 42648"/>
                <a:gd name="connsiteY0" fmla="*/ 271 h 132039"/>
                <a:gd name="connsiteX1" fmla="*/ 28630 w 42648"/>
                <a:gd name="connsiteY1" fmla="*/ 3046 h 132039"/>
                <a:gd name="connsiteX2" fmla="*/ 31407 w 42648"/>
                <a:gd name="connsiteY2" fmla="*/ 9588 h 132039"/>
                <a:gd name="connsiteX3" fmla="*/ 28630 w 42648"/>
                <a:gd name="connsiteY3" fmla="*/ 16329 h 132039"/>
                <a:gd name="connsiteX4" fmla="*/ 22084 w 42648"/>
                <a:gd name="connsiteY4" fmla="*/ 19104 h 132039"/>
                <a:gd name="connsiteX5" fmla="*/ 15340 w 42648"/>
                <a:gd name="connsiteY5" fmla="*/ 16329 h 132039"/>
                <a:gd name="connsiteX6" fmla="*/ 12563 w 42648"/>
                <a:gd name="connsiteY6" fmla="*/ 9588 h 132039"/>
                <a:gd name="connsiteX7" fmla="*/ 15340 w 42648"/>
                <a:gd name="connsiteY7" fmla="*/ 3046 h 132039"/>
                <a:gd name="connsiteX8" fmla="*/ 22084 w 42648"/>
                <a:gd name="connsiteY8" fmla="*/ 271 h 132039"/>
                <a:gd name="connsiteX9" fmla="*/ 29820 w 42648"/>
                <a:gd name="connsiteY9" fmla="*/ 44680 h 132039"/>
                <a:gd name="connsiteX10" fmla="*/ 29820 w 42648"/>
                <a:gd name="connsiteY10" fmla="*/ 113079 h 132039"/>
                <a:gd name="connsiteX11" fmla="*/ 31010 w 42648"/>
                <a:gd name="connsiteY11" fmla="*/ 123785 h 132039"/>
                <a:gd name="connsiteX12" fmla="*/ 34382 w 42648"/>
                <a:gd name="connsiteY12" fmla="*/ 127750 h 132039"/>
                <a:gd name="connsiteX13" fmla="*/ 42714 w 42648"/>
                <a:gd name="connsiteY13" fmla="*/ 128940 h 132039"/>
                <a:gd name="connsiteX14" fmla="*/ 42714 w 42648"/>
                <a:gd name="connsiteY14" fmla="*/ 132310 h 132039"/>
                <a:gd name="connsiteX15" fmla="*/ 1454 w 42648"/>
                <a:gd name="connsiteY15" fmla="*/ 132310 h 132039"/>
                <a:gd name="connsiteX16" fmla="*/ 1454 w 42648"/>
                <a:gd name="connsiteY16" fmla="*/ 128940 h 132039"/>
                <a:gd name="connsiteX17" fmla="*/ 9786 w 42648"/>
                <a:gd name="connsiteY17" fmla="*/ 127750 h 132039"/>
                <a:gd name="connsiteX18" fmla="*/ 13158 w 42648"/>
                <a:gd name="connsiteY18" fmla="*/ 123785 h 132039"/>
                <a:gd name="connsiteX19" fmla="*/ 14348 w 42648"/>
                <a:gd name="connsiteY19" fmla="*/ 113079 h 132039"/>
                <a:gd name="connsiteX20" fmla="*/ 14348 w 42648"/>
                <a:gd name="connsiteY20" fmla="*/ 80366 h 132039"/>
                <a:gd name="connsiteX21" fmla="*/ 13554 w 42648"/>
                <a:gd name="connsiteY21" fmla="*/ 62325 h 132039"/>
                <a:gd name="connsiteX22" fmla="*/ 11571 w 42648"/>
                <a:gd name="connsiteY22" fmla="*/ 58360 h 132039"/>
                <a:gd name="connsiteX23" fmla="*/ 7604 w 42648"/>
                <a:gd name="connsiteY23" fmla="*/ 57170 h 132039"/>
                <a:gd name="connsiteX24" fmla="*/ 1454 w 42648"/>
                <a:gd name="connsiteY24" fmla="*/ 58558 h 132039"/>
                <a:gd name="connsiteX25" fmla="*/ 66 w 42648"/>
                <a:gd name="connsiteY25" fmla="*/ 55188 h 132039"/>
                <a:gd name="connsiteX26" fmla="*/ 25655 w 42648"/>
                <a:gd name="connsiteY26" fmla="*/ 44680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084" y="271"/>
                  </a:moveTo>
                  <a:cubicBezTo>
                    <a:pt x="24712" y="271"/>
                    <a:pt x="26894" y="1212"/>
                    <a:pt x="28630" y="3046"/>
                  </a:cubicBezTo>
                  <a:cubicBezTo>
                    <a:pt x="30465" y="4929"/>
                    <a:pt x="31407" y="7110"/>
                    <a:pt x="31407" y="9588"/>
                  </a:cubicBezTo>
                  <a:cubicBezTo>
                    <a:pt x="31407" y="12265"/>
                    <a:pt x="30465" y="14495"/>
                    <a:pt x="28630" y="16329"/>
                  </a:cubicBezTo>
                  <a:cubicBezTo>
                    <a:pt x="26894" y="18212"/>
                    <a:pt x="24712" y="19104"/>
                    <a:pt x="22084" y="19104"/>
                  </a:cubicBezTo>
                  <a:cubicBezTo>
                    <a:pt x="19406" y="19104"/>
                    <a:pt x="17175" y="18212"/>
                    <a:pt x="15340" y="16329"/>
                  </a:cubicBezTo>
                  <a:cubicBezTo>
                    <a:pt x="13455" y="14495"/>
                    <a:pt x="12563" y="12265"/>
                    <a:pt x="12563" y="9588"/>
                  </a:cubicBezTo>
                  <a:cubicBezTo>
                    <a:pt x="12563" y="7110"/>
                    <a:pt x="13455" y="4929"/>
                    <a:pt x="15340" y="3046"/>
                  </a:cubicBezTo>
                  <a:cubicBezTo>
                    <a:pt x="17175" y="1212"/>
                    <a:pt x="19406" y="271"/>
                    <a:pt x="22084" y="271"/>
                  </a:cubicBezTo>
                  <a:close/>
                  <a:moveTo>
                    <a:pt x="29820" y="44680"/>
                  </a:moveTo>
                  <a:lnTo>
                    <a:pt x="29820" y="113079"/>
                  </a:lnTo>
                  <a:cubicBezTo>
                    <a:pt x="29820" y="118382"/>
                    <a:pt x="30217" y="121951"/>
                    <a:pt x="31010" y="123785"/>
                  </a:cubicBezTo>
                  <a:cubicBezTo>
                    <a:pt x="31804" y="125520"/>
                    <a:pt x="32895" y="126858"/>
                    <a:pt x="34382" y="127750"/>
                  </a:cubicBezTo>
                  <a:cubicBezTo>
                    <a:pt x="35969" y="128543"/>
                    <a:pt x="38747" y="128940"/>
                    <a:pt x="42714" y="128940"/>
                  </a:cubicBezTo>
                  <a:lnTo>
                    <a:pt x="42714" y="132310"/>
                  </a:lnTo>
                  <a:lnTo>
                    <a:pt x="1454" y="132310"/>
                  </a:lnTo>
                  <a:lnTo>
                    <a:pt x="1454" y="128940"/>
                  </a:lnTo>
                  <a:cubicBezTo>
                    <a:pt x="5521" y="128940"/>
                    <a:pt x="8298" y="128543"/>
                    <a:pt x="9786" y="127750"/>
                  </a:cubicBezTo>
                  <a:cubicBezTo>
                    <a:pt x="11224" y="126957"/>
                    <a:pt x="12364" y="125668"/>
                    <a:pt x="13158" y="123785"/>
                  </a:cubicBezTo>
                  <a:cubicBezTo>
                    <a:pt x="13951" y="121951"/>
                    <a:pt x="14348" y="118382"/>
                    <a:pt x="14348" y="113079"/>
                  </a:cubicBezTo>
                  <a:lnTo>
                    <a:pt x="14348" y="80366"/>
                  </a:lnTo>
                  <a:cubicBezTo>
                    <a:pt x="14348" y="71147"/>
                    <a:pt x="14050" y="65100"/>
                    <a:pt x="13554" y="62325"/>
                  </a:cubicBezTo>
                  <a:cubicBezTo>
                    <a:pt x="13158" y="60342"/>
                    <a:pt x="12463" y="59054"/>
                    <a:pt x="11571" y="58360"/>
                  </a:cubicBezTo>
                  <a:cubicBezTo>
                    <a:pt x="10629" y="57567"/>
                    <a:pt x="9290" y="57170"/>
                    <a:pt x="7604" y="57170"/>
                  </a:cubicBezTo>
                  <a:cubicBezTo>
                    <a:pt x="5868" y="57170"/>
                    <a:pt x="3835" y="57666"/>
                    <a:pt x="1454" y="58558"/>
                  </a:cubicBezTo>
                  <a:lnTo>
                    <a:pt x="66" y="55188"/>
                  </a:lnTo>
                  <a:lnTo>
                    <a:pt x="25655" y="4468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D7C27CE-363E-614E-627B-47A7A712F9DB}"/>
                </a:ext>
              </a:extLst>
            </p:cNvPr>
            <p:cNvSpPr/>
            <p:nvPr/>
          </p:nvSpPr>
          <p:spPr>
            <a:xfrm>
              <a:off x="1010027" y="4701325"/>
              <a:ext cx="93032" cy="87630"/>
            </a:xfrm>
            <a:custGeom>
              <a:avLst/>
              <a:gdLst>
                <a:gd name="connsiteX0" fmla="*/ 29626 w 93032"/>
                <a:gd name="connsiteY0" fmla="*/ 18312 h 87630"/>
                <a:gd name="connsiteX1" fmla="*/ 58190 w 93032"/>
                <a:gd name="connsiteY1" fmla="*/ 271 h 87630"/>
                <a:gd name="connsiteX2" fmla="*/ 70092 w 93032"/>
                <a:gd name="connsiteY2" fmla="*/ 3839 h 87630"/>
                <a:gd name="connsiteX3" fmla="*/ 78027 w 93032"/>
                <a:gd name="connsiteY3" fmla="*/ 15338 h 87630"/>
                <a:gd name="connsiteX4" fmla="*/ 80209 w 93032"/>
                <a:gd name="connsiteY4" fmla="*/ 32388 h 87630"/>
                <a:gd name="connsiteX5" fmla="*/ 80209 w 93032"/>
                <a:gd name="connsiteY5" fmla="*/ 68670 h 87630"/>
                <a:gd name="connsiteX6" fmla="*/ 81399 w 93032"/>
                <a:gd name="connsiteY6" fmla="*/ 79574 h 87630"/>
                <a:gd name="connsiteX7" fmla="*/ 84573 w 93032"/>
                <a:gd name="connsiteY7" fmla="*/ 83341 h 87630"/>
                <a:gd name="connsiteX8" fmla="*/ 93102 w 93032"/>
                <a:gd name="connsiteY8" fmla="*/ 84530 h 87630"/>
                <a:gd name="connsiteX9" fmla="*/ 93102 w 93032"/>
                <a:gd name="connsiteY9" fmla="*/ 87901 h 87630"/>
                <a:gd name="connsiteX10" fmla="*/ 51049 w 93032"/>
                <a:gd name="connsiteY10" fmla="*/ 87901 h 87630"/>
                <a:gd name="connsiteX11" fmla="*/ 51049 w 93032"/>
                <a:gd name="connsiteY11" fmla="*/ 84530 h 87630"/>
                <a:gd name="connsiteX12" fmla="*/ 52834 w 93032"/>
                <a:gd name="connsiteY12" fmla="*/ 84530 h 87630"/>
                <a:gd name="connsiteX13" fmla="*/ 61166 w 93032"/>
                <a:gd name="connsiteY13" fmla="*/ 82746 h 87630"/>
                <a:gd name="connsiteX14" fmla="*/ 64538 w 93032"/>
                <a:gd name="connsiteY14" fmla="*/ 77393 h 87630"/>
                <a:gd name="connsiteX15" fmla="*/ 64736 w 93032"/>
                <a:gd name="connsiteY15" fmla="*/ 68670 h 87630"/>
                <a:gd name="connsiteX16" fmla="*/ 64736 w 93032"/>
                <a:gd name="connsiteY16" fmla="*/ 33776 h 87630"/>
                <a:gd name="connsiteX17" fmla="*/ 61761 w 93032"/>
                <a:gd name="connsiteY17" fmla="*/ 17123 h 87630"/>
                <a:gd name="connsiteX18" fmla="*/ 51644 w 93032"/>
                <a:gd name="connsiteY18" fmla="*/ 11770 h 87630"/>
                <a:gd name="connsiteX19" fmla="*/ 29626 w 93032"/>
                <a:gd name="connsiteY19" fmla="*/ 23863 h 87630"/>
                <a:gd name="connsiteX20" fmla="*/ 29626 w 93032"/>
                <a:gd name="connsiteY20" fmla="*/ 68670 h 87630"/>
                <a:gd name="connsiteX21" fmla="*/ 30618 w 93032"/>
                <a:gd name="connsiteY21" fmla="*/ 79376 h 87630"/>
                <a:gd name="connsiteX22" fmla="*/ 34188 w 93032"/>
                <a:gd name="connsiteY22" fmla="*/ 83341 h 87630"/>
                <a:gd name="connsiteX23" fmla="*/ 43511 w 93032"/>
                <a:gd name="connsiteY23" fmla="*/ 84530 h 87630"/>
                <a:gd name="connsiteX24" fmla="*/ 43511 w 93032"/>
                <a:gd name="connsiteY24" fmla="*/ 87901 h 87630"/>
                <a:gd name="connsiteX25" fmla="*/ 1459 w 93032"/>
                <a:gd name="connsiteY25" fmla="*/ 87901 h 87630"/>
                <a:gd name="connsiteX26" fmla="*/ 1459 w 93032"/>
                <a:gd name="connsiteY26" fmla="*/ 84530 h 87630"/>
                <a:gd name="connsiteX27" fmla="*/ 3244 w 93032"/>
                <a:gd name="connsiteY27" fmla="*/ 84530 h 87630"/>
                <a:gd name="connsiteX28" fmla="*/ 11972 w 93032"/>
                <a:gd name="connsiteY28" fmla="*/ 81358 h 87630"/>
                <a:gd name="connsiteX29" fmla="*/ 14352 w 93032"/>
                <a:gd name="connsiteY29" fmla="*/ 68670 h 87630"/>
                <a:gd name="connsiteX30" fmla="*/ 14352 w 93032"/>
                <a:gd name="connsiteY30" fmla="*/ 37147 h 87630"/>
                <a:gd name="connsiteX31" fmla="*/ 13559 w 93032"/>
                <a:gd name="connsiteY31" fmla="*/ 18510 h 87630"/>
                <a:gd name="connsiteX32" fmla="*/ 11377 w 93032"/>
                <a:gd name="connsiteY32" fmla="*/ 13950 h 87630"/>
                <a:gd name="connsiteX33" fmla="*/ 7608 w 93032"/>
                <a:gd name="connsiteY33" fmla="*/ 12761 h 87630"/>
                <a:gd name="connsiteX34" fmla="*/ 1459 w 93032"/>
                <a:gd name="connsiteY34" fmla="*/ 14149 h 87630"/>
                <a:gd name="connsiteX35" fmla="*/ 70 w 93032"/>
                <a:gd name="connsiteY35" fmla="*/ 10778 h 87630"/>
                <a:gd name="connsiteX36" fmla="*/ 25659 w 93032"/>
                <a:gd name="connsiteY36" fmla="*/ 271 h 87630"/>
                <a:gd name="connsiteX37" fmla="*/ 29626 w 93032"/>
                <a:gd name="connsiteY37" fmla="*/ 271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29626" y="18312"/>
                  </a:moveTo>
                  <a:cubicBezTo>
                    <a:pt x="39544" y="6317"/>
                    <a:pt x="49066" y="271"/>
                    <a:pt x="58190" y="271"/>
                  </a:cubicBezTo>
                  <a:cubicBezTo>
                    <a:pt x="62802" y="271"/>
                    <a:pt x="66770" y="1460"/>
                    <a:pt x="70092" y="3839"/>
                  </a:cubicBezTo>
                  <a:cubicBezTo>
                    <a:pt x="73365" y="6218"/>
                    <a:pt x="76043" y="10084"/>
                    <a:pt x="78027" y="15338"/>
                  </a:cubicBezTo>
                  <a:cubicBezTo>
                    <a:pt x="79465" y="19056"/>
                    <a:pt x="80209" y="24755"/>
                    <a:pt x="80209" y="32388"/>
                  </a:cubicBezTo>
                  <a:lnTo>
                    <a:pt x="80209" y="68670"/>
                  </a:lnTo>
                  <a:cubicBezTo>
                    <a:pt x="80209" y="74122"/>
                    <a:pt x="80605" y="77740"/>
                    <a:pt x="81399" y="79574"/>
                  </a:cubicBezTo>
                  <a:cubicBezTo>
                    <a:pt x="82043" y="81160"/>
                    <a:pt x="83085" y="82449"/>
                    <a:pt x="84573" y="83341"/>
                  </a:cubicBezTo>
                  <a:cubicBezTo>
                    <a:pt x="86159" y="84134"/>
                    <a:pt x="88986" y="84530"/>
                    <a:pt x="93102" y="84530"/>
                  </a:cubicBezTo>
                  <a:lnTo>
                    <a:pt x="93102" y="87901"/>
                  </a:lnTo>
                  <a:lnTo>
                    <a:pt x="51049" y="87901"/>
                  </a:lnTo>
                  <a:lnTo>
                    <a:pt x="51049" y="84530"/>
                  </a:lnTo>
                  <a:lnTo>
                    <a:pt x="52834" y="84530"/>
                  </a:lnTo>
                  <a:cubicBezTo>
                    <a:pt x="56802" y="84530"/>
                    <a:pt x="59579" y="83936"/>
                    <a:pt x="61166" y="82746"/>
                  </a:cubicBezTo>
                  <a:cubicBezTo>
                    <a:pt x="62753" y="81556"/>
                    <a:pt x="63844" y="79772"/>
                    <a:pt x="64538" y="77393"/>
                  </a:cubicBezTo>
                  <a:cubicBezTo>
                    <a:pt x="64637" y="76501"/>
                    <a:pt x="64736" y="73577"/>
                    <a:pt x="64736" y="68670"/>
                  </a:cubicBezTo>
                  <a:lnTo>
                    <a:pt x="64736" y="33776"/>
                  </a:lnTo>
                  <a:cubicBezTo>
                    <a:pt x="64736" y="26143"/>
                    <a:pt x="63744" y="20592"/>
                    <a:pt x="61761" y="17123"/>
                  </a:cubicBezTo>
                  <a:cubicBezTo>
                    <a:pt x="59777" y="13554"/>
                    <a:pt x="56405" y="11770"/>
                    <a:pt x="51644" y="11770"/>
                  </a:cubicBezTo>
                  <a:cubicBezTo>
                    <a:pt x="44206" y="11770"/>
                    <a:pt x="36866" y="15834"/>
                    <a:pt x="29626" y="23863"/>
                  </a:cubicBezTo>
                  <a:lnTo>
                    <a:pt x="29626" y="68670"/>
                  </a:lnTo>
                  <a:cubicBezTo>
                    <a:pt x="29626" y="74518"/>
                    <a:pt x="29924" y="78087"/>
                    <a:pt x="30618" y="79376"/>
                  </a:cubicBezTo>
                  <a:cubicBezTo>
                    <a:pt x="31510" y="81110"/>
                    <a:pt x="32701" y="82449"/>
                    <a:pt x="34188" y="83341"/>
                  </a:cubicBezTo>
                  <a:cubicBezTo>
                    <a:pt x="35775" y="84134"/>
                    <a:pt x="38850" y="84530"/>
                    <a:pt x="43511" y="84530"/>
                  </a:cubicBezTo>
                  <a:lnTo>
                    <a:pt x="43511" y="87901"/>
                  </a:lnTo>
                  <a:lnTo>
                    <a:pt x="1459" y="87901"/>
                  </a:lnTo>
                  <a:lnTo>
                    <a:pt x="1459" y="84530"/>
                  </a:lnTo>
                  <a:lnTo>
                    <a:pt x="3244" y="84530"/>
                  </a:lnTo>
                  <a:cubicBezTo>
                    <a:pt x="7608" y="84530"/>
                    <a:pt x="10484" y="83490"/>
                    <a:pt x="11972" y="81358"/>
                  </a:cubicBezTo>
                  <a:cubicBezTo>
                    <a:pt x="13559" y="79128"/>
                    <a:pt x="14352" y="74915"/>
                    <a:pt x="14352" y="68670"/>
                  </a:cubicBezTo>
                  <a:lnTo>
                    <a:pt x="14352" y="37147"/>
                  </a:lnTo>
                  <a:cubicBezTo>
                    <a:pt x="14352" y="26986"/>
                    <a:pt x="14055" y="20790"/>
                    <a:pt x="13559" y="18510"/>
                  </a:cubicBezTo>
                  <a:cubicBezTo>
                    <a:pt x="13162" y="16280"/>
                    <a:pt x="12418" y="14743"/>
                    <a:pt x="11377" y="13950"/>
                  </a:cubicBezTo>
                  <a:cubicBezTo>
                    <a:pt x="10434" y="13157"/>
                    <a:pt x="9195" y="12761"/>
                    <a:pt x="7608" y="12761"/>
                  </a:cubicBezTo>
                  <a:cubicBezTo>
                    <a:pt x="5872" y="12761"/>
                    <a:pt x="3839" y="13257"/>
                    <a:pt x="1459" y="14149"/>
                  </a:cubicBezTo>
                  <a:lnTo>
                    <a:pt x="70" y="10778"/>
                  </a:lnTo>
                  <a:lnTo>
                    <a:pt x="25659" y="271"/>
                  </a:lnTo>
                  <a:lnTo>
                    <a:pt x="29626" y="271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66F0C55-5D5E-E8E1-CC9D-73FC05D9DA2A}"/>
                </a:ext>
              </a:extLst>
            </p:cNvPr>
            <p:cNvSpPr/>
            <p:nvPr/>
          </p:nvSpPr>
          <p:spPr>
            <a:xfrm>
              <a:off x="1110724" y="4701325"/>
              <a:ext cx="77361" cy="89414"/>
            </a:xfrm>
            <a:custGeom>
              <a:avLst/>
              <a:gdLst>
                <a:gd name="connsiteX0" fmla="*/ 47486 w 77361"/>
                <a:gd name="connsiteY0" fmla="*/ 75609 h 89414"/>
                <a:gd name="connsiteX1" fmla="*/ 31022 w 77361"/>
                <a:gd name="connsiteY1" fmla="*/ 87306 h 89414"/>
                <a:gd name="connsiteX2" fmla="*/ 20310 w 77361"/>
                <a:gd name="connsiteY2" fmla="*/ 89685 h 89414"/>
                <a:gd name="connsiteX3" fmla="*/ 5830 w 77361"/>
                <a:gd name="connsiteY3" fmla="*/ 83737 h 89414"/>
                <a:gd name="connsiteX4" fmla="*/ 77 w 77361"/>
                <a:gd name="connsiteY4" fmla="*/ 67678 h 89414"/>
                <a:gd name="connsiteX5" fmla="*/ 2855 w 77361"/>
                <a:gd name="connsiteY5" fmla="*/ 56972 h 89414"/>
                <a:gd name="connsiteX6" fmla="*/ 15946 w 77361"/>
                <a:gd name="connsiteY6" fmla="*/ 45077 h 89414"/>
                <a:gd name="connsiteX7" fmla="*/ 47486 w 77361"/>
                <a:gd name="connsiteY7" fmla="*/ 31595 h 89414"/>
                <a:gd name="connsiteX8" fmla="*/ 47486 w 77361"/>
                <a:gd name="connsiteY8" fmla="*/ 28225 h 89414"/>
                <a:gd name="connsiteX9" fmla="*/ 43321 w 77361"/>
                <a:gd name="connsiteY9" fmla="*/ 10778 h 89414"/>
                <a:gd name="connsiteX10" fmla="*/ 31617 w 77361"/>
                <a:gd name="connsiteY10" fmla="*/ 6020 h 89414"/>
                <a:gd name="connsiteX11" fmla="*/ 22493 w 77361"/>
                <a:gd name="connsiteY11" fmla="*/ 9192 h 89414"/>
                <a:gd name="connsiteX12" fmla="*/ 18922 w 77361"/>
                <a:gd name="connsiteY12" fmla="*/ 16330 h 89414"/>
                <a:gd name="connsiteX13" fmla="*/ 19120 w 77361"/>
                <a:gd name="connsiteY13" fmla="*/ 21881 h 89414"/>
                <a:gd name="connsiteX14" fmla="*/ 16938 w 77361"/>
                <a:gd name="connsiteY14" fmla="*/ 28423 h 89414"/>
                <a:gd name="connsiteX15" fmla="*/ 11186 w 77361"/>
                <a:gd name="connsiteY15" fmla="*/ 30802 h 89414"/>
                <a:gd name="connsiteX16" fmla="*/ 5632 w 77361"/>
                <a:gd name="connsiteY16" fmla="*/ 28423 h 89414"/>
                <a:gd name="connsiteX17" fmla="*/ 3450 w 77361"/>
                <a:gd name="connsiteY17" fmla="*/ 21682 h 89414"/>
                <a:gd name="connsiteX18" fmla="*/ 11582 w 77361"/>
                <a:gd name="connsiteY18" fmla="*/ 7011 h 89414"/>
                <a:gd name="connsiteX19" fmla="*/ 34394 w 77361"/>
                <a:gd name="connsiteY19" fmla="*/ 271 h 89414"/>
                <a:gd name="connsiteX20" fmla="*/ 53040 w 77361"/>
                <a:gd name="connsiteY20" fmla="*/ 4236 h 89414"/>
                <a:gd name="connsiteX21" fmla="*/ 61173 w 77361"/>
                <a:gd name="connsiteY21" fmla="*/ 13157 h 89414"/>
                <a:gd name="connsiteX22" fmla="*/ 62760 w 77361"/>
                <a:gd name="connsiteY22" fmla="*/ 29414 h 89414"/>
                <a:gd name="connsiteX23" fmla="*/ 62760 w 77361"/>
                <a:gd name="connsiteY23" fmla="*/ 58360 h 89414"/>
                <a:gd name="connsiteX24" fmla="*/ 63157 w 77361"/>
                <a:gd name="connsiteY24" fmla="*/ 73230 h 89414"/>
                <a:gd name="connsiteX25" fmla="*/ 64744 w 77361"/>
                <a:gd name="connsiteY25" fmla="*/ 76997 h 89414"/>
                <a:gd name="connsiteX26" fmla="*/ 67322 w 77361"/>
                <a:gd name="connsiteY26" fmla="*/ 77790 h 89414"/>
                <a:gd name="connsiteX27" fmla="*/ 69901 w 77361"/>
                <a:gd name="connsiteY27" fmla="*/ 77195 h 89414"/>
                <a:gd name="connsiteX28" fmla="*/ 77439 w 77361"/>
                <a:gd name="connsiteY28" fmla="*/ 70454 h 89414"/>
                <a:gd name="connsiteX29" fmla="*/ 77439 w 77361"/>
                <a:gd name="connsiteY29" fmla="*/ 75609 h 89414"/>
                <a:gd name="connsiteX30" fmla="*/ 57603 w 77361"/>
                <a:gd name="connsiteY30" fmla="*/ 89487 h 89414"/>
                <a:gd name="connsiteX31" fmla="*/ 50263 w 77361"/>
                <a:gd name="connsiteY31" fmla="*/ 86513 h 89414"/>
                <a:gd name="connsiteX32" fmla="*/ 47486 w 77361"/>
                <a:gd name="connsiteY32" fmla="*/ 75609 h 89414"/>
                <a:gd name="connsiteX33" fmla="*/ 47486 w 77361"/>
                <a:gd name="connsiteY33" fmla="*/ 69661 h 89414"/>
                <a:gd name="connsiteX34" fmla="*/ 47486 w 77361"/>
                <a:gd name="connsiteY34" fmla="*/ 37147 h 89414"/>
                <a:gd name="connsiteX35" fmla="*/ 29435 w 77361"/>
                <a:gd name="connsiteY35" fmla="*/ 45077 h 89414"/>
                <a:gd name="connsiteX36" fmla="*/ 18922 w 77361"/>
                <a:gd name="connsiteY36" fmla="*/ 53800 h 89414"/>
                <a:gd name="connsiteX37" fmla="*/ 15748 w 77361"/>
                <a:gd name="connsiteY37" fmla="*/ 63317 h 89414"/>
                <a:gd name="connsiteX38" fmla="*/ 19715 w 77361"/>
                <a:gd name="connsiteY38" fmla="*/ 74617 h 89414"/>
                <a:gd name="connsiteX39" fmla="*/ 28840 w 77361"/>
                <a:gd name="connsiteY39" fmla="*/ 78979 h 89414"/>
                <a:gd name="connsiteX40" fmla="*/ 47486 w 77361"/>
                <a:gd name="connsiteY40" fmla="*/ 69661 h 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361" h="89414">
                  <a:moveTo>
                    <a:pt x="47486" y="75609"/>
                  </a:moveTo>
                  <a:cubicBezTo>
                    <a:pt x="38758" y="82350"/>
                    <a:pt x="33254" y="86265"/>
                    <a:pt x="31022" y="87306"/>
                  </a:cubicBezTo>
                  <a:cubicBezTo>
                    <a:pt x="27699" y="88892"/>
                    <a:pt x="24129" y="89685"/>
                    <a:pt x="20310" y="89685"/>
                  </a:cubicBezTo>
                  <a:cubicBezTo>
                    <a:pt x="14459" y="89685"/>
                    <a:pt x="9649" y="87703"/>
                    <a:pt x="5830" y="83737"/>
                  </a:cubicBezTo>
                  <a:cubicBezTo>
                    <a:pt x="1962" y="79673"/>
                    <a:pt x="77" y="74320"/>
                    <a:pt x="77" y="67678"/>
                  </a:cubicBezTo>
                  <a:cubicBezTo>
                    <a:pt x="77" y="63614"/>
                    <a:pt x="970" y="60045"/>
                    <a:pt x="2855" y="56972"/>
                  </a:cubicBezTo>
                  <a:cubicBezTo>
                    <a:pt x="5334" y="52759"/>
                    <a:pt x="9698" y="48794"/>
                    <a:pt x="15946" y="45077"/>
                  </a:cubicBezTo>
                  <a:cubicBezTo>
                    <a:pt x="22294" y="41409"/>
                    <a:pt x="32807" y="36899"/>
                    <a:pt x="47486" y="31595"/>
                  </a:cubicBezTo>
                  <a:lnTo>
                    <a:pt x="47486" y="28225"/>
                  </a:lnTo>
                  <a:cubicBezTo>
                    <a:pt x="47486" y="19799"/>
                    <a:pt x="46098" y="13950"/>
                    <a:pt x="43321" y="10778"/>
                  </a:cubicBezTo>
                  <a:cubicBezTo>
                    <a:pt x="40643" y="7606"/>
                    <a:pt x="36775" y="6020"/>
                    <a:pt x="31617" y="6020"/>
                  </a:cubicBezTo>
                  <a:cubicBezTo>
                    <a:pt x="27749" y="6020"/>
                    <a:pt x="24724" y="7110"/>
                    <a:pt x="22493" y="9192"/>
                  </a:cubicBezTo>
                  <a:cubicBezTo>
                    <a:pt x="20112" y="11323"/>
                    <a:pt x="18922" y="13703"/>
                    <a:pt x="18922" y="16330"/>
                  </a:cubicBezTo>
                  <a:lnTo>
                    <a:pt x="19120" y="21881"/>
                  </a:lnTo>
                  <a:cubicBezTo>
                    <a:pt x="19120" y="24656"/>
                    <a:pt x="18376" y="26837"/>
                    <a:pt x="16938" y="28423"/>
                  </a:cubicBezTo>
                  <a:cubicBezTo>
                    <a:pt x="15451" y="30009"/>
                    <a:pt x="13566" y="30802"/>
                    <a:pt x="11186" y="30802"/>
                  </a:cubicBezTo>
                  <a:cubicBezTo>
                    <a:pt x="8905" y="30802"/>
                    <a:pt x="7070" y="30009"/>
                    <a:pt x="5632" y="28423"/>
                  </a:cubicBezTo>
                  <a:cubicBezTo>
                    <a:pt x="4144" y="26738"/>
                    <a:pt x="3450" y="24458"/>
                    <a:pt x="3450" y="21682"/>
                  </a:cubicBezTo>
                  <a:cubicBezTo>
                    <a:pt x="3450" y="16429"/>
                    <a:pt x="6127" y="11522"/>
                    <a:pt x="11582" y="7011"/>
                  </a:cubicBezTo>
                  <a:cubicBezTo>
                    <a:pt x="16988" y="2551"/>
                    <a:pt x="24575" y="271"/>
                    <a:pt x="34394" y="271"/>
                  </a:cubicBezTo>
                  <a:cubicBezTo>
                    <a:pt x="42031" y="271"/>
                    <a:pt x="48280" y="1609"/>
                    <a:pt x="53040" y="4236"/>
                  </a:cubicBezTo>
                  <a:cubicBezTo>
                    <a:pt x="56710" y="6119"/>
                    <a:pt x="59438" y="9093"/>
                    <a:pt x="61173" y="13157"/>
                  </a:cubicBezTo>
                  <a:cubicBezTo>
                    <a:pt x="62215" y="15834"/>
                    <a:pt x="62760" y="21236"/>
                    <a:pt x="62760" y="29414"/>
                  </a:cubicBezTo>
                  <a:lnTo>
                    <a:pt x="62760" y="58360"/>
                  </a:lnTo>
                  <a:cubicBezTo>
                    <a:pt x="62760" y="66439"/>
                    <a:pt x="62859" y="71396"/>
                    <a:pt x="63157" y="73230"/>
                  </a:cubicBezTo>
                  <a:cubicBezTo>
                    <a:pt x="63554" y="75113"/>
                    <a:pt x="64049" y="76352"/>
                    <a:pt x="64744" y="76997"/>
                  </a:cubicBezTo>
                  <a:cubicBezTo>
                    <a:pt x="65537" y="77542"/>
                    <a:pt x="66380" y="77790"/>
                    <a:pt x="67322" y="77790"/>
                  </a:cubicBezTo>
                  <a:cubicBezTo>
                    <a:pt x="68215" y="77790"/>
                    <a:pt x="69108" y="77591"/>
                    <a:pt x="69901" y="77195"/>
                  </a:cubicBezTo>
                  <a:cubicBezTo>
                    <a:pt x="71190" y="76402"/>
                    <a:pt x="73720" y="74171"/>
                    <a:pt x="77439" y="70454"/>
                  </a:cubicBezTo>
                  <a:lnTo>
                    <a:pt x="77439" y="75609"/>
                  </a:lnTo>
                  <a:cubicBezTo>
                    <a:pt x="70397" y="84877"/>
                    <a:pt x="63801" y="89487"/>
                    <a:pt x="57603" y="89487"/>
                  </a:cubicBezTo>
                  <a:cubicBezTo>
                    <a:pt x="54528" y="89487"/>
                    <a:pt x="52098" y="88496"/>
                    <a:pt x="50263" y="86513"/>
                  </a:cubicBezTo>
                  <a:cubicBezTo>
                    <a:pt x="48379" y="84431"/>
                    <a:pt x="47486" y="80763"/>
                    <a:pt x="47486" y="75609"/>
                  </a:cubicBezTo>
                  <a:close/>
                  <a:moveTo>
                    <a:pt x="47486" y="69661"/>
                  </a:moveTo>
                  <a:lnTo>
                    <a:pt x="47486" y="37147"/>
                  </a:lnTo>
                  <a:cubicBezTo>
                    <a:pt x="38064" y="40864"/>
                    <a:pt x="32063" y="43491"/>
                    <a:pt x="29435" y="45077"/>
                  </a:cubicBezTo>
                  <a:cubicBezTo>
                    <a:pt x="24526" y="47853"/>
                    <a:pt x="21005" y="50777"/>
                    <a:pt x="18922" y="53800"/>
                  </a:cubicBezTo>
                  <a:cubicBezTo>
                    <a:pt x="16790" y="56725"/>
                    <a:pt x="15748" y="59897"/>
                    <a:pt x="15748" y="63317"/>
                  </a:cubicBezTo>
                  <a:cubicBezTo>
                    <a:pt x="15748" y="67827"/>
                    <a:pt x="17038" y="71594"/>
                    <a:pt x="19715" y="74617"/>
                  </a:cubicBezTo>
                  <a:cubicBezTo>
                    <a:pt x="22344" y="77542"/>
                    <a:pt x="25369" y="78979"/>
                    <a:pt x="28840" y="78979"/>
                  </a:cubicBezTo>
                  <a:cubicBezTo>
                    <a:pt x="33601" y="78979"/>
                    <a:pt x="39800" y="75906"/>
                    <a:pt x="47486" y="6966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42F397A6-F9D9-7D25-870D-C588F5C88056}"/>
                </a:ext>
              </a:extLst>
            </p:cNvPr>
            <p:cNvSpPr/>
            <p:nvPr/>
          </p:nvSpPr>
          <p:spPr>
            <a:xfrm>
              <a:off x="1190222" y="4675948"/>
              <a:ext cx="51375" cy="114395"/>
            </a:xfrm>
            <a:custGeom>
              <a:avLst/>
              <a:gdLst>
                <a:gd name="connsiteX0" fmla="*/ 29045 w 51375"/>
                <a:gd name="connsiteY0" fmla="*/ 271 h 114395"/>
                <a:gd name="connsiteX1" fmla="*/ 29045 w 51375"/>
                <a:gd name="connsiteY1" fmla="*/ 28225 h 114395"/>
                <a:gd name="connsiteX2" fmla="*/ 48881 w 51375"/>
                <a:gd name="connsiteY2" fmla="*/ 28225 h 114395"/>
                <a:gd name="connsiteX3" fmla="*/ 48881 w 51375"/>
                <a:gd name="connsiteY3" fmla="*/ 34768 h 114395"/>
                <a:gd name="connsiteX4" fmla="*/ 29045 w 51375"/>
                <a:gd name="connsiteY4" fmla="*/ 34768 h 114395"/>
                <a:gd name="connsiteX5" fmla="*/ 29045 w 51375"/>
                <a:gd name="connsiteY5" fmla="*/ 89883 h 114395"/>
                <a:gd name="connsiteX6" fmla="*/ 31227 w 51375"/>
                <a:gd name="connsiteY6" fmla="*/ 101184 h 114395"/>
                <a:gd name="connsiteX7" fmla="*/ 37376 w 51375"/>
                <a:gd name="connsiteY7" fmla="*/ 103960 h 114395"/>
                <a:gd name="connsiteX8" fmla="*/ 43327 w 51375"/>
                <a:gd name="connsiteY8" fmla="*/ 102175 h 114395"/>
                <a:gd name="connsiteX9" fmla="*/ 47890 w 51375"/>
                <a:gd name="connsiteY9" fmla="*/ 96426 h 114395"/>
                <a:gd name="connsiteX10" fmla="*/ 51460 w 51375"/>
                <a:gd name="connsiteY10" fmla="*/ 96426 h 114395"/>
                <a:gd name="connsiteX11" fmla="*/ 42137 w 51375"/>
                <a:gd name="connsiteY11" fmla="*/ 110106 h 114395"/>
                <a:gd name="connsiteX12" fmla="*/ 30037 w 51375"/>
                <a:gd name="connsiteY12" fmla="*/ 114666 h 114395"/>
                <a:gd name="connsiteX13" fmla="*/ 21507 w 51375"/>
                <a:gd name="connsiteY13" fmla="*/ 112287 h 114395"/>
                <a:gd name="connsiteX14" fmla="*/ 15556 w 51375"/>
                <a:gd name="connsiteY14" fmla="*/ 105546 h 114395"/>
                <a:gd name="connsiteX15" fmla="*/ 13573 w 51375"/>
                <a:gd name="connsiteY15" fmla="*/ 91866 h 114395"/>
                <a:gd name="connsiteX16" fmla="*/ 13573 w 51375"/>
                <a:gd name="connsiteY16" fmla="*/ 34768 h 114395"/>
                <a:gd name="connsiteX17" fmla="*/ 84 w 51375"/>
                <a:gd name="connsiteY17" fmla="*/ 34768 h 114395"/>
                <a:gd name="connsiteX18" fmla="*/ 84 w 51375"/>
                <a:gd name="connsiteY18" fmla="*/ 31595 h 114395"/>
                <a:gd name="connsiteX19" fmla="*/ 10597 w 51375"/>
                <a:gd name="connsiteY19" fmla="*/ 24855 h 114395"/>
                <a:gd name="connsiteX20" fmla="*/ 20119 w 51375"/>
                <a:gd name="connsiteY20" fmla="*/ 13157 h 114395"/>
                <a:gd name="connsiteX21" fmla="*/ 26070 w 51375"/>
                <a:gd name="connsiteY21" fmla="*/ 271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045" y="271"/>
                  </a:moveTo>
                  <a:lnTo>
                    <a:pt x="29045" y="28225"/>
                  </a:lnTo>
                  <a:lnTo>
                    <a:pt x="48881" y="28225"/>
                  </a:lnTo>
                  <a:lnTo>
                    <a:pt x="48881" y="34768"/>
                  </a:lnTo>
                  <a:lnTo>
                    <a:pt x="29045" y="34768"/>
                  </a:lnTo>
                  <a:lnTo>
                    <a:pt x="29045" y="89883"/>
                  </a:lnTo>
                  <a:cubicBezTo>
                    <a:pt x="29045" y="95435"/>
                    <a:pt x="29739" y="99201"/>
                    <a:pt x="31227" y="101184"/>
                  </a:cubicBezTo>
                  <a:cubicBezTo>
                    <a:pt x="32814" y="103068"/>
                    <a:pt x="34847" y="103960"/>
                    <a:pt x="37376" y="103960"/>
                  </a:cubicBezTo>
                  <a:cubicBezTo>
                    <a:pt x="39459" y="103960"/>
                    <a:pt x="41443" y="103365"/>
                    <a:pt x="43327" y="102175"/>
                  </a:cubicBezTo>
                  <a:cubicBezTo>
                    <a:pt x="45311" y="100887"/>
                    <a:pt x="46799" y="98954"/>
                    <a:pt x="47890" y="96426"/>
                  </a:cubicBezTo>
                  <a:lnTo>
                    <a:pt x="51460" y="96426"/>
                  </a:lnTo>
                  <a:cubicBezTo>
                    <a:pt x="49179" y="102522"/>
                    <a:pt x="46104" y="107082"/>
                    <a:pt x="42137" y="110106"/>
                  </a:cubicBezTo>
                  <a:cubicBezTo>
                    <a:pt x="38269" y="113179"/>
                    <a:pt x="34252" y="114666"/>
                    <a:pt x="30037" y="114666"/>
                  </a:cubicBezTo>
                  <a:cubicBezTo>
                    <a:pt x="27111" y="114666"/>
                    <a:pt x="24284" y="113873"/>
                    <a:pt x="21507" y="112287"/>
                  </a:cubicBezTo>
                  <a:cubicBezTo>
                    <a:pt x="18829" y="110700"/>
                    <a:pt x="16846" y="108470"/>
                    <a:pt x="15556" y="105546"/>
                  </a:cubicBezTo>
                  <a:cubicBezTo>
                    <a:pt x="14218" y="102671"/>
                    <a:pt x="13573" y="98111"/>
                    <a:pt x="13573" y="91866"/>
                  </a:cubicBezTo>
                  <a:lnTo>
                    <a:pt x="13573" y="34768"/>
                  </a:lnTo>
                  <a:lnTo>
                    <a:pt x="84" y="34768"/>
                  </a:lnTo>
                  <a:lnTo>
                    <a:pt x="84" y="31595"/>
                  </a:lnTo>
                  <a:cubicBezTo>
                    <a:pt x="3506" y="30307"/>
                    <a:pt x="7027" y="28027"/>
                    <a:pt x="10597" y="24855"/>
                  </a:cubicBezTo>
                  <a:cubicBezTo>
                    <a:pt x="14168" y="21583"/>
                    <a:pt x="17342" y="17668"/>
                    <a:pt x="20119" y="13157"/>
                  </a:cubicBezTo>
                  <a:cubicBezTo>
                    <a:pt x="21557" y="10778"/>
                    <a:pt x="23540" y="6516"/>
                    <a:pt x="26070" y="27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13E30AC-FAF1-3B11-CAAC-B981FC302996}"/>
                </a:ext>
              </a:extLst>
            </p:cNvPr>
            <p:cNvSpPr/>
            <p:nvPr/>
          </p:nvSpPr>
          <p:spPr>
            <a:xfrm>
              <a:off x="1248446" y="4701325"/>
              <a:ext cx="71807" cy="90207"/>
            </a:xfrm>
            <a:custGeom>
              <a:avLst/>
              <a:gdLst>
                <a:gd name="connsiteX0" fmla="*/ 13180 w 71807"/>
                <a:gd name="connsiteY0" fmla="*/ 34966 h 90207"/>
                <a:gd name="connsiteX1" fmla="*/ 22305 w 71807"/>
                <a:gd name="connsiteY1" fmla="*/ 64506 h 90207"/>
                <a:gd name="connsiteX2" fmla="*/ 44125 w 71807"/>
                <a:gd name="connsiteY2" fmla="*/ 75410 h 90207"/>
                <a:gd name="connsiteX3" fmla="*/ 58804 w 71807"/>
                <a:gd name="connsiteY3" fmla="*/ 70851 h 90207"/>
                <a:gd name="connsiteX4" fmla="*/ 69119 w 71807"/>
                <a:gd name="connsiteY4" fmla="*/ 54990 h 90207"/>
                <a:gd name="connsiteX5" fmla="*/ 71896 w 71807"/>
                <a:gd name="connsiteY5" fmla="*/ 56972 h 90207"/>
                <a:gd name="connsiteX6" fmla="*/ 60589 w 71807"/>
                <a:gd name="connsiteY6" fmla="*/ 80169 h 90207"/>
                <a:gd name="connsiteX7" fmla="*/ 37182 w 71807"/>
                <a:gd name="connsiteY7" fmla="*/ 90478 h 90207"/>
                <a:gd name="connsiteX8" fmla="*/ 10998 w 71807"/>
                <a:gd name="connsiteY8" fmla="*/ 78583 h 90207"/>
                <a:gd name="connsiteX9" fmla="*/ 88 w 71807"/>
                <a:gd name="connsiteY9" fmla="*/ 46465 h 90207"/>
                <a:gd name="connsiteX10" fmla="*/ 11197 w 71807"/>
                <a:gd name="connsiteY10" fmla="*/ 12563 h 90207"/>
                <a:gd name="connsiteX11" fmla="*/ 39364 w 71807"/>
                <a:gd name="connsiteY11" fmla="*/ 271 h 90207"/>
                <a:gd name="connsiteX12" fmla="*/ 62771 w 71807"/>
                <a:gd name="connsiteY12" fmla="*/ 9787 h 90207"/>
                <a:gd name="connsiteX13" fmla="*/ 71896 w 71807"/>
                <a:gd name="connsiteY13" fmla="*/ 34966 h 90207"/>
                <a:gd name="connsiteX14" fmla="*/ 13180 w 71807"/>
                <a:gd name="connsiteY14" fmla="*/ 29414 h 90207"/>
                <a:gd name="connsiteX15" fmla="*/ 52654 w 71807"/>
                <a:gd name="connsiteY15" fmla="*/ 29414 h 90207"/>
                <a:gd name="connsiteX16" fmla="*/ 50671 w 71807"/>
                <a:gd name="connsiteY16" fmla="*/ 17916 h 90207"/>
                <a:gd name="connsiteX17" fmla="*/ 43728 w 71807"/>
                <a:gd name="connsiteY17" fmla="*/ 9787 h 90207"/>
                <a:gd name="connsiteX18" fmla="*/ 34008 w 71807"/>
                <a:gd name="connsiteY18" fmla="*/ 6813 h 90207"/>
                <a:gd name="connsiteX19" fmla="*/ 20321 w 71807"/>
                <a:gd name="connsiteY19" fmla="*/ 12959 h 90207"/>
                <a:gd name="connsiteX20" fmla="*/ 13180 w 71807"/>
                <a:gd name="connsiteY20" fmla="*/ 29414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180" y="34966"/>
                  </a:moveTo>
                  <a:cubicBezTo>
                    <a:pt x="13180" y="47555"/>
                    <a:pt x="16205" y="57369"/>
                    <a:pt x="22305" y="64506"/>
                  </a:cubicBezTo>
                  <a:cubicBezTo>
                    <a:pt x="28504" y="71792"/>
                    <a:pt x="35794" y="75410"/>
                    <a:pt x="44125" y="75410"/>
                  </a:cubicBezTo>
                  <a:cubicBezTo>
                    <a:pt x="49778" y="75410"/>
                    <a:pt x="54688" y="73924"/>
                    <a:pt x="58804" y="70851"/>
                  </a:cubicBezTo>
                  <a:cubicBezTo>
                    <a:pt x="62870" y="67678"/>
                    <a:pt x="66341" y="62425"/>
                    <a:pt x="69119" y="54990"/>
                  </a:cubicBezTo>
                  <a:lnTo>
                    <a:pt x="71896" y="56972"/>
                  </a:lnTo>
                  <a:cubicBezTo>
                    <a:pt x="70705" y="65448"/>
                    <a:pt x="66936" y="73180"/>
                    <a:pt x="60589" y="80169"/>
                  </a:cubicBezTo>
                  <a:cubicBezTo>
                    <a:pt x="54341" y="87058"/>
                    <a:pt x="46555" y="90478"/>
                    <a:pt x="37182" y="90478"/>
                  </a:cubicBezTo>
                  <a:cubicBezTo>
                    <a:pt x="26966" y="90478"/>
                    <a:pt x="18239" y="86513"/>
                    <a:pt x="10998" y="78583"/>
                  </a:cubicBezTo>
                  <a:cubicBezTo>
                    <a:pt x="3708" y="70652"/>
                    <a:pt x="88" y="59946"/>
                    <a:pt x="88" y="46465"/>
                  </a:cubicBezTo>
                  <a:cubicBezTo>
                    <a:pt x="88" y="31942"/>
                    <a:pt x="3758" y="20642"/>
                    <a:pt x="11197" y="12563"/>
                  </a:cubicBezTo>
                  <a:cubicBezTo>
                    <a:pt x="18586" y="4384"/>
                    <a:pt x="27958" y="271"/>
                    <a:pt x="39364" y="271"/>
                  </a:cubicBezTo>
                  <a:cubicBezTo>
                    <a:pt x="48886" y="271"/>
                    <a:pt x="56671" y="3443"/>
                    <a:pt x="62771" y="9787"/>
                  </a:cubicBezTo>
                  <a:cubicBezTo>
                    <a:pt x="68821" y="16032"/>
                    <a:pt x="71896" y="24408"/>
                    <a:pt x="71896" y="34966"/>
                  </a:cubicBezTo>
                  <a:close/>
                  <a:moveTo>
                    <a:pt x="13180" y="29414"/>
                  </a:moveTo>
                  <a:lnTo>
                    <a:pt x="52654" y="29414"/>
                  </a:lnTo>
                  <a:cubicBezTo>
                    <a:pt x="52258" y="24012"/>
                    <a:pt x="51563" y="20195"/>
                    <a:pt x="50671" y="17916"/>
                  </a:cubicBezTo>
                  <a:cubicBezTo>
                    <a:pt x="49084" y="14496"/>
                    <a:pt x="46753" y="11770"/>
                    <a:pt x="43728" y="9787"/>
                  </a:cubicBezTo>
                  <a:cubicBezTo>
                    <a:pt x="40653" y="7804"/>
                    <a:pt x="37430" y="6813"/>
                    <a:pt x="34008" y="6813"/>
                  </a:cubicBezTo>
                  <a:cubicBezTo>
                    <a:pt x="28950" y="6813"/>
                    <a:pt x="24388" y="8895"/>
                    <a:pt x="20321" y="12959"/>
                  </a:cubicBezTo>
                  <a:cubicBezTo>
                    <a:pt x="16205" y="16924"/>
                    <a:pt x="13825" y="22426"/>
                    <a:pt x="13180" y="2941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3C92BC15-939C-0B15-DCEC-17523FE7D86F}"/>
                </a:ext>
              </a:extLst>
            </p:cNvPr>
            <p:cNvSpPr/>
            <p:nvPr/>
          </p:nvSpPr>
          <p:spPr>
            <a:xfrm>
              <a:off x="1332110" y="4656916"/>
              <a:ext cx="89263" cy="134616"/>
            </a:xfrm>
            <a:custGeom>
              <a:avLst/>
              <a:gdLst>
                <a:gd name="connsiteX0" fmla="*/ 59802 w 89263"/>
                <a:gd name="connsiteY0" fmla="*/ 122794 h 134616"/>
                <a:gd name="connsiteX1" fmla="*/ 47702 w 89263"/>
                <a:gd name="connsiteY1" fmla="*/ 132112 h 134616"/>
                <a:gd name="connsiteX2" fmla="*/ 34808 w 89263"/>
                <a:gd name="connsiteY2" fmla="*/ 134887 h 134616"/>
                <a:gd name="connsiteX3" fmla="*/ 10410 w 89263"/>
                <a:gd name="connsiteY3" fmla="*/ 123388 h 134616"/>
                <a:gd name="connsiteX4" fmla="*/ 95 w 89263"/>
                <a:gd name="connsiteY4" fmla="*/ 93253 h 134616"/>
                <a:gd name="connsiteX5" fmla="*/ 11600 w 89263"/>
                <a:gd name="connsiteY5" fmla="*/ 59946 h 134616"/>
                <a:gd name="connsiteX6" fmla="*/ 41156 w 89263"/>
                <a:gd name="connsiteY6" fmla="*/ 44680 h 134616"/>
                <a:gd name="connsiteX7" fmla="*/ 59802 w 89263"/>
                <a:gd name="connsiteY7" fmla="*/ 51817 h 134616"/>
                <a:gd name="connsiteX8" fmla="*/ 59802 w 89263"/>
                <a:gd name="connsiteY8" fmla="*/ 36155 h 134616"/>
                <a:gd name="connsiteX9" fmla="*/ 59009 w 89263"/>
                <a:gd name="connsiteY9" fmla="*/ 18311 h 134616"/>
                <a:gd name="connsiteX10" fmla="*/ 56827 w 89263"/>
                <a:gd name="connsiteY10" fmla="*/ 13751 h 134616"/>
                <a:gd name="connsiteX11" fmla="*/ 53256 w 89263"/>
                <a:gd name="connsiteY11" fmla="*/ 12364 h 134616"/>
                <a:gd name="connsiteX12" fmla="*/ 46710 w 89263"/>
                <a:gd name="connsiteY12" fmla="*/ 13950 h 134616"/>
                <a:gd name="connsiteX13" fmla="*/ 45520 w 89263"/>
                <a:gd name="connsiteY13" fmla="*/ 10778 h 134616"/>
                <a:gd name="connsiteX14" fmla="*/ 70910 w 89263"/>
                <a:gd name="connsiteY14" fmla="*/ 271 h 134616"/>
                <a:gd name="connsiteX15" fmla="*/ 75076 w 89263"/>
                <a:gd name="connsiteY15" fmla="*/ 271 h 134616"/>
                <a:gd name="connsiteX16" fmla="*/ 75076 w 89263"/>
                <a:gd name="connsiteY16" fmla="*/ 98606 h 134616"/>
                <a:gd name="connsiteX17" fmla="*/ 75671 w 89263"/>
                <a:gd name="connsiteY17" fmla="*/ 116846 h 134616"/>
                <a:gd name="connsiteX18" fmla="*/ 78051 w 89263"/>
                <a:gd name="connsiteY18" fmla="*/ 121604 h 134616"/>
                <a:gd name="connsiteX19" fmla="*/ 81622 w 89263"/>
                <a:gd name="connsiteY19" fmla="*/ 122794 h 134616"/>
                <a:gd name="connsiteX20" fmla="*/ 88366 w 89263"/>
                <a:gd name="connsiteY20" fmla="*/ 121208 h 134616"/>
                <a:gd name="connsiteX21" fmla="*/ 89358 w 89263"/>
                <a:gd name="connsiteY21" fmla="*/ 124380 h 134616"/>
                <a:gd name="connsiteX22" fmla="*/ 63968 w 89263"/>
                <a:gd name="connsiteY22" fmla="*/ 134887 h 134616"/>
                <a:gd name="connsiteX23" fmla="*/ 59802 w 89263"/>
                <a:gd name="connsiteY23" fmla="*/ 134887 h 134616"/>
                <a:gd name="connsiteX24" fmla="*/ 59802 w 89263"/>
                <a:gd name="connsiteY24" fmla="*/ 116251 h 134616"/>
                <a:gd name="connsiteX25" fmla="*/ 59802 w 89263"/>
                <a:gd name="connsiteY25" fmla="*/ 72436 h 134616"/>
                <a:gd name="connsiteX26" fmla="*/ 56430 w 89263"/>
                <a:gd name="connsiteY26" fmla="*/ 60937 h 134616"/>
                <a:gd name="connsiteX27" fmla="*/ 49091 w 89263"/>
                <a:gd name="connsiteY27" fmla="*/ 53205 h 134616"/>
                <a:gd name="connsiteX28" fmla="*/ 40164 w 89263"/>
                <a:gd name="connsiteY28" fmla="*/ 50429 h 134616"/>
                <a:gd name="connsiteX29" fmla="*/ 25485 w 89263"/>
                <a:gd name="connsiteY29" fmla="*/ 57765 h 134616"/>
                <a:gd name="connsiteX30" fmla="*/ 17154 w 89263"/>
                <a:gd name="connsiteY30" fmla="*/ 85918 h 134616"/>
                <a:gd name="connsiteX31" fmla="*/ 25287 w 89263"/>
                <a:gd name="connsiteY31" fmla="*/ 114863 h 134616"/>
                <a:gd name="connsiteX32" fmla="*/ 43536 w 89263"/>
                <a:gd name="connsiteY32" fmla="*/ 124776 h 134616"/>
                <a:gd name="connsiteX33" fmla="*/ 59802 w 89263"/>
                <a:gd name="connsiteY33" fmla="*/ 116251 h 13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263" h="134616">
                  <a:moveTo>
                    <a:pt x="59802" y="122794"/>
                  </a:moveTo>
                  <a:cubicBezTo>
                    <a:pt x="55686" y="127155"/>
                    <a:pt x="51669" y="130278"/>
                    <a:pt x="47702" y="132112"/>
                  </a:cubicBezTo>
                  <a:cubicBezTo>
                    <a:pt x="43735" y="133946"/>
                    <a:pt x="39420" y="134887"/>
                    <a:pt x="34808" y="134887"/>
                  </a:cubicBezTo>
                  <a:cubicBezTo>
                    <a:pt x="25535" y="134887"/>
                    <a:pt x="17402" y="131071"/>
                    <a:pt x="10410" y="123388"/>
                  </a:cubicBezTo>
                  <a:cubicBezTo>
                    <a:pt x="3517" y="115607"/>
                    <a:pt x="95" y="105545"/>
                    <a:pt x="95" y="93253"/>
                  </a:cubicBezTo>
                  <a:cubicBezTo>
                    <a:pt x="95" y="81110"/>
                    <a:pt x="3913" y="70007"/>
                    <a:pt x="11600" y="59946"/>
                  </a:cubicBezTo>
                  <a:cubicBezTo>
                    <a:pt x="19237" y="49785"/>
                    <a:pt x="29106" y="44680"/>
                    <a:pt x="41156" y="44680"/>
                  </a:cubicBezTo>
                  <a:cubicBezTo>
                    <a:pt x="48694" y="44680"/>
                    <a:pt x="54893" y="47059"/>
                    <a:pt x="59802" y="51817"/>
                  </a:cubicBezTo>
                  <a:lnTo>
                    <a:pt x="59802" y="36155"/>
                  </a:lnTo>
                  <a:cubicBezTo>
                    <a:pt x="59802" y="26390"/>
                    <a:pt x="59505" y="20443"/>
                    <a:pt x="59009" y="18311"/>
                  </a:cubicBezTo>
                  <a:cubicBezTo>
                    <a:pt x="58612" y="16081"/>
                    <a:pt x="57868" y="14545"/>
                    <a:pt x="56827" y="13751"/>
                  </a:cubicBezTo>
                  <a:cubicBezTo>
                    <a:pt x="55884" y="12859"/>
                    <a:pt x="54694" y="12364"/>
                    <a:pt x="53256" y="12364"/>
                  </a:cubicBezTo>
                  <a:cubicBezTo>
                    <a:pt x="51669" y="12364"/>
                    <a:pt x="49487" y="12909"/>
                    <a:pt x="46710" y="13950"/>
                  </a:cubicBezTo>
                  <a:lnTo>
                    <a:pt x="45520" y="10778"/>
                  </a:lnTo>
                  <a:lnTo>
                    <a:pt x="70910" y="271"/>
                  </a:lnTo>
                  <a:lnTo>
                    <a:pt x="75076" y="271"/>
                  </a:lnTo>
                  <a:lnTo>
                    <a:pt x="75076" y="98606"/>
                  </a:lnTo>
                  <a:cubicBezTo>
                    <a:pt x="75076" y="108519"/>
                    <a:pt x="75274" y="114615"/>
                    <a:pt x="75671" y="116846"/>
                  </a:cubicBezTo>
                  <a:cubicBezTo>
                    <a:pt x="76167" y="119126"/>
                    <a:pt x="76961" y="120712"/>
                    <a:pt x="78051" y="121604"/>
                  </a:cubicBezTo>
                  <a:cubicBezTo>
                    <a:pt x="79093" y="122397"/>
                    <a:pt x="80283" y="122794"/>
                    <a:pt x="81622" y="122794"/>
                  </a:cubicBezTo>
                  <a:cubicBezTo>
                    <a:pt x="83308" y="122794"/>
                    <a:pt x="85589" y="122298"/>
                    <a:pt x="88366" y="121208"/>
                  </a:cubicBezTo>
                  <a:lnTo>
                    <a:pt x="89358" y="124380"/>
                  </a:lnTo>
                  <a:lnTo>
                    <a:pt x="63968" y="134887"/>
                  </a:lnTo>
                  <a:lnTo>
                    <a:pt x="59802" y="134887"/>
                  </a:lnTo>
                  <a:close/>
                  <a:moveTo>
                    <a:pt x="59802" y="116251"/>
                  </a:moveTo>
                  <a:lnTo>
                    <a:pt x="59802" y="72436"/>
                  </a:lnTo>
                  <a:cubicBezTo>
                    <a:pt x="59405" y="68223"/>
                    <a:pt x="58265" y="64407"/>
                    <a:pt x="56430" y="60937"/>
                  </a:cubicBezTo>
                  <a:cubicBezTo>
                    <a:pt x="54545" y="57517"/>
                    <a:pt x="52116" y="54940"/>
                    <a:pt x="49091" y="53205"/>
                  </a:cubicBezTo>
                  <a:cubicBezTo>
                    <a:pt x="46016" y="51371"/>
                    <a:pt x="43040" y="50429"/>
                    <a:pt x="40164" y="50429"/>
                  </a:cubicBezTo>
                  <a:cubicBezTo>
                    <a:pt x="34610" y="50429"/>
                    <a:pt x="29701" y="52908"/>
                    <a:pt x="25485" y="57765"/>
                  </a:cubicBezTo>
                  <a:cubicBezTo>
                    <a:pt x="19931" y="64258"/>
                    <a:pt x="17154" y="73626"/>
                    <a:pt x="17154" y="85918"/>
                  </a:cubicBezTo>
                  <a:cubicBezTo>
                    <a:pt x="17154" y="98507"/>
                    <a:pt x="19832" y="108122"/>
                    <a:pt x="25287" y="114863"/>
                  </a:cubicBezTo>
                  <a:cubicBezTo>
                    <a:pt x="30692" y="121505"/>
                    <a:pt x="36792" y="124776"/>
                    <a:pt x="43536" y="124776"/>
                  </a:cubicBezTo>
                  <a:cubicBezTo>
                    <a:pt x="49091" y="124776"/>
                    <a:pt x="54496" y="121951"/>
                    <a:pt x="59802" y="11625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472FC67-C386-C670-A4AD-20468BF9BE36}"/>
                </a:ext>
              </a:extLst>
            </p:cNvPr>
            <p:cNvSpPr/>
            <p:nvPr/>
          </p:nvSpPr>
          <p:spPr>
            <a:xfrm>
              <a:off x="1475814" y="4657114"/>
              <a:ext cx="75377" cy="131841"/>
            </a:xfrm>
            <a:custGeom>
              <a:avLst/>
              <a:gdLst>
                <a:gd name="connsiteX0" fmla="*/ 32043 w 75377"/>
                <a:gd name="connsiteY0" fmla="*/ 53800 h 131841"/>
                <a:gd name="connsiteX1" fmla="*/ 32043 w 75377"/>
                <a:gd name="connsiteY1" fmla="*/ 109709 h 131841"/>
                <a:gd name="connsiteX2" fmla="*/ 34621 w 75377"/>
                <a:gd name="connsiteY2" fmla="*/ 124777 h 131841"/>
                <a:gd name="connsiteX3" fmla="*/ 43746 w 75377"/>
                <a:gd name="connsiteY3" fmla="*/ 128742 h 131841"/>
                <a:gd name="connsiteX4" fmla="*/ 51482 w 75377"/>
                <a:gd name="connsiteY4" fmla="*/ 128742 h 131841"/>
                <a:gd name="connsiteX5" fmla="*/ 51482 w 75377"/>
                <a:gd name="connsiteY5" fmla="*/ 132112 h 131841"/>
                <a:gd name="connsiteX6" fmla="*/ 701 w 75377"/>
                <a:gd name="connsiteY6" fmla="*/ 132112 h 131841"/>
                <a:gd name="connsiteX7" fmla="*/ 701 w 75377"/>
                <a:gd name="connsiteY7" fmla="*/ 128742 h 131841"/>
                <a:gd name="connsiteX8" fmla="*/ 4470 w 75377"/>
                <a:gd name="connsiteY8" fmla="*/ 128742 h 131841"/>
                <a:gd name="connsiteX9" fmla="*/ 11214 w 75377"/>
                <a:gd name="connsiteY9" fmla="*/ 126957 h 131841"/>
                <a:gd name="connsiteX10" fmla="*/ 15380 w 75377"/>
                <a:gd name="connsiteY10" fmla="*/ 122001 h 131841"/>
                <a:gd name="connsiteX11" fmla="*/ 16570 w 75377"/>
                <a:gd name="connsiteY11" fmla="*/ 109709 h 131841"/>
                <a:gd name="connsiteX12" fmla="*/ 16570 w 75377"/>
                <a:gd name="connsiteY12" fmla="*/ 53800 h 131841"/>
                <a:gd name="connsiteX13" fmla="*/ 106 w 75377"/>
                <a:gd name="connsiteY13" fmla="*/ 53800 h 131841"/>
                <a:gd name="connsiteX14" fmla="*/ 106 w 75377"/>
                <a:gd name="connsiteY14" fmla="*/ 47059 h 131841"/>
                <a:gd name="connsiteX15" fmla="*/ 16570 w 75377"/>
                <a:gd name="connsiteY15" fmla="*/ 47059 h 131841"/>
                <a:gd name="connsiteX16" fmla="*/ 16570 w 75377"/>
                <a:gd name="connsiteY16" fmla="*/ 41508 h 131841"/>
                <a:gd name="connsiteX17" fmla="*/ 20736 w 75377"/>
                <a:gd name="connsiteY17" fmla="*/ 20096 h 131841"/>
                <a:gd name="connsiteX18" fmla="*/ 33233 w 75377"/>
                <a:gd name="connsiteY18" fmla="*/ 5822 h 131841"/>
                <a:gd name="connsiteX19" fmla="*/ 52077 w 75377"/>
                <a:gd name="connsiteY19" fmla="*/ 271 h 131841"/>
                <a:gd name="connsiteX20" fmla="*/ 70128 w 75377"/>
                <a:gd name="connsiteY20" fmla="*/ 6615 h 131841"/>
                <a:gd name="connsiteX21" fmla="*/ 75484 w 75377"/>
                <a:gd name="connsiteY21" fmla="*/ 15933 h 131841"/>
                <a:gd name="connsiteX22" fmla="*/ 72905 w 75377"/>
                <a:gd name="connsiteY22" fmla="*/ 21286 h 131841"/>
                <a:gd name="connsiteX23" fmla="*/ 67748 w 75377"/>
                <a:gd name="connsiteY23" fmla="*/ 23665 h 131841"/>
                <a:gd name="connsiteX24" fmla="*/ 63384 w 75377"/>
                <a:gd name="connsiteY24" fmla="*/ 22277 h 131841"/>
                <a:gd name="connsiteX25" fmla="*/ 57433 w 75377"/>
                <a:gd name="connsiteY25" fmla="*/ 15734 h 131841"/>
                <a:gd name="connsiteX26" fmla="*/ 51284 w 75377"/>
                <a:gd name="connsiteY26" fmla="*/ 8795 h 131841"/>
                <a:gd name="connsiteX27" fmla="*/ 44738 w 75377"/>
                <a:gd name="connsiteY27" fmla="*/ 7011 h 131841"/>
                <a:gd name="connsiteX28" fmla="*/ 37597 w 75377"/>
                <a:gd name="connsiteY28" fmla="*/ 9390 h 131841"/>
                <a:gd name="connsiteX29" fmla="*/ 33233 w 75377"/>
                <a:gd name="connsiteY29" fmla="*/ 16329 h 131841"/>
                <a:gd name="connsiteX30" fmla="*/ 32043 w 75377"/>
                <a:gd name="connsiteY30" fmla="*/ 40913 h 131841"/>
                <a:gd name="connsiteX31" fmla="*/ 32043 w 75377"/>
                <a:gd name="connsiteY31" fmla="*/ 47059 h 131841"/>
                <a:gd name="connsiteX32" fmla="*/ 53862 w 75377"/>
                <a:gd name="connsiteY32" fmla="*/ 47059 h 131841"/>
                <a:gd name="connsiteX33" fmla="*/ 53862 w 75377"/>
                <a:gd name="connsiteY33" fmla="*/ 53800 h 1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5377" h="131841">
                  <a:moveTo>
                    <a:pt x="32043" y="53800"/>
                  </a:moveTo>
                  <a:lnTo>
                    <a:pt x="32043" y="109709"/>
                  </a:lnTo>
                  <a:cubicBezTo>
                    <a:pt x="32043" y="117639"/>
                    <a:pt x="32886" y="122695"/>
                    <a:pt x="34621" y="124777"/>
                  </a:cubicBezTo>
                  <a:cubicBezTo>
                    <a:pt x="36853" y="127453"/>
                    <a:pt x="39878" y="128742"/>
                    <a:pt x="43746" y="128742"/>
                  </a:cubicBezTo>
                  <a:lnTo>
                    <a:pt x="51482" y="128742"/>
                  </a:lnTo>
                  <a:lnTo>
                    <a:pt x="51482" y="132112"/>
                  </a:lnTo>
                  <a:lnTo>
                    <a:pt x="701" y="132112"/>
                  </a:lnTo>
                  <a:lnTo>
                    <a:pt x="701" y="128742"/>
                  </a:lnTo>
                  <a:lnTo>
                    <a:pt x="4470" y="128742"/>
                  </a:lnTo>
                  <a:cubicBezTo>
                    <a:pt x="6950" y="128742"/>
                    <a:pt x="9231" y="128147"/>
                    <a:pt x="11214" y="126957"/>
                  </a:cubicBezTo>
                  <a:cubicBezTo>
                    <a:pt x="13297" y="125669"/>
                    <a:pt x="14686" y="123983"/>
                    <a:pt x="15380" y="122001"/>
                  </a:cubicBezTo>
                  <a:cubicBezTo>
                    <a:pt x="16174" y="119919"/>
                    <a:pt x="16570" y="115805"/>
                    <a:pt x="16570" y="109709"/>
                  </a:cubicBezTo>
                  <a:lnTo>
                    <a:pt x="16570" y="53800"/>
                  </a:lnTo>
                  <a:lnTo>
                    <a:pt x="106" y="53800"/>
                  </a:lnTo>
                  <a:lnTo>
                    <a:pt x="106" y="47059"/>
                  </a:lnTo>
                  <a:lnTo>
                    <a:pt x="16570" y="47059"/>
                  </a:lnTo>
                  <a:lnTo>
                    <a:pt x="16570" y="41508"/>
                  </a:lnTo>
                  <a:cubicBezTo>
                    <a:pt x="16570" y="33082"/>
                    <a:pt x="17959" y="25945"/>
                    <a:pt x="20736" y="20096"/>
                  </a:cubicBezTo>
                  <a:cubicBezTo>
                    <a:pt x="23513" y="14148"/>
                    <a:pt x="27679" y="9390"/>
                    <a:pt x="33233" y="5822"/>
                  </a:cubicBezTo>
                  <a:cubicBezTo>
                    <a:pt x="38787" y="2154"/>
                    <a:pt x="45035" y="271"/>
                    <a:pt x="52077" y="271"/>
                  </a:cubicBezTo>
                  <a:cubicBezTo>
                    <a:pt x="58524" y="271"/>
                    <a:pt x="64574" y="2401"/>
                    <a:pt x="70128" y="6615"/>
                  </a:cubicBezTo>
                  <a:cubicBezTo>
                    <a:pt x="73699" y="9390"/>
                    <a:pt x="75484" y="12513"/>
                    <a:pt x="75484" y="15933"/>
                  </a:cubicBezTo>
                  <a:cubicBezTo>
                    <a:pt x="75484" y="17816"/>
                    <a:pt x="74591" y="19600"/>
                    <a:pt x="72905" y="21286"/>
                  </a:cubicBezTo>
                  <a:cubicBezTo>
                    <a:pt x="71318" y="22872"/>
                    <a:pt x="69583" y="23665"/>
                    <a:pt x="67748" y="23665"/>
                  </a:cubicBezTo>
                  <a:cubicBezTo>
                    <a:pt x="66409" y="23665"/>
                    <a:pt x="64971" y="23219"/>
                    <a:pt x="63384" y="22277"/>
                  </a:cubicBezTo>
                  <a:cubicBezTo>
                    <a:pt x="61797" y="21236"/>
                    <a:pt x="59813" y="19055"/>
                    <a:pt x="57433" y="15734"/>
                  </a:cubicBezTo>
                  <a:cubicBezTo>
                    <a:pt x="55152" y="12314"/>
                    <a:pt x="53119" y="9985"/>
                    <a:pt x="51284" y="8795"/>
                  </a:cubicBezTo>
                  <a:cubicBezTo>
                    <a:pt x="49300" y="7606"/>
                    <a:pt x="47118" y="7011"/>
                    <a:pt x="44738" y="7011"/>
                  </a:cubicBezTo>
                  <a:cubicBezTo>
                    <a:pt x="41961" y="7011"/>
                    <a:pt x="39580" y="7804"/>
                    <a:pt x="37597" y="9390"/>
                  </a:cubicBezTo>
                  <a:cubicBezTo>
                    <a:pt x="35613" y="10877"/>
                    <a:pt x="34125" y="13157"/>
                    <a:pt x="33233" y="16329"/>
                  </a:cubicBezTo>
                  <a:cubicBezTo>
                    <a:pt x="32439" y="19501"/>
                    <a:pt x="32043" y="27729"/>
                    <a:pt x="32043" y="40913"/>
                  </a:cubicBezTo>
                  <a:lnTo>
                    <a:pt x="32043" y="47059"/>
                  </a:lnTo>
                  <a:lnTo>
                    <a:pt x="53862" y="47059"/>
                  </a:lnTo>
                  <a:lnTo>
                    <a:pt x="53862" y="5380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79DDA5D-4633-6910-1F6B-3D498DC57D93}"/>
                </a:ext>
              </a:extLst>
            </p:cNvPr>
            <p:cNvSpPr/>
            <p:nvPr/>
          </p:nvSpPr>
          <p:spPr>
            <a:xfrm>
              <a:off x="1537589" y="4656916"/>
              <a:ext cx="43243" cy="132039"/>
            </a:xfrm>
            <a:custGeom>
              <a:avLst/>
              <a:gdLst>
                <a:gd name="connsiteX0" fmla="*/ 29469 w 43243"/>
                <a:gd name="connsiteY0" fmla="*/ 271 h 132039"/>
                <a:gd name="connsiteX1" fmla="*/ 29469 w 43243"/>
                <a:gd name="connsiteY1" fmla="*/ 113079 h 132039"/>
                <a:gd name="connsiteX2" fmla="*/ 30659 w 43243"/>
                <a:gd name="connsiteY2" fmla="*/ 123785 h 132039"/>
                <a:gd name="connsiteX3" fmla="*/ 34229 w 43243"/>
                <a:gd name="connsiteY3" fmla="*/ 127750 h 132039"/>
                <a:gd name="connsiteX4" fmla="*/ 43354 w 43243"/>
                <a:gd name="connsiteY4" fmla="*/ 128940 h 132039"/>
                <a:gd name="connsiteX5" fmla="*/ 43354 w 43243"/>
                <a:gd name="connsiteY5" fmla="*/ 132310 h 132039"/>
                <a:gd name="connsiteX6" fmla="*/ 1698 w 43243"/>
                <a:gd name="connsiteY6" fmla="*/ 132310 h 132039"/>
                <a:gd name="connsiteX7" fmla="*/ 1698 w 43243"/>
                <a:gd name="connsiteY7" fmla="*/ 128940 h 132039"/>
                <a:gd name="connsiteX8" fmla="*/ 9633 w 43243"/>
                <a:gd name="connsiteY8" fmla="*/ 127750 h 132039"/>
                <a:gd name="connsiteX9" fmla="*/ 13005 w 43243"/>
                <a:gd name="connsiteY9" fmla="*/ 123785 h 132039"/>
                <a:gd name="connsiteX10" fmla="*/ 14195 w 43243"/>
                <a:gd name="connsiteY10" fmla="*/ 113079 h 132039"/>
                <a:gd name="connsiteX11" fmla="*/ 14195 w 43243"/>
                <a:gd name="connsiteY11" fmla="*/ 35758 h 132039"/>
                <a:gd name="connsiteX12" fmla="*/ 13401 w 43243"/>
                <a:gd name="connsiteY12" fmla="*/ 18311 h 132039"/>
                <a:gd name="connsiteX13" fmla="*/ 11418 w 43243"/>
                <a:gd name="connsiteY13" fmla="*/ 13751 h 132039"/>
                <a:gd name="connsiteX14" fmla="*/ 7649 w 43243"/>
                <a:gd name="connsiteY14" fmla="*/ 12364 h 132039"/>
                <a:gd name="connsiteX15" fmla="*/ 1698 w 43243"/>
                <a:gd name="connsiteY15" fmla="*/ 13950 h 132039"/>
                <a:gd name="connsiteX16" fmla="*/ 111 w 43243"/>
                <a:gd name="connsiteY16" fmla="*/ 10778 h 132039"/>
                <a:gd name="connsiteX17" fmla="*/ 25303 w 43243"/>
                <a:gd name="connsiteY17" fmla="*/ 271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469" y="271"/>
                  </a:moveTo>
                  <a:lnTo>
                    <a:pt x="29469" y="113079"/>
                  </a:lnTo>
                  <a:cubicBezTo>
                    <a:pt x="29469" y="118382"/>
                    <a:pt x="29866" y="121951"/>
                    <a:pt x="30659" y="123785"/>
                  </a:cubicBezTo>
                  <a:cubicBezTo>
                    <a:pt x="31453" y="125520"/>
                    <a:pt x="32643" y="126858"/>
                    <a:pt x="34229" y="127750"/>
                  </a:cubicBezTo>
                  <a:cubicBezTo>
                    <a:pt x="35916" y="128543"/>
                    <a:pt x="38990" y="128940"/>
                    <a:pt x="43354" y="128940"/>
                  </a:cubicBezTo>
                  <a:lnTo>
                    <a:pt x="43354" y="132310"/>
                  </a:lnTo>
                  <a:lnTo>
                    <a:pt x="1698" y="132310"/>
                  </a:lnTo>
                  <a:lnTo>
                    <a:pt x="1698" y="128940"/>
                  </a:lnTo>
                  <a:cubicBezTo>
                    <a:pt x="5517" y="128940"/>
                    <a:pt x="8145" y="128543"/>
                    <a:pt x="9633" y="127750"/>
                  </a:cubicBezTo>
                  <a:cubicBezTo>
                    <a:pt x="11071" y="126957"/>
                    <a:pt x="12211" y="125668"/>
                    <a:pt x="13005" y="123785"/>
                  </a:cubicBezTo>
                  <a:cubicBezTo>
                    <a:pt x="13798" y="121951"/>
                    <a:pt x="14195" y="118382"/>
                    <a:pt x="14195" y="113079"/>
                  </a:cubicBezTo>
                  <a:lnTo>
                    <a:pt x="14195" y="35758"/>
                  </a:lnTo>
                  <a:cubicBezTo>
                    <a:pt x="14195" y="26242"/>
                    <a:pt x="13897" y="20443"/>
                    <a:pt x="13401" y="18311"/>
                  </a:cubicBezTo>
                  <a:cubicBezTo>
                    <a:pt x="13005" y="16081"/>
                    <a:pt x="12310" y="14545"/>
                    <a:pt x="11418" y="13751"/>
                  </a:cubicBezTo>
                  <a:cubicBezTo>
                    <a:pt x="10476" y="12859"/>
                    <a:pt x="9236" y="12364"/>
                    <a:pt x="7649" y="12364"/>
                  </a:cubicBezTo>
                  <a:cubicBezTo>
                    <a:pt x="6062" y="12364"/>
                    <a:pt x="4078" y="12909"/>
                    <a:pt x="1698" y="13950"/>
                  </a:cubicBezTo>
                  <a:lnTo>
                    <a:pt x="111" y="10778"/>
                  </a:lnTo>
                  <a:lnTo>
                    <a:pt x="25303" y="271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C4B06C9-775B-9284-BA7A-7EF15CA4D82D}"/>
                </a:ext>
              </a:extLst>
            </p:cNvPr>
            <p:cNvSpPr/>
            <p:nvPr/>
          </p:nvSpPr>
          <p:spPr>
            <a:xfrm>
              <a:off x="1591059" y="4701325"/>
              <a:ext cx="82122" cy="90207"/>
            </a:xfrm>
            <a:custGeom>
              <a:avLst/>
              <a:gdLst>
                <a:gd name="connsiteX0" fmla="*/ 41375 w 82122"/>
                <a:gd name="connsiteY0" fmla="*/ 271 h 90207"/>
                <a:gd name="connsiteX1" fmla="*/ 72319 w 82122"/>
                <a:gd name="connsiteY1" fmla="*/ 14942 h 90207"/>
                <a:gd name="connsiteX2" fmla="*/ 82238 w 82122"/>
                <a:gd name="connsiteY2" fmla="*/ 43887 h 90207"/>
                <a:gd name="connsiteX3" fmla="*/ 76683 w 82122"/>
                <a:gd name="connsiteY3" fmla="*/ 66885 h 90207"/>
                <a:gd name="connsiteX4" fmla="*/ 61608 w 82122"/>
                <a:gd name="connsiteY4" fmla="*/ 84530 h 90207"/>
                <a:gd name="connsiteX5" fmla="*/ 40383 w 82122"/>
                <a:gd name="connsiteY5" fmla="*/ 90478 h 90207"/>
                <a:gd name="connsiteX6" fmla="*/ 9835 w 82122"/>
                <a:gd name="connsiteY6" fmla="*/ 75212 h 90207"/>
                <a:gd name="connsiteX7" fmla="*/ 115 w 82122"/>
                <a:gd name="connsiteY7" fmla="*/ 46266 h 90207"/>
                <a:gd name="connsiteX8" fmla="*/ 5868 w 82122"/>
                <a:gd name="connsiteY8" fmla="*/ 23070 h 90207"/>
                <a:gd name="connsiteX9" fmla="*/ 21142 w 82122"/>
                <a:gd name="connsiteY9" fmla="*/ 5822 h 90207"/>
                <a:gd name="connsiteX10" fmla="*/ 41375 w 82122"/>
                <a:gd name="connsiteY10" fmla="*/ 271 h 90207"/>
                <a:gd name="connsiteX11" fmla="*/ 38399 w 82122"/>
                <a:gd name="connsiteY11" fmla="*/ 6416 h 90207"/>
                <a:gd name="connsiteX12" fmla="*/ 28481 w 82122"/>
                <a:gd name="connsiteY12" fmla="*/ 9390 h 90207"/>
                <a:gd name="connsiteX13" fmla="*/ 20348 w 82122"/>
                <a:gd name="connsiteY13" fmla="*/ 19502 h 90207"/>
                <a:gd name="connsiteX14" fmla="*/ 17373 w 82122"/>
                <a:gd name="connsiteY14" fmla="*/ 38336 h 90207"/>
                <a:gd name="connsiteX15" fmla="*/ 24712 w 82122"/>
                <a:gd name="connsiteY15" fmla="*/ 70454 h 90207"/>
                <a:gd name="connsiteX16" fmla="*/ 44350 w 82122"/>
                <a:gd name="connsiteY16" fmla="*/ 83936 h 90207"/>
                <a:gd name="connsiteX17" fmla="*/ 59029 w 82122"/>
                <a:gd name="connsiteY17" fmla="*/ 76600 h 90207"/>
                <a:gd name="connsiteX18" fmla="*/ 64980 w 82122"/>
                <a:gd name="connsiteY18" fmla="*/ 51025 h 90207"/>
                <a:gd name="connsiteX19" fmla="*/ 55260 w 82122"/>
                <a:gd name="connsiteY19" fmla="*/ 15338 h 90207"/>
                <a:gd name="connsiteX20" fmla="*/ 38399 w 82122"/>
                <a:gd name="connsiteY20" fmla="*/ 6416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375" y="271"/>
                  </a:moveTo>
                  <a:cubicBezTo>
                    <a:pt x="54169" y="271"/>
                    <a:pt x="64484" y="5177"/>
                    <a:pt x="72319" y="14942"/>
                  </a:cubicBezTo>
                  <a:cubicBezTo>
                    <a:pt x="78915" y="23417"/>
                    <a:pt x="82238" y="33082"/>
                    <a:pt x="82238" y="43887"/>
                  </a:cubicBezTo>
                  <a:cubicBezTo>
                    <a:pt x="82238" y="51421"/>
                    <a:pt x="80353" y="59104"/>
                    <a:pt x="76683" y="66885"/>
                  </a:cubicBezTo>
                  <a:cubicBezTo>
                    <a:pt x="73113" y="74717"/>
                    <a:pt x="68055" y="80565"/>
                    <a:pt x="61608" y="84530"/>
                  </a:cubicBezTo>
                  <a:cubicBezTo>
                    <a:pt x="55260" y="88496"/>
                    <a:pt x="48169" y="90478"/>
                    <a:pt x="40383" y="90478"/>
                  </a:cubicBezTo>
                  <a:cubicBezTo>
                    <a:pt x="27539" y="90478"/>
                    <a:pt x="17373" y="85423"/>
                    <a:pt x="9835" y="75212"/>
                  </a:cubicBezTo>
                  <a:cubicBezTo>
                    <a:pt x="3339" y="66638"/>
                    <a:pt x="115" y="56972"/>
                    <a:pt x="115" y="46266"/>
                  </a:cubicBezTo>
                  <a:cubicBezTo>
                    <a:pt x="115" y="38485"/>
                    <a:pt x="2000" y="30753"/>
                    <a:pt x="5868" y="23070"/>
                  </a:cubicBezTo>
                  <a:cubicBezTo>
                    <a:pt x="9835" y="15289"/>
                    <a:pt x="14893" y="9539"/>
                    <a:pt x="21142" y="5822"/>
                  </a:cubicBezTo>
                  <a:cubicBezTo>
                    <a:pt x="27489" y="2154"/>
                    <a:pt x="34234" y="271"/>
                    <a:pt x="41375" y="271"/>
                  </a:cubicBezTo>
                  <a:close/>
                  <a:moveTo>
                    <a:pt x="38399" y="6416"/>
                  </a:moveTo>
                  <a:cubicBezTo>
                    <a:pt x="35077" y="6416"/>
                    <a:pt x="31754" y="7408"/>
                    <a:pt x="28481" y="9390"/>
                  </a:cubicBezTo>
                  <a:cubicBezTo>
                    <a:pt x="25159" y="11274"/>
                    <a:pt x="22431" y="14644"/>
                    <a:pt x="20348" y="19502"/>
                  </a:cubicBezTo>
                  <a:cubicBezTo>
                    <a:pt x="18365" y="24408"/>
                    <a:pt x="17373" y="30703"/>
                    <a:pt x="17373" y="38336"/>
                  </a:cubicBezTo>
                  <a:cubicBezTo>
                    <a:pt x="17373" y="50777"/>
                    <a:pt x="19803" y="61483"/>
                    <a:pt x="24712" y="70454"/>
                  </a:cubicBezTo>
                  <a:cubicBezTo>
                    <a:pt x="29721" y="79475"/>
                    <a:pt x="36267" y="83936"/>
                    <a:pt x="44350" y="83936"/>
                  </a:cubicBezTo>
                  <a:cubicBezTo>
                    <a:pt x="50301" y="83936"/>
                    <a:pt x="55161" y="81507"/>
                    <a:pt x="59029" y="76600"/>
                  </a:cubicBezTo>
                  <a:cubicBezTo>
                    <a:pt x="62996" y="71594"/>
                    <a:pt x="64980" y="63069"/>
                    <a:pt x="64980" y="51025"/>
                  </a:cubicBezTo>
                  <a:cubicBezTo>
                    <a:pt x="64980" y="35858"/>
                    <a:pt x="61707" y="23962"/>
                    <a:pt x="55260" y="15338"/>
                  </a:cubicBezTo>
                  <a:cubicBezTo>
                    <a:pt x="50896" y="9390"/>
                    <a:pt x="45243" y="6416"/>
                    <a:pt x="38399" y="641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4104DBD5-0689-C273-49B1-CAE83FC92D58}"/>
                </a:ext>
              </a:extLst>
            </p:cNvPr>
            <p:cNvSpPr/>
            <p:nvPr/>
          </p:nvSpPr>
          <p:spPr>
            <a:xfrm>
              <a:off x="1681040" y="4703903"/>
              <a:ext cx="134489" cy="87630"/>
            </a:xfrm>
            <a:custGeom>
              <a:avLst/>
              <a:gdLst>
                <a:gd name="connsiteX0" fmla="*/ 123 w 134489"/>
                <a:gd name="connsiteY0" fmla="*/ 271 h 87630"/>
                <a:gd name="connsiteX1" fmla="*/ 35828 w 134489"/>
                <a:gd name="connsiteY1" fmla="*/ 271 h 87630"/>
                <a:gd name="connsiteX2" fmla="*/ 35828 w 134489"/>
                <a:gd name="connsiteY2" fmla="*/ 3641 h 87630"/>
                <a:gd name="connsiteX3" fmla="*/ 29282 w 134489"/>
                <a:gd name="connsiteY3" fmla="*/ 5425 h 87630"/>
                <a:gd name="connsiteX4" fmla="*/ 27894 w 134489"/>
                <a:gd name="connsiteY4" fmla="*/ 9390 h 87630"/>
                <a:gd name="connsiteX5" fmla="*/ 29481 w 134489"/>
                <a:gd name="connsiteY5" fmla="*/ 16528 h 87630"/>
                <a:gd name="connsiteX6" fmla="*/ 47531 w 134489"/>
                <a:gd name="connsiteY6" fmla="*/ 65299 h 87630"/>
                <a:gd name="connsiteX7" fmla="*/ 65979 w 134489"/>
                <a:gd name="connsiteY7" fmla="*/ 25449 h 87630"/>
                <a:gd name="connsiteX8" fmla="*/ 61020 w 134489"/>
                <a:gd name="connsiteY8" fmla="*/ 12959 h 87630"/>
                <a:gd name="connsiteX9" fmla="*/ 55268 w 134489"/>
                <a:gd name="connsiteY9" fmla="*/ 5227 h 87630"/>
                <a:gd name="connsiteX10" fmla="*/ 47531 w 134489"/>
                <a:gd name="connsiteY10" fmla="*/ 3641 h 87630"/>
                <a:gd name="connsiteX11" fmla="*/ 47531 w 134489"/>
                <a:gd name="connsiteY11" fmla="*/ 271 h 87630"/>
                <a:gd name="connsiteX12" fmla="*/ 88196 w 134489"/>
                <a:gd name="connsiteY12" fmla="*/ 271 h 87630"/>
                <a:gd name="connsiteX13" fmla="*/ 88196 w 134489"/>
                <a:gd name="connsiteY13" fmla="*/ 3641 h 87630"/>
                <a:gd name="connsiteX14" fmla="*/ 78674 w 134489"/>
                <a:gd name="connsiteY14" fmla="*/ 6218 h 87630"/>
                <a:gd name="connsiteX15" fmla="*/ 76691 w 134489"/>
                <a:gd name="connsiteY15" fmla="*/ 10778 h 87630"/>
                <a:gd name="connsiteX16" fmla="*/ 77484 w 134489"/>
                <a:gd name="connsiteY16" fmla="*/ 14743 h 87630"/>
                <a:gd name="connsiteX17" fmla="*/ 96924 w 134489"/>
                <a:gd name="connsiteY17" fmla="*/ 63515 h 87630"/>
                <a:gd name="connsiteX18" fmla="*/ 114777 w 134489"/>
                <a:gd name="connsiteY18" fmla="*/ 16528 h 87630"/>
                <a:gd name="connsiteX19" fmla="*/ 116562 w 134489"/>
                <a:gd name="connsiteY19" fmla="*/ 8399 h 87630"/>
                <a:gd name="connsiteX20" fmla="*/ 114777 w 134489"/>
                <a:gd name="connsiteY20" fmla="*/ 5227 h 87630"/>
                <a:gd name="connsiteX21" fmla="*/ 107635 w 134489"/>
                <a:gd name="connsiteY21" fmla="*/ 3641 h 87630"/>
                <a:gd name="connsiteX22" fmla="*/ 107635 w 134489"/>
                <a:gd name="connsiteY22" fmla="*/ 271 h 87630"/>
                <a:gd name="connsiteX23" fmla="*/ 134613 w 134489"/>
                <a:gd name="connsiteY23" fmla="*/ 271 h 87630"/>
                <a:gd name="connsiteX24" fmla="*/ 134613 w 134489"/>
                <a:gd name="connsiteY24" fmla="*/ 3641 h 87630"/>
                <a:gd name="connsiteX25" fmla="*/ 122711 w 134489"/>
                <a:gd name="connsiteY25" fmla="*/ 14743 h 87630"/>
                <a:gd name="connsiteX26" fmla="*/ 94147 w 134489"/>
                <a:gd name="connsiteY26" fmla="*/ 87901 h 87630"/>
                <a:gd name="connsiteX27" fmla="*/ 90378 w 134489"/>
                <a:gd name="connsiteY27" fmla="*/ 87901 h 87630"/>
                <a:gd name="connsiteX28" fmla="*/ 69153 w 134489"/>
                <a:gd name="connsiteY28" fmla="*/ 33578 h 87630"/>
                <a:gd name="connsiteX29" fmla="*/ 44358 w 134489"/>
                <a:gd name="connsiteY29" fmla="*/ 87901 h 87630"/>
                <a:gd name="connsiteX30" fmla="*/ 40986 w 134489"/>
                <a:gd name="connsiteY30" fmla="*/ 87901 h 87630"/>
                <a:gd name="connsiteX31" fmla="*/ 13611 w 134489"/>
                <a:gd name="connsiteY31" fmla="*/ 16528 h 87630"/>
                <a:gd name="connsiteX32" fmla="*/ 8256 w 134489"/>
                <a:gd name="connsiteY32" fmla="*/ 7210 h 87630"/>
                <a:gd name="connsiteX33" fmla="*/ 123 w 134489"/>
                <a:gd name="connsiteY33" fmla="*/ 3641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4489" h="87630">
                  <a:moveTo>
                    <a:pt x="123" y="271"/>
                  </a:moveTo>
                  <a:lnTo>
                    <a:pt x="35828" y="271"/>
                  </a:lnTo>
                  <a:lnTo>
                    <a:pt x="35828" y="3641"/>
                  </a:lnTo>
                  <a:cubicBezTo>
                    <a:pt x="32506" y="3938"/>
                    <a:pt x="30324" y="4533"/>
                    <a:pt x="29282" y="5425"/>
                  </a:cubicBezTo>
                  <a:cubicBezTo>
                    <a:pt x="28340" y="6367"/>
                    <a:pt x="27894" y="7705"/>
                    <a:pt x="27894" y="9390"/>
                  </a:cubicBezTo>
                  <a:cubicBezTo>
                    <a:pt x="27894" y="11373"/>
                    <a:pt x="28389" y="13752"/>
                    <a:pt x="29481" y="16528"/>
                  </a:cubicBezTo>
                  <a:lnTo>
                    <a:pt x="47531" y="65299"/>
                  </a:lnTo>
                  <a:lnTo>
                    <a:pt x="65979" y="25449"/>
                  </a:lnTo>
                  <a:lnTo>
                    <a:pt x="61020" y="12959"/>
                  </a:lnTo>
                  <a:cubicBezTo>
                    <a:pt x="59533" y="9291"/>
                    <a:pt x="57648" y="6714"/>
                    <a:pt x="55268" y="5227"/>
                  </a:cubicBezTo>
                  <a:cubicBezTo>
                    <a:pt x="53780" y="4434"/>
                    <a:pt x="51201" y="3938"/>
                    <a:pt x="47531" y="3641"/>
                  </a:cubicBezTo>
                  <a:lnTo>
                    <a:pt x="47531" y="271"/>
                  </a:lnTo>
                  <a:lnTo>
                    <a:pt x="88196" y="271"/>
                  </a:lnTo>
                  <a:lnTo>
                    <a:pt x="88196" y="3641"/>
                  </a:lnTo>
                  <a:cubicBezTo>
                    <a:pt x="83683" y="3938"/>
                    <a:pt x="80509" y="4781"/>
                    <a:pt x="78674" y="6218"/>
                  </a:cubicBezTo>
                  <a:cubicBezTo>
                    <a:pt x="77336" y="7160"/>
                    <a:pt x="76691" y="8696"/>
                    <a:pt x="76691" y="10778"/>
                  </a:cubicBezTo>
                  <a:cubicBezTo>
                    <a:pt x="76691" y="12116"/>
                    <a:pt x="76939" y="13455"/>
                    <a:pt x="77484" y="14743"/>
                  </a:cubicBezTo>
                  <a:lnTo>
                    <a:pt x="96924" y="63515"/>
                  </a:lnTo>
                  <a:lnTo>
                    <a:pt x="114777" y="16528"/>
                  </a:lnTo>
                  <a:cubicBezTo>
                    <a:pt x="115967" y="13108"/>
                    <a:pt x="116562" y="10382"/>
                    <a:pt x="116562" y="8399"/>
                  </a:cubicBezTo>
                  <a:cubicBezTo>
                    <a:pt x="116562" y="7210"/>
                    <a:pt x="115967" y="6169"/>
                    <a:pt x="114777" y="5227"/>
                  </a:cubicBezTo>
                  <a:cubicBezTo>
                    <a:pt x="113586" y="4335"/>
                    <a:pt x="111206" y="3790"/>
                    <a:pt x="107635" y="3641"/>
                  </a:cubicBezTo>
                  <a:lnTo>
                    <a:pt x="107635" y="271"/>
                  </a:lnTo>
                  <a:lnTo>
                    <a:pt x="134613" y="271"/>
                  </a:lnTo>
                  <a:lnTo>
                    <a:pt x="134613" y="3641"/>
                  </a:lnTo>
                  <a:cubicBezTo>
                    <a:pt x="129158" y="4434"/>
                    <a:pt x="125191" y="8151"/>
                    <a:pt x="122711" y="14743"/>
                  </a:cubicBezTo>
                  <a:lnTo>
                    <a:pt x="94147" y="87901"/>
                  </a:lnTo>
                  <a:lnTo>
                    <a:pt x="90378" y="87901"/>
                  </a:lnTo>
                  <a:lnTo>
                    <a:pt x="69153" y="33578"/>
                  </a:lnTo>
                  <a:lnTo>
                    <a:pt x="44358" y="87901"/>
                  </a:lnTo>
                  <a:lnTo>
                    <a:pt x="40986" y="87901"/>
                  </a:lnTo>
                  <a:lnTo>
                    <a:pt x="13611" y="16528"/>
                  </a:lnTo>
                  <a:cubicBezTo>
                    <a:pt x="11727" y="11918"/>
                    <a:pt x="9942" y="8796"/>
                    <a:pt x="8256" y="7210"/>
                  </a:cubicBezTo>
                  <a:cubicBezTo>
                    <a:pt x="6520" y="5623"/>
                    <a:pt x="3793" y="4434"/>
                    <a:pt x="123" y="364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A433073-698C-C12D-8F1C-FAF34A5EF3C9}"/>
                </a:ext>
              </a:extLst>
            </p:cNvPr>
            <p:cNvSpPr/>
            <p:nvPr/>
          </p:nvSpPr>
          <p:spPr>
            <a:xfrm>
              <a:off x="1824417" y="4701325"/>
              <a:ext cx="71807" cy="90207"/>
            </a:xfrm>
            <a:custGeom>
              <a:avLst/>
              <a:gdLst>
                <a:gd name="connsiteX0" fmla="*/ 13226 w 71807"/>
                <a:gd name="connsiteY0" fmla="*/ 34966 h 90207"/>
                <a:gd name="connsiteX1" fmla="*/ 22350 w 71807"/>
                <a:gd name="connsiteY1" fmla="*/ 64506 h 90207"/>
                <a:gd name="connsiteX2" fmla="*/ 44170 w 71807"/>
                <a:gd name="connsiteY2" fmla="*/ 75410 h 90207"/>
                <a:gd name="connsiteX3" fmla="*/ 58849 w 71807"/>
                <a:gd name="connsiteY3" fmla="*/ 70851 h 90207"/>
                <a:gd name="connsiteX4" fmla="*/ 69164 w 71807"/>
                <a:gd name="connsiteY4" fmla="*/ 54990 h 90207"/>
                <a:gd name="connsiteX5" fmla="*/ 71941 w 71807"/>
                <a:gd name="connsiteY5" fmla="*/ 56972 h 90207"/>
                <a:gd name="connsiteX6" fmla="*/ 60634 w 71807"/>
                <a:gd name="connsiteY6" fmla="*/ 80169 h 90207"/>
                <a:gd name="connsiteX7" fmla="*/ 37228 w 71807"/>
                <a:gd name="connsiteY7" fmla="*/ 90478 h 90207"/>
                <a:gd name="connsiteX8" fmla="*/ 11044 w 71807"/>
                <a:gd name="connsiteY8" fmla="*/ 78583 h 90207"/>
                <a:gd name="connsiteX9" fmla="*/ 134 w 71807"/>
                <a:gd name="connsiteY9" fmla="*/ 46465 h 90207"/>
                <a:gd name="connsiteX10" fmla="*/ 11242 w 71807"/>
                <a:gd name="connsiteY10" fmla="*/ 12563 h 90207"/>
                <a:gd name="connsiteX11" fmla="*/ 39409 w 71807"/>
                <a:gd name="connsiteY11" fmla="*/ 271 h 90207"/>
                <a:gd name="connsiteX12" fmla="*/ 62816 w 71807"/>
                <a:gd name="connsiteY12" fmla="*/ 9787 h 90207"/>
                <a:gd name="connsiteX13" fmla="*/ 71941 w 71807"/>
                <a:gd name="connsiteY13" fmla="*/ 34966 h 90207"/>
                <a:gd name="connsiteX14" fmla="*/ 13226 w 71807"/>
                <a:gd name="connsiteY14" fmla="*/ 29414 h 90207"/>
                <a:gd name="connsiteX15" fmla="*/ 52700 w 71807"/>
                <a:gd name="connsiteY15" fmla="*/ 29414 h 90207"/>
                <a:gd name="connsiteX16" fmla="*/ 50716 w 71807"/>
                <a:gd name="connsiteY16" fmla="*/ 17916 h 90207"/>
                <a:gd name="connsiteX17" fmla="*/ 43773 w 71807"/>
                <a:gd name="connsiteY17" fmla="*/ 9787 h 90207"/>
                <a:gd name="connsiteX18" fmla="*/ 34054 w 71807"/>
                <a:gd name="connsiteY18" fmla="*/ 6813 h 90207"/>
                <a:gd name="connsiteX19" fmla="*/ 20367 w 71807"/>
                <a:gd name="connsiteY19" fmla="*/ 12959 h 90207"/>
                <a:gd name="connsiteX20" fmla="*/ 13226 w 71807"/>
                <a:gd name="connsiteY20" fmla="*/ 29414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226" y="34966"/>
                  </a:moveTo>
                  <a:cubicBezTo>
                    <a:pt x="13226" y="47555"/>
                    <a:pt x="16251" y="57369"/>
                    <a:pt x="22350" y="64506"/>
                  </a:cubicBezTo>
                  <a:cubicBezTo>
                    <a:pt x="28549" y="71792"/>
                    <a:pt x="35839" y="75410"/>
                    <a:pt x="44170" y="75410"/>
                  </a:cubicBezTo>
                  <a:cubicBezTo>
                    <a:pt x="49823" y="75410"/>
                    <a:pt x="54733" y="73924"/>
                    <a:pt x="58849" y="70851"/>
                  </a:cubicBezTo>
                  <a:cubicBezTo>
                    <a:pt x="62915" y="67678"/>
                    <a:pt x="66387" y="62425"/>
                    <a:pt x="69164" y="54990"/>
                  </a:cubicBezTo>
                  <a:lnTo>
                    <a:pt x="71941" y="56972"/>
                  </a:lnTo>
                  <a:cubicBezTo>
                    <a:pt x="70751" y="65448"/>
                    <a:pt x="66982" y="73180"/>
                    <a:pt x="60634" y="80169"/>
                  </a:cubicBezTo>
                  <a:cubicBezTo>
                    <a:pt x="54386" y="87058"/>
                    <a:pt x="46600" y="90478"/>
                    <a:pt x="37228" y="90478"/>
                  </a:cubicBezTo>
                  <a:cubicBezTo>
                    <a:pt x="27012" y="90478"/>
                    <a:pt x="18284" y="86513"/>
                    <a:pt x="11044" y="78583"/>
                  </a:cubicBezTo>
                  <a:cubicBezTo>
                    <a:pt x="3754" y="70652"/>
                    <a:pt x="134" y="59946"/>
                    <a:pt x="134" y="46465"/>
                  </a:cubicBezTo>
                  <a:cubicBezTo>
                    <a:pt x="134" y="31942"/>
                    <a:pt x="3803" y="20642"/>
                    <a:pt x="11242" y="12563"/>
                  </a:cubicBezTo>
                  <a:cubicBezTo>
                    <a:pt x="18631" y="4384"/>
                    <a:pt x="28004" y="271"/>
                    <a:pt x="39409" y="271"/>
                  </a:cubicBezTo>
                  <a:cubicBezTo>
                    <a:pt x="48931" y="271"/>
                    <a:pt x="56717" y="3443"/>
                    <a:pt x="62816" y="9787"/>
                  </a:cubicBezTo>
                  <a:cubicBezTo>
                    <a:pt x="68866" y="16032"/>
                    <a:pt x="71941" y="24408"/>
                    <a:pt x="71941" y="34966"/>
                  </a:cubicBezTo>
                  <a:close/>
                  <a:moveTo>
                    <a:pt x="13226" y="29414"/>
                  </a:moveTo>
                  <a:lnTo>
                    <a:pt x="52700" y="29414"/>
                  </a:lnTo>
                  <a:cubicBezTo>
                    <a:pt x="52303" y="24012"/>
                    <a:pt x="51609" y="20195"/>
                    <a:pt x="50716" y="17916"/>
                  </a:cubicBezTo>
                  <a:cubicBezTo>
                    <a:pt x="49129" y="14496"/>
                    <a:pt x="46798" y="11770"/>
                    <a:pt x="43773" y="9787"/>
                  </a:cubicBezTo>
                  <a:cubicBezTo>
                    <a:pt x="40699" y="7804"/>
                    <a:pt x="37475" y="6813"/>
                    <a:pt x="34054" y="6813"/>
                  </a:cubicBezTo>
                  <a:cubicBezTo>
                    <a:pt x="28995" y="6813"/>
                    <a:pt x="24433" y="8895"/>
                    <a:pt x="20367" y="12959"/>
                  </a:cubicBezTo>
                  <a:cubicBezTo>
                    <a:pt x="16251" y="16924"/>
                    <a:pt x="13870" y="22426"/>
                    <a:pt x="13226" y="2941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7FC682D-77DE-7D74-288D-C2C9A158A7AC}"/>
                </a:ext>
              </a:extLst>
            </p:cNvPr>
            <p:cNvSpPr/>
            <p:nvPr/>
          </p:nvSpPr>
          <p:spPr>
            <a:xfrm>
              <a:off x="1902914" y="4701325"/>
              <a:ext cx="63277" cy="87630"/>
            </a:xfrm>
            <a:custGeom>
              <a:avLst/>
              <a:gdLst>
                <a:gd name="connsiteX0" fmla="*/ 29696 w 63277"/>
                <a:gd name="connsiteY0" fmla="*/ 271 h 87630"/>
                <a:gd name="connsiteX1" fmla="*/ 29696 w 63277"/>
                <a:gd name="connsiteY1" fmla="*/ 19502 h 87630"/>
                <a:gd name="connsiteX2" fmla="*/ 51715 w 63277"/>
                <a:gd name="connsiteY2" fmla="*/ 271 h 87630"/>
                <a:gd name="connsiteX3" fmla="*/ 60046 w 63277"/>
                <a:gd name="connsiteY3" fmla="*/ 3443 h 87630"/>
                <a:gd name="connsiteX4" fmla="*/ 63418 w 63277"/>
                <a:gd name="connsiteY4" fmla="*/ 10580 h 87630"/>
                <a:gd name="connsiteX5" fmla="*/ 61038 w 63277"/>
                <a:gd name="connsiteY5" fmla="*/ 16924 h 87630"/>
                <a:gd name="connsiteX6" fmla="*/ 55285 w 63277"/>
                <a:gd name="connsiteY6" fmla="*/ 19303 h 87630"/>
                <a:gd name="connsiteX7" fmla="*/ 47946 w 63277"/>
                <a:gd name="connsiteY7" fmla="*/ 16131 h 87630"/>
                <a:gd name="connsiteX8" fmla="*/ 41995 w 63277"/>
                <a:gd name="connsiteY8" fmla="*/ 12959 h 87630"/>
                <a:gd name="connsiteX9" fmla="*/ 38424 w 63277"/>
                <a:gd name="connsiteY9" fmla="*/ 14743 h 87630"/>
                <a:gd name="connsiteX10" fmla="*/ 29696 w 63277"/>
                <a:gd name="connsiteY10" fmla="*/ 27234 h 87630"/>
                <a:gd name="connsiteX11" fmla="*/ 29696 w 63277"/>
                <a:gd name="connsiteY11" fmla="*/ 68075 h 87630"/>
                <a:gd name="connsiteX12" fmla="*/ 31482 w 63277"/>
                <a:gd name="connsiteY12" fmla="*/ 78781 h 87630"/>
                <a:gd name="connsiteX13" fmla="*/ 35647 w 63277"/>
                <a:gd name="connsiteY13" fmla="*/ 82944 h 87630"/>
                <a:gd name="connsiteX14" fmla="*/ 44574 w 63277"/>
                <a:gd name="connsiteY14" fmla="*/ 84530 h 87630"/>
                <a:gd name="connsiteX15" fmla="*/ 44574 w 63277"/>
                <a:gd name="connsiteY15" fmla="*/ 87901 h 87630"/>
                <a:gd name="connsiteX16" fmla="*/ 1132 w 63277"/>
                <a:gd name="connsiteY16" fmla="*/ 87901 h 87630"/>
                <a:gd name="connsiteX17" fmla="*/ 1132 w 63277"/>
                <a:gd name="connsiteY17" fmla="*/ 84530 h 87630"/>
                <a:gd name="connsiteX18" fmla="*/ 10654 w 63277"/>
                <a:gd name="connsiteY18" fmla="*/ 82548 h 87630"/>
                <a:gd name="connsiteX19" fmla="*/ 14026 w 63277"/>
                <a:gd name="connsiteY19" fmla="*/ 77790 h 87630"/>
                <a:gd name="connsiteX20" fmla="*/ 14422 w 63277"/>
                <a:gd name="connsiteY20" fmla="*/ 68868 h 87630"/>
                <a:gd name="connsiteX21" fmla="*/ 14422 w 63277"/>
                <a:gd name="connsiteY21" fmla="*/ 35759 h 87630"/>
                <a:gd name="connsiteX22" fmla="*/ 13827 w 63277"/>
                <a:gd name="connsiteY22" fmla="*/ 18114 h 87630"/>
                <a:gd name="connsiteX23" fmla="*/ 11645 w 63277"/>
                <a:gd name="connsiteY23" fmla="*/ 14149 h 87630"/>
                <a:gd name="connsiteX24" fmla="*/ 7678 w 63277"/>
                <a:gd name="connsiteY24" fmla="*/ 12761 h 87630"/>
                <a:gd name="connsiteX25" fmla="*/ 1132 w 63277"/>
                <a:gd name="connsiteY25" fmla="*/ 14149 h 87630"/>
                <a:gd name="connsiteX26" fmla="*/ 140 w 63277"/>
                <a:gd name="connsiteY26" fmla="*/ 10778 h 87630"/>
                <a:gd name="connsiteX27" fmla="*/ 25927 w 63277"/>
                <a:gd name="connsiteY27" fmla="*/ 271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3277" h="87630">
                  <a:moveTo>
                    <a:pt x="29696" y="271"/>
                  </a:moveTo>
                  <a:lnTo>
                    <a:pt x="29696" y="19502"/>
                  </a:lnTo>
                  <a:cubicBezTo>
                    <a:pt x="36837" y="6714"/>
                    <a:pt x="44177" y="271"/>
                    <a:pt x="51715" y="271"/>
                  </a:cubicBezTo>
                  <a:cubicBezTo>
                    <a:pt x="55136" y="271"/>
                    <a:pt x="57913" y="1361"/>
                    <a:pt x="60046" y="3443"/>
                  </a:cubicBezTo>
                  <a:cubicBezTo>
                    <a:pt x="62277" y="5574"/>
                    <a:pt x="63418" y="7953"/>
                    <a:pt x="63418" y="10580"/>
                  </a:cubicBezTo>
                  <a:cubicBezTo>
                    <a:pt x="63418" y="13108"/>
                    <a:pt x="62625" y="15239"/>
                    <a:pt x="61038" y="16924"/>
                  </a:cubicBezTo>
                  <a:cubicBezTo>
                    <a:pt x="59451" y="18510"/>
                    <a:pt x="57517" y="19303"/>
                    <a:pt x="55285" y="19303"/>
                  </a:cubicBezTo>
                  <a:cubicBezTo>
                    <a:pt x="53153" y="19303"/>
                    <a:pt x="50723" y="18263"/>
                    <a:pt x="47946" y="16131"/>
                  </a:cubicBezTo>
                  <a:cubicBezTo>
                    <a:pt x="45268" y="14050"/>
                    <a:pt x="43284" y="12959"/>
                    <a:pt x="41995" y="12959"/>
                  </a:cubicBezTo>
                  <a:cubicBezTo>
                    <a:pt x="40904" y="12959"/>
                    <a:pt x="39714" y="13554"/>
                    <a:pt x="38424" y="14743"/>
                  </a:cubicBezTo>
                  <a:cubicBezTo>
                    <a:pt x="35647" y="17271"/>
                    <a:pt x="32721" y="21435"/>
                    <a:pt x="29696" y="27234"/>
                  </a:cubicBezTo>
                  <a:lnTo>
                    <a:pt x="29696" y="68075"/>
                  </a:lnTo>
                  <a:cubicBezTo>
                    <a:pt x="29696" y="72734"/>
                    <a:pt x="30291" y="76303"/>
                    <a:pt x="31482" y="78781"/>
                  </a:cubicBezTo>
                  <a:cubicBezTo>
                    <a:pt x="32275" y="80367"/>
                    <a:pt x="33664" y="81755"/>
                    <a:pt x="35647" y="82944"/>
                  </a:cubicBezTo>
                  <a:cubicBezTo>
                    <a:pt x="37730" y="84035"/>
                    <a:pt x="40705" y="84530"/>
                    <a:pt x="44574" y="84530"/>
                  </a:cubicBezTo>
                  <a:lnTo>
                    <a:pt x="44574" y="87901"/>
                  </a:lnTo>
                  <a:lnTo>
                    <a:pt x="1132" y="87901"/>
                  </a:lnTo>
                  <a:lnTo>
                    <a:pt x="1132" y="84530"/>
                  </a:lnTo>
                  <a:cubicBezTo>
                    <a:pt x="5496" y="84530"/>
                    <a:pt x="8670" y="83886"/>
                    <a:pt x="10654" y="82548"/>
                  </a:cubicBezTo>
                  <a:cubicBezTo>
                    <a:pt x="12240" y="81507"/>
                    <a:pt x="13331" y="79921"/>
                    <a:pt x="14026" y="77790"/>
                  </a:cubicBezTo>
                  <a:cubicBezTo>
                    <a:pt x="14274" y="76749"/>
                    <a:pt x="14422" y="73775"/>
                    <a:pt x="14422" y="68868"/>
                  </a:cubicBezTo>
                  <a:lnTo>
                    <a:pt x="14422" y="35759"/>
                  </a:lnTo>
                  <a:cubicBezTo>
                    <a:pt x="14422" y="25846"/>
                    <a:pt x="14224" y="19997"/>
                    <a:pt x="13827" y="18114"/>
                  </a:cubicBezTo>
                  <a:cubicBezTo>
                    <a:pt x="13431" y="16280"/>
                    <a:pt x="12687" y="14942"/>
                    <a:pt x="11645" y="14149"/>
                  </a:cubicBezTo>
                  <a:cubicBezTo>
                    <a:pt x="10554" y="13257"/>
                    <a:pt x="9265" y="12761"/>
                    <a:pt x="7678" y="12761"/>
                  </a:cubicBezTo>
                  <a:cubicBezTo>
                    <a:pt x="5694" y="12761"/>
                    <a:pt x="3512" y="13257"/>
                    <a:pt x="1132" y="14149"/>
                  </a:cubicBezTo>
                  <a:lnTo>
                    <a:pt x="140" y="10778"/>
                  </a:lnTo>
                  <a:lnTo>
                    <a:pt x="25927" y="271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52C78A0-AFD1-FB84-D5D7-C80CD9E663B6}"/>
                </a:ext>
              </a:extLst>
            </p:cNvPr>
            <p:cNvSpPr/>
            <p:nvPr/>
          </p:nvSpPr>
          <p:spPr>
            <a:xfrm>
              <a:off x="1974422" y="4701325"/>
              <a:ext cx="57921" cy="90207"/>
            </a:xfrm>
            <a:custGeom>
              <a:avLst/>
              <a:gdLst>
                <a:gd name="connsiteX0" fmla="*/ 51720 w 57921"/>
                <a:gd name="connsiteY0" fmla="*/ 271 h 90207"/>
                <a:gd name="connsiteX1" fmla="*/ 51720 w 57921"/>
                <a:gd name="connsiteY1" fmla="*/ 29414 h 90207"/>
                <a:gd name="connsiteX2" fmla="*/ 48744 w 57921"/>
                <a:gd name="connsiteY2" fmla="*/ 29414 h 90207"/>
                <a:gd name="connsiteX3" fmla="*/ 39619 w 57921"/>
                <a:gd name="connsiteY3" fmla="*/ 10778 h 90207"/>
                <a:gd name="connsiteX4" fmla="*/ 25536 w 57921"/>
                <a:gd name="connsiteY4" fmla="*/ 5822 h 90207"/>
                <a:gd name="connsiteX5" fmla="*/ 15022 w 57921"/>
                <a:gd name="connsiteY5" fmla="*/ 9390 h 90207"/>
                <a:gd name="connsiteX6" fmla="*/ 11055 w 57921"/>
                <a:gd name="connsiteY6" fmla="*/ 16924 h 90207"/>
                <a:gd name="connsiteX7" fmla="*/ 14031 w 57921"/>
                <a:gd name="connsiteY7" fmla="*/ 25846 h 90207"/>
                <a:gd name="connsiteX8" fmla="*/ 25734 w 57921"/>
                <a:gd name="connsiteY8" fmla="*/ 33776 h 90207"/>
                <a:gd name="connsiteX9" fmla="*/ 39223 w 57921"/>
                <a:gd name="connsiteY9" fmla="*/ 40517 h 90207"/>
                <a:gd name="connsiteX10" fmla="*/ 58067 w 57921"/>
                <a:gd name="connsiteY10" fmla="*/ 64705 h 90207"/>
                <a:gd name="connsiteX11" fmla="*/ 49339 w 57921"/>
                <a:gd name="connsiteY11" fmla="*/ 83341 h 90207"/>
                <a:gd name="connsiteX12" fmla="*/ 29701 w 57921"/>
                <a:gd name="connsiteY12" fmla="*/ 90478 h 90207"/>
                <a:gd name="connsiteX13" fmla="*/ 11849 w 57921"/>
                <a:gd name="connsiteY13" fmla="*/ 87703 h 90207"/>
                <a:gd name="connsiteX14" fmla="*/ 6890 w 57921"/>
                <a:gd name="connsiteY14" fmla="*/ 86711 h 90207"/>
                <a:gd name="connsiteX15" fmla="*/ 3517 w 57921"/>
                <a:gd name="connsiteY15" fmla="*/ 89289 h 90207"/>
                <a:gd name="connsiteX16" fmla="*/ 542 w 57921"/>
                <a:gd name="connsiteY16" fmla="*/ 89289 h 90207"/>
                <a:gd name="connsiteX17" fmla="*/ 542 w 57921"/>
                <a:gd name="connsiteY17" fmla="*/ 58757 h 90207"/>
                <a:gd name="connsiteX18" fmla="*/ 3517 w 57921"/>
                <a:gd name="connsiteY18" fmla="*/ 58757 h 90207"/>
                <a:gd name="connsiteX19" fmla="*/ 13436 w 57921"/>
                <a:gd name="connsiteY19" fmla="*/ 78384 h 90207"/>
                <a:gd name="connsiteX20" fmla="*/ 29900 w 57921"/>
                <a:gd name="connsiteY20" fmla="*/ 84927 h 90207"/>
                <a:gd name="connsiteX21" fmla="*/ 40215 w 57921"/>
                <a:gd name="connsiteY21" fmla="*/ 81358 h 90207"/>
                <a:gd name="connsiteX22" fmla="*/ 44380 w 57921"/>
                <a:gd name="connsiteY22" fmla="*/ 72238 h 90207"/>
                <a:gd name="connsiteX23" fmla="*/ 39818 w 57921"/>
                <a:gd name="connsiteY23" fmla="*/ 61532 h 90207"/>
                <a:gd name="connsiteX24" fmla="*/ 21965 w 57921"/>
                <a:gd name="connsiteY24" fmla="*/ 50430 h 90207"/>
                <a:gd name="connsiteX25" fmla="*/ 4311 w 57921"/>
                <a:gd name="connsiteY25" fmla="*/ 38336 h 90207"/>
                <a:gd name="connsiteX26" fmla="*/ 145 w 57921"/>
                <a:gd name="connsiteY26" fmla="*/ 25053 h 90207"/>
                <a:gd name="connsiteX27" fmla="*/ 7286 w 57921"/>
                <a:gd name="connsiteY27" fmla="*/ 7408 h 90207"/>
                <a:gd name="connsiteX28" fmla="*/ 25932 w 57921"/>
                <a:gd name="connsiteY28" fmla="*/ 271 h 90207"/>
                <a:gd name="connsiteX29" fmla="*/ 38033 w 57921"/>
                <a:gd name="connsiteY29" fmla="*/ 2451 h 90207"/>
                <a:gd name="connsiteX30" fmla="*/ 44380 w 57921"/>
                <a:gd name="connsiteY30" fmla="*/ 3839 h 90207"/>
                <a:gd name="connsiteX31" fmla="*/ 46761 w 57921"/>
                <a:gd name="connsiteY31" fmla="*/ 3244 h 90207"/>
                <a:gd name="connsiteX32" fmla="*/ 48744 w 57921"/>
                <a:gd name="connsiteY32" fmla="*/ 271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921" h="90207">
                  <a:moveTo>
                    <a:pt x="51720" y="271"/>
                  </a:moveTo>
                  <a:lnTo>
                    <a:pt x="51720" y="29414"/>
                  </a:lnTo>
                  <a:lnTo>
                    <a:pt x="48744" y="29414"/>
                  </a:lnTo>
                  <a:cubicBezTo>
                    <a:pt x="46364" y="20295"/>
                    <a:pt x="43289" y="14099"/>
                    <a:pt x="39619" y="10778"/>
                  </a:cubicBezTo>
                  <a:cubicBezTo>
                    <a:pt x="35900" y="7507"/>
                    <a:pt x="31189" y="5822"/>
                    <a:pt x="25536" y="5822"/>
                  </a:cubicBezTo>
                  <a:cubicBezTo>
                    <a:pt x="21172" y="5822"/>
                    <a:pt x="17651" y="7011"/>
                    <a:pt x="15022" y="9390"/>
                  </a:cubicBezTo>
                  <a:cubicBezTo>
                    <a:pt x="12345" y="11670"/>
                    <a:pt x="11055" y="14149"/>
                    <a:pt x="11055" y="16924"/>
                  </a:cubicBezTo>
                  <a:cubicBezTo>
                    <a:pt x="11055" y="20394"/>
                    <a:pt x="12047" y="23368"/>
                    <a:pt x="14031" y="25846"/>
                  </a:cubicBezTo>
                  <a:cubicBezTo>
                    <a:pt x="16014" y="28374"/>
                    <a:pt x="19882" y="31001"/>
                    <a:pt x="25734" y="33776"/>
                  </a:cubicBezTo>
                  <a:lnTo>
                    <a:pt x="39223" y="40517"/>
                  </a:lnTo>
                  <a:cubicBezTo>
                    <a:pt x="51769" y="46613"/>
                    <a:pt x="58067" y="54692"/>
                    <a:pt x="58067" y="64705"/>
                  </a:cubicBezTo>
                  <a:cubicBezTo>
                    <a:pt x="58067" y="72387"/>
                    <a:pt x="55141" y="78583"/>
                    <a:pt x="49339" y="83341"/>
                  </a:cubicBezTo>
                  <a:cubicBezTo>
                    <a:pt x="43488" y="88099"/>
                    <a:pt x="36942" y="90478"/>
                    <a:pt x="29701" y="90478"/>
                  </a:cubicBezTo>
                  <a:cubicBezTo>
                    <a:pt x="24544" y="90478"/>
                    <a:pt x="18593" y="89536"/>
                    <a:pt x="11849" y="87703"/>
                  </a:cubicBezTo>
                  <a:cubicBezTo>
                    <a:pt x="9865" y="87058"/>
                    <a:pt x="8179" y="86711"/>
                    <a:pt x="6890" y="86711"/>
                  </a:cubicBezTo>
                  <a:cubicBezTo>
                    <a:pt x="5402" y="86711"/>
                    <a:pt x="4311" y="87603"/>
                    <a:pt x="3517" y="89289"/>
                  </a:cubicBezTo>
                  <a:lnTo>
                    <a:pt x="542" y="89289"/>
                  </a:lnTo>
                  <a:lnTo>
                    <a:pt x="542" y="58757"/>
                  </a:lnTo>
                  <a:lnTo>
                    <a:pt x="3517" y="58757"/>
                  </a:lnTo>
                  <a:cubicBezTo>
                    <a:pt x="5204" y="67480"/>
                    <a:pt x="8526" y="74023"/>
                    <a:pt x="13436" y="78384"/>
                  </a:cubicBezTo>
                  <a:cubicBezTo>
                    <a:pt x="18295" y="82746"/>
                    <a:pt x="23800" y="84927"/>
                    <a:pt x="29900" y="84927"/>
                  </a:cubicBezTo>
                  <a:cubicBezTo>
                    <a:pt x="34115" y="84927"/>
                    <a:pt x="37537" y="83737"/>
                    <a:pt x="40215" y="81358"/>
                  </a:cubicBezTo>
                  <a:cubicBezTo>
                    <a:pt x="42992" y="78880"/>
                    <a:pt x="44380" y="75807"/>
                    <a:pt x="44380" y="72238"/>
                  </a:cubicBezTo>
                  <a:cubicBezTo>
                    <a:pt x="44380" y="68025"/>
                    <a:pt x="42843" y="64457"/>
                    <a:pt x="39818" y="61532"/>
                  </a:cubicBezTo>
                  <a:cubicBezTo>
                    <a:pt x="36892" y="58658"/>
                    <a:pt x="30941" y="54940"/>
                    <a:pt x="21965" y="50430"/>
                  </a:cubicBezTo>
                  <a:cubicBezTo>
                    <a:pt x="12940" y="45969"/>
                    <a:pt x="7088" y="41905"/>
                    <a:pt x="4311" y="38336"/>
                  </a:cubicBezTo>
                  <a:cubicBezTo>
                    <a:pt x="1534" y="34768"/>
                    <a:pt x="145" y="30356"/>
                    <a:pt x="145" y="25053"/>
                  </a:cubicBezTo>
                  <a:cubicBezTo>
                    <a:pt x="145" y="18064"/>
                    <a:pt x="2526" y="12166"/>
                    <a:pt x="7286" y="7408"/>
                  </a:cubicBezTo>
                  <a:cubicBezTo>
                    <a:pt x="12047" y="2650"/>
                    <a:pt x="18246" y="271"/>
                    <a:pt x="25932" y="271"/>
                  </a:cubicBezTo>
                  <a:cubicBezTo>
                    <a:pt x="29205" y="271"/>
                    <a:pt x="33272" y="1014"/>
                    <a:pt x="38033" y="2451"/>
                  </a:cubicBezTo>
                  <a:cubicBezTo>
                    <a:pt x="41206" y="3393"/>
                    <a:pt x="43289" y="3839"/>
                    <a:pt x="44380" y="3839"/>
                  </a:cubicBezTo>
                  <a:cubicBezTo>
                    <a:pt x="45422" y="3839"/>
                    <a:pt x="46215" y="3641"/>
                    <a:pt x="46761" y="3244"/>
                  </a:cubicBezTo>
                  <a:cubicBezTo>
                    <a:pt x="47256" y="2848"/>
                    <a:pt x="47951" y="1857"/>
                    <a:pt x="48744" y="27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967CAF2-F814-4CBC-47A1-879B370BDF62}"/>
                </a:ext>
              </a:extLst>
            </p:cNvPr>
            <p:cNvSpPr/>
            <p:nvPr/>
          </p:nvSpPr>
          <p:spPr>
            <a:xfrm>
              <a:off x="2043514" y="4656916"/>
              <a:ext cx="51177" cy="172682"/>
            </a:xfrm>
            <a:custGeom>
              <a:avLst/>
              <a:gdLst>
                <a:gd name="connsiteX0" fmla="*/ 151 w 51177"/>
                <a:gd name="connsiteY0" fmla="*/ 4234 h 172682"/>
                <a:gd name="connsiteX1" fmla="*/ 151 w 51177"/>
                <a:gd name="connsiteY1" fmla="*/ 271 h 172682"/>
                <a:gd name="connsiteX2" fmla="*/ 23558 w 51177"/>
                <a:gd name="connsiteY2" fmla="*/ 16725 h 172682"/>
                <a:gd name="connsiteX3" fmla="*/ 43989 w 51177"/>
                <a:gd name="connsiteY3" fmla="*/ 48447 h 172682"/>
                <a:gd name="connsiteX4" fmla="*/ 51329 w 51177"/>
                <a:gd name="connsiteY4" fmla="*/ 86512 h 172682"/>
                <a:gd name="connsiteX5" fmla="*/ 37047 w 51177"/>
                <a:gd name="connsiteY5" fmla="*/ 139051 h 172682"/>
                <a:gd name="connsiteX6" fmla="*/ 151 w 51177"/>
                <a:gd name="connsiteY6" fmla="*/ 172953 h 172682"/>
                <a:gd name="connsiteX7" fmla="*/ 151 w 51177"/>
                <a:gd name="connsiteY7" fmla="*/ 169583 h 172682"/>
                <a:gd name="connsiteX8" fmla="*/ 18797 w 51177"/>
                <a:gd name="connsiteY8" fmla="*/ 152136 h 172682"/>
                <a:gd name="connsiteX9" fmla="*/ 29906 w 51177"/>
                <a:gd name="connsiteY9" fmla="*/ 124380 h 172682"/>
                <a:gd name="connsiteX10" fmla="*/ 33476 w 51177"/>
                <a:gd name="connsiteY10" fmla="*/ 89288 h 172682"/>
                <a:gd name="connsiteX11" fmla="*/ 30302 w 51177"/>
                <a:gd name="connsiteY11" fmla="*/ 53205 h 172682"/>
                <a:gd name="connsiteX12" fmla="*/ 24351 w 51177"/>
                <a:gd name="connsiteY12" fmla="*/ 32784 h 172682"/>
                <a:gd name="connsiteX13" fmla="*/ 15227 w 51177"/>
                <a:gd name="connsiteY13" fmla="*/ 17915 h 172682"/>
                <a:gd name="connsiteX14" fmla="*/ 151 w 51177"/>
                <a:gd name="connsiteY14" fmla="*/ 4234 h 17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177" h="172682">
                  <a:moveTo>
                    <a:pt x="151" y="4234"/>
                  </a:moveTo>
                  <a:lnTo>
                    <a:pt x="151" y="271"/>
                  </a:lnTo>
                  <a:cubicBezTo>
                    <a:pt x="9524" y="4929"/>
                    <a:pt x="17309" y="10381"/>
                    <a:pt x="23558" y="16725"/>
                  </a:cubicBezTo>
                  <a:cubicBezTo>
                    <a:pt x="32385" y="25746"/>
                    <a:pt x="39229" y="36303"/>
                    <a:pt x="43989" y="48447"/>
                  </a:cubicBezTo>
                  <a:cubicBezTo>
                    <a:pt x="48849" y="60640"/>
                    <a:pt x="51329" y="73328"/>
                    <a:pt x="51329" y="86512"/>
                  </a:cubicBezTo>
                  <a:cubicBezTo>
                    <a:pt x="51329" y="105694"/>
                    <a:pt x="46568" y="123190"/>
                    <a:pt x="37047" y="139051"/>
                  </a:cubicBezTo>
                  <a:cubicBezTo>
                    <a:pt x="27624" y="154911"/>
                    <a:pt x="15326" y="166212"/>
                    <a:pt x="151" y="172953"/>
                  </a:cubicBezTo>
                  <a:lnTo>
                    <a:pt x="151" y="169583"/>
                  </a:lnTo>
                  <a:cubicBezTo>
                    <a:pt x="7689" y="165221"/>
                    <a:pt x="13888" y="159372"/>
                    <a:pt x="18797" y="152136"/>
                  </a:cubicBezTo>
                  <a:cubicBezTo>
                    <a:pt x="23806" y="144850"/>
                    <a:pt x="27525" y="135581"/>
                    <a:pt x="29906" y="124380"/>
                  </a:cubicBezTo>
                  <a:cubicBezTo>
                    <a:pt x="32286" y="113178"/>
                    <a:pt x="33476" y="101481"/>
                    <a:pt x="33476" y="89288"/>
                  </a:cubicBezTo>
                  <a:cubicBezTo>
                    <a:pt x="33476" y="76104"/>
                    <a:pt x="32385" y="64060"/>
                    <a:pt x="30302" y="53205"/>
                  </a:cubicBezTo>
                  <a:cubicBezTo>
                    <a:pt x="28715" y="44630"/>
                    <a:pt x="26732" y="37840"/>
                    <a:pt x="24351" y="32784"/>
                  </a:cubicBezTo>
                  <a:cubicBezTo>
                    <a:pt x="22070" y="27630"/>
                    <a:pt x="19045" y="22673"/>
                    <a:pt x="15227" y="17915"/>
                  </a:cubicBezTo>
                  <a:cubicBezTo>
                    <a:pt x="11359" y="13157"/>
                    <a:pt x="6350" y="8597"/>
                    <a:pt x="151" y="423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0AFF781F-F3F2-C725-C34B-E04B0AE3E359}"/>
              </a:ext>
            </a:extLst>
          </p:cNvPr>
          <p:cNvSpPr/>
          <p:nvPr/>
        </p:nvSpPr>
        <p:spPr>
          <a:xfrm>
            <a:off x="377529" y="3933139"/>
            <a:ext cx="1527052" cy="385109"/>
          </a:xfrm>
          <a:custGeom>
            <a:avLst/>
            <a:gdLst>
              <a:gd name="connsiteX0" fmla="*/ 0 w 1527052"/>
              <a:gd name="connsiteY0" fmla="*/ 385110 h 385109"/>
              <a:gd name="connsiteX1" fmla="*/ 2331 w 1527052"/>
              <a:gd name="connsiteY1" fmla="*/ 355723 h 385109"/>
              <a:gd name="connsiteX2" fmla="*/ 11702 w 1527052"/>
              <a:gd name="connsiteY2" fmla="*/ 357208 h 385109"/>
              <a:gd name="connsiteX3" fmla="*/ 9521 w 1527052"/>
              <a:gd name="connsiteY3" fmla="*/ 385110 h 385109"/>
              <a:gd name="connsiteX4" fmla="*/ 9223 w 1527052"/>
              <a:gd name="connsiteY4" fmla="*/ 327466 h 385109"/>
              <a:gd name="connsiteX5" fmla="*/ 20679 w 1527052"/>
              <a:gd name="connsiteY5" fmla="*/ 300503 h 385109"/>
              <a:gd name="connsiteX6" fmla="*/ 29109 w 1527052"/>
              <a:gd name="connsiteY6" fmla="*/ 304867 h 385109"/>
              <a:gd name="connsiteX7" fmla="*/ 18249 w 1527052"/>
              <a:gd name="connsiteY7" fmla="*/ 330498 h 385109"/>
              <a:gd name="connsiteX8" fmla="*/ 35755 w 1527052"/>
              <a:gd name="connsiteY8" fmla="*/ 275925 h 385109"/>
              <a:gd name="connsiteX9" fmla="*/ 54499 w 1527052"/>
              <a:gd name="connsiteY9" fmla="*/ 252921 h 385109"/>
              <a:gd name="connsiteX10" fmla="*/ 61541 w 1527052"/>
              <a:gd name="connsiteY10" fmla="*/ 259366 h 385109"/>
              <a:gd name="connsiteX11" fmla="*/ 43491 w 1527052"/>
              <a:gd name="connsiteY11" fmla="*/ 281470 h 385109"/>
              <a:gd name="connsiteX12" fmla="*/ 74634 w 1527052"/>
              <a:gd name="connsiteY12" fmla="*/ 233152 h 385109"/>
              <a:gd name="connsiteX13" fmla="*/ 97743 w 1527052"/>
              <a:gd name="connsiteY13" fmla="*/ 214360 h 385109"/>
              <a:gd name="connsiteX14" fmla="*/ 103446 w 1527052"/>
              <a:gd name="connsiteY14" fmla="*/ 221999 h 385109"/>
              <a:gd name="connsiteX15" fmla="*/ 80982 w 1527052"/>
              <a:gd name="connsiteY15" fmla="*/ 240283 h 385109"/>
              <a:gd name="connsiteX16" fmla="*/ 120654 w 1527052"/>
              <a:gd name="connsiteY16" fmla="*/ 198499 h 385109"/>
              <a:gd name="connsiteX17" fmla="*/ 145995 w 1527052"/>
              <a:gd name="connsiteY17" fmla="*/ 183235 h 385109"/>
              <a:gd name="connsiteX18" fmla="*/ 150657 w 1527052"/>
              <a:gd name="connsiteY18" fmla="*/ 191508 h 385109"/>
              <a:gd name="connsiteX19" fmla="*/ 125860 w 1527052"/>
              <a:gd name="connsiteY19" fmla="*/ 206481 h 385109"/>
              <a:gd name="connsiteX20" fmla="*/ 170790 w 1527052"/>
              <a:gd name="connsiteY20" fmla="*/ 170052 h 385109"/>
              <a:gd name="connsiteX21" fmla="*/ 196825 w 1527052"/>
              <a:gd name="connsiteY21" fmla="*/ 157655 h 385109"/>
              <a:gd name="connsiteX22" fmla="*/ 200694 w 1527052"/>
              <a:gd name="connsiteY22" fmla="*/ 166334 h 385109"/>
              <a:gd name="connsiteX23" fmla="*/ 175054 w 1527052"/>
              <a:gd name="connsiteY23" fmla="*/ 178528 h 385109"/>
              <a:gd name="connsiteX24" fmla="*/ 223704 w 1527052"/>
              <a:gd name="connsiteY24" fmla="*/ 146159 h 385109"/>
              <a:gd name="connsiteX25" fmla="*/ 249688 w 1527052"/>
              <a:gd name="connsiteY25" fmla="*/ 136097 h 385109"/>
              <a:gd name="connsiteX26" fmla="*/ 253012 w 1527052"/>
              <a:gd name="connsiteY26" fmla="*/ 145017 h 385109"/>
              <a:gd name="connsiteX27" fmla="*/ 227323 w 1527052"/>
              <a:gd name="connsiteY27" fmla="*/ 154978 h 385109"/>
              <a:gd name="connsiteX28" fmla="*/ 277113 w 1527052"/>
              <a:gd name="connsiteY28" fmla="*/ 126391 h 385109"/>
              <a:gd name="connsiteX29" fmla="*/ 304636 w 1527052"/>
              <a:gd name="connsiteY29" fmla="*/ 117420 h 385109"/>
              <a:gd name="connsiteX30" fmla="*/ 307511 w 1527052"/>
              <a:gd name="connsiteY30" fmla="*/ 126479 h 385109"/>
              <a:gd name="connsiteX31" fmla="*/ 280187 w 1527052"/>
              <a:gd name="connsiteY31" fmla="*/ 135361 h 385109"/>
              <a:gd name="connsiteX32" fmla="*/ 331364 w 1527052"/>
              <a:gd name="connsiteY32" fmla="*/ 109388 h 385109"/>
              <a:gd name="connsiteX33" fmla="*/ 359234 w 1527052"/>
              <a:gd name="connsiteY33" fmla="*/ 101648 h 385109"/>
              <a:gd name="connsiteX34" fmla="*/ 361665 w 1527052"/>
              <a:gd name="connsiteY34" fmla="*/ 110872 h 385109"/>
              <a:gd name="connsiteX35" fmla="*/ 334043 w 1527052"/>
              <a:gd name="connsiteY35" fmla="*/ 118549 h 385109"/>
              <a:gd name="connsiteX36" fmla="*/ 387798 w 1527052"/>
              <a:gd name="connsiteY36" fmla="*/ 94314 h 385109"/>
              <a:gd name="connsiteX37" fmla="*/ 414677 w 1527052"/>
              <a:gd name="connsiteY37" fmla="*/ 87919 h 385109"/>
              <a:gd name="connsiteX38" fmla="*/ 416809 w 1527052"/>
              <a:gd name="connsiteY38" fmla="*/ 97143 h 385109"/>
              <a:gd name="connsiteX39" fmla="*/ 390080 w 1527052"/>
              <a:gd name="connsiteY39" fmla="*/ 103538 h 385109"/>
              <a:gd name="connsiteX40" fmla="*/ 442447 w 1527052"/>
              <a:gd name="connsiteY40" fmla="*/ 81676 h 385109"/>
              <a:gd name="connsiteX41" fmla="*/ 471112 w 1527052"/>
              <a:gd name="connsiteY41" fmla="*/ 75725 h 385109"/>
              <a:gd name="connsiteX42" fmla="*/ 472996 w 1527052"/>
              <a:gd name="connsiteY42" fmla="*/ 85051 h 385109"/>
              <a:gd name="connsiteX43" fmla="*/ 444432 w 1527052"/>
              <a:gd name="connsiteY43" fmla="*/ 91002 h 385109"/>
              <a:gd name="connsiteX44" fmla="*/ 499229 w 1527052"/>
              <a:gd name="connsiteY44" fmla="*/ 70282 h 385109"/>
              <a:gd name="connsiteX45" fmla="*/ 526654 w 1527052"/>
              <a:gd name="connsiteY45" fmla="*/ 65270 h 385109"/>
              <a:gd name="connsiteX46" fmla="*/ 528339 w 1527052"/>
              <a:gd name="connsiteY46" fmla="*/ 74634 h 385109"/>
              <a:gd name="connsiteX47" fmla="*/ 500965 w 1527052"/>
              <a:gd name="connsiteY47" fmla="*/ 79595 h 385109"/>
              <a:gd name="connsiteX48" fmla="*/ 554870 w 1527052"/>
              <a:gd name="connsiteY48" fmla="*/ 60410 h 385109"/>
              <a:gd name="connsiteX49" fmla="*/ 583782 w 1527052"/>
              <a:gd name="connsiteY49" fmla="*/ 55804 h 385109"/>
              <a:gd name="connsiteX50" fmla="*/ 585219 w 1527052"/>
              <a:gd name="connsiteY50" fmla="*/ 65219 h 385109"/>
              <a:gd name="connsiteX51" fmla="*/ 556407 w 1527052"/>
              <a:gd name="connsiteY51" fmla="*/ 69838 h 385109"/>
              <a:gd name="connsiteX52" fmla="*/ 612147 w 1527052"/>
              <a:gd name="connsiteY52" fmla="*/ 51541 h 385109"/>
              <a:gd name="connsiteX53" fmla="*/ 639670 w 1527052"/>
              <a:gd name="connsiteY53" fmla="*/ 47671 h 385109"/>
              <a:gd name="connsiteX54" fmla="*/ 641010 w 1527052"/>
              <a:gd name="connsiteY54" fmla="*/ 57098 h 385109"/>
              <a:gd name="connsiteX55" fmla="*/ 613437 w 1527052"/>
              <a:gd name="connsiteY55" fmla="*/ 60956 h 385109"/>
              <a:gd name="connsiteX56" fmla="*/ 667937 w 1527052"/>
              <a:gd name="connsiteY56" fmla="*/ 43915 h 385109"/>
              <a:gd name="connsiteX57" fmla="*/ 696700 w 1527052"/>
              <a:gd name="connsiteY57" fmla="*/ 40337 h 385109"/>
              <a:gd name="connsiteX58" fmla="*/ 697889 w 1527052"/>
              <a:gd name="connsiteY58" fmla="*/ 49764 h 385109"/>
              <a:gd name="connsiteX59" fmla="*/ 669127 w 1527052"/>
              <a:gd name="connsiteY59" fmla="*/ 53330 h 385109"/>
              <a:gd name="connsiteX60" fmla="*/ 725958 w 1527052"/>
              <a:gd name="connsiteY60" fmla="*/ 36924 h 385109"/>
              <a:gd name="connsiteX61" fmla="*/ 753431 w 1527052"/>
              <a:gd name="connsiteY61" fmla="*/ 33904 h 385109"/>
              <a:gd name="connsiteX62" fmla="*/ 754473 w 1527052"/>
              <a:gd name="connsiteY62" fmla="*/ 43369 h 385109"/>
              <a:gd name="connsiteX63" fmla="*/ 726999 w 1527052"/>
              <a:gd name="connsiteY63" fmla="*/ 46338 h 385109"/>
              <a:gd name="connsiteX64" fmla="*/ 781500 w 1527052"/>
              <a:gd name="connsiteY64" fmla="*/ 31023 h 385109"/>
              <a:gd name="connsiteX65" fmla="*/ 809965 w 1527052"/>
              <a:gd name="connsiteY65" fmla="*/ 28245 h 385109"/>
              <a:gd name="connsiteX66" fmla="*/ 810907 w 1527052"/>
              <a:gd name="connsiteY66" fmla="*/ 37710 h 385109"/>
              <a:gd name="connsiteX67" fmla="*/ 782392 w 1527052"/>
              <a:gd name="connsiteY67" fmla="*/ 40489 h 385109"/>
              <a:gd name="connsiteX68" fmla="*/ 839074 w 1527052"/>
              <a:gd name="connsiteY68" fmla="*/ 25618 h 385109"/>
              <a:gd name="connsiteX69" fmla="*/ 867937 w 1527052"/>
              <a:gd name="connsiteY69" fmla="*/ 23194 h 385109"/>
              <a:gd name="connsiteX70" fmla="*/ 868780 w 1527052"/>
              <a:gd name="connsiteY70" fmla="*/ 32660 h 385109"/>
              <a:gd name="connsiteX71" fmla="*/ 839867 w 1527052"/>
              <a:gd name="connsiteY71" fmla="*/ 35084 h 385109"/>
              <a:gd name="connsiteX72" fmla="*/ 895658 w 1527052"/>
              <a:gd name="connsiteY72" fmla="*/ 20961 h 385109"/>
              <a:gd name="connsiteX73" fmla="*/ 923775 w 1527052"/>
              <a:gd name="connsiteY73" fmla="*/ 18880 h 385109"/>
              <a:gd name="connsiteX74" fmla="*/ 924470 w 1527052"/>
              <a:gd name="connsiteY74" fmla="*/ 28397 h 385109"/>
              <a:gd name="connsiteX75" fmla="*/ 896402 w 1527052"/>
              <a:gd name="connsiteY75" fmla="*/ 30478 h 385109"/>
              <a:gd name="connsiteX76" fmla="*/ 952389 w 1527052"/>
              <a:gd name="connsiteY76" fmla="*/ 16901 h 385109"/>
              <a:gd name="connsiteX77" fmla="*/ 981351 w 1527052"/>
              <a:gd name="connsiteY77" fmla="*/ 15061 h 385109"/>
              <a:gd name="connsiteX78" fmla="*/ 981945 w 1527052"/>
              <a:gd name="connsiteY78" fmla="*/ 24527 h 385109"/>
              <a:gd name="connsiteX79" fmla="*/ 952984 w 1527052"/>
              <a:gd name="connsiteY79" fmla="*/ 26417 h 385109"/>
              <a:gd name="connsiteX80" fmla="*/ 1010708 w 1527052"/>
              <a:gd name="connsiteY80" fmla="*/ 13285 h 385109"/>
              <a:gd name="connsiteX81" fmla="*/ 1038375 w 1527052"/>
              <a:gd name="connsiteY81" fmla="*/ 11737 h 385109"/>
              <a:gd name="connsiteX82" fmla="*/ 1038870 w 1527052"/>
              <a:gd name="connsiteY82" fmla="*/ 21253 h 385109"/>
              <a:gd name="connsiteX83" fmla="*/ 1011253 w 1527052"/>
              <a:gd name="connsiteY83" fmla="*/ 22801 h 385109"/>
              <a:gd name="connsiteX84" fmla="*/ 1066444 w 1527052"/>
              <a:gd name="connsiteY84" fmla="*/ 10303 h 385109"/>
              <a:gd name="connsiteX85" fmla="*/ 1094869 w 1527052"/>
              <a:gd name="connsiteY85" fmla="*/ 8971 h 385109"/>
              <a:gd name="connsiteX86" fmla="*/ 1095313 w 1527052"/>
              <a:gd name="connsiteY86" fmla="*/ 18487 h 385109"/>
              <a:gd name="connsiteX87" fmla="*/ 1066888 w 1527052"/>
              <a:gd name="connsiteY87" fmla="*/ 19819 h 385109"/>
              <a:gd name="connsiteX88" fmla="*/ 1123674 w 1527052"/>
              <a:gd name="connsiteY88" fmla="*/ 7727 h 385109"/>
              <a:gd name="connsiteX89" fmla="*/ 1152835 w 1527052"/>
              <a:gd name="connsiteY89" fmla="*/ 6585 h 385109"/>
              <a:gd name="connsiteX90" fmla="*/ 1153229 w 1527052"/>
              <a:gd name="connsiteY90" fmla="*/ 16051 h 385109"/>
              <a:gd name="connsiteX91" fmla="*/ 1124068 w 1527052"/>
              <a:gd name="connsiteY91" fmla="*/ 17244 h 385109"/>
              <a:gd name="connsiteX92" fmla="*/ 1181552 w 1527052"/>
              <a:gd name="connsiteY92" fmla="*/ 5545 h 385109"/>
              <a:gd name="connsiteX93" fmla="*/ 1209418 w 1527052"/>
              <a:gd name="connsiteY93" fmla="*/ 4606 h 385109"/>
              <a:gd name="connsiteX94" fmla="*/ 1209710 w 1527052"/>
              <a:gd name="connsiteY94" fmla="*/ 14122 h 385109"/>
              <a:gd name="connsiteX95" fmla="*/ 1181894 w 1527052"/>
              <a:gd name="connsiteY95" fmla="*/ 15011 h 385109"/>
              <a:gd name="connsiteX96" fmla="*/ 1237639 w 1527052"/>
              <a:gd name="connsiteY96" fmla="*/ 3806 h 385109"/>
              <a:gd name="connsiteX97" fmla="*/ 1266102 w 1527052"/>
              <a:gd name="connsiteY97" fmla="*/ 3070 h 385109"/>
              <a:gd name="connsiteX98" fmla="*/ 1266343 w 1527052"/>
              <a:gd name="connsiteY98" fmla="*/ 12536 h 385109"/>
              <a:gd name="connsiteX99" fmla="*/ 1237880 w 1527052"/>
              <a:gd name="connsiteY99" fmla="*/ 13285 h 385109"/>
              <a:gd name="connsiteX100" fmla="*/ 1294958 w 1527052"/>
              <a:gd name="connsiteY100" fmla="*/ 2373 h 385109"/>
              <a:gd name="connsiteX101" fmla="*/ 1324119 w 1527052"/>
              <a:gd name="connsiteY101" fmla="*/ 1776 h 385109"/>
              <a:gd name="connsiteX102" fmla="*/ 1324322 w 1527052"/>
              <a:gd name="connsiteY102" fmla="*/ 11293 h 385109"/>
              <a:gd name="connsiteX103" fmla="*/ 1295161 w 1527052"/>
              <a:gd name="connsiteY103" fmla="*/ 11889 h 385109"/>
              <a:gd name="connsiteX104" fmla="*/ 1352937 w 1527052"/>
              <a:gd name="connsiteY104" fmla="*/ 1282 h 385109"/>
              <a:gd name="connsiteX105" fmla="*/ 1380803 w 1527052"/>
              <a:gd name="connsiteY105" fmla="*/ 888 h 385109"/>
              <a:gd name="connsiteX106" fmla="*/ 1380905 w 1527052"/>
              <a:gd name="connsiteY106" fmla="*/ 10405 h 385109"/>
              <a:gd name="connsiteX107" fmla="*/ 1353026 w 1527052"/>
              <a:gd name="connsiteY107" fmla="*/ 10798 h 385109"/>
              <a:gd name="connsiteX108" fmla="*/ 1408974 w 1527052"/>
              <a:gd name="connsiteY108" fmla="*/ 596 h 385109"/>
              <a:gd name="connsiteX109" fmla="*/ 1437386 w 1527052"/>
              <a:gd name="connsiteY109" fmla="*/ 342 h 385109"/>
              <a:gd name="connsiteX110" fmla="*/ 1437487 w 1527052"/>
              <a:gd name="connsiteY110" fmla="*/ 9859 h 385109"/>
              <a:gd name="connsiteX111" fmla="*/ 1409025 w 1527052"/>
              <a:gd name="connsiteY111" fmla="*/ 10113 h 385109"/>
              <a:gd name="connsiteX112" fmla="*/ 1466153 w 1527052"/>
              <a:gd name="connsiteY112" fmla="*/ 139 h 385109"/>
              <a:gd name="connsiteX113" fmla="*/ 1495162 w 1527052"/>
              <a:gd name="connsiteY113" fmla="*/ 51 h 385109"/>
              <a:gd name="connsiteX114" fmla="*/ 1495212 w 1527052"/>
              <a:gd name="connsiteY114" fmla="*/ 9567 h 385109"/>
              <a:gd name="connsiteX115" fmla="*/ 1466204 w 1527052"/>
              <a:gd name="connsiteY115" fmla="*/ 9656 h 385109"/>
              <a:gd name="connsiteX116" fmla="*/ 1524462 w 1527052"/>
              <a:gd name="connsiteY116" fmla="*/ 0 h 385109"/>
              <a:gd name="connsiteX117" fmla="*/ 1527052 w 1527052"/>
              <a:gd name="connsiteY117" fmla="*/ 0 h 385109"/>
              <a:gd name="connsiteX118" fmla="*/ 1527052 w 1527052"/>
              <a:gd name="connsiteY118" fmla="*/ 9516 h 385109"/>
              <a:gd name="connsiteX119" fmla="*/ 1524462 w 1527052"/>
              <a:gd name="connsiteY119" fmla="*/ 9516 h 38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527052" h="385109">
                <a:moveTo>
                  <a:pt x="0" y="385110"/>
                </a:moveTo>
                <a:cubicBezTo>
                  <a:pt x="0" y="375149"/>
                  <a:pt x="793" y="365341"/>
                  <a:pt x="2331" y="355723"/>
                </a:cubicBezTo>
                <a:lnTo>
                  <a:pt x="11702" y="357208"/>
                </a:lnTo>
                <a:cubicBezTo>
                  <a:pt x="10265" y="366331"/>
                  <a:pt x="9521" y="375644"/>
                  <a:pt x="9521" y="385110"/>
                </a:cubicBezTo>
                <a:close/>
                <a:moveTo>
                  <a:pt x="9223" y="327466"/>
                </a:moveTo>
                <a:cubicBezTo>
                  <a:pt x="12248" y="318305"/>
                  <a:pt x="16067" y="309283"/>
                  <a:pt x="20679" y="300503"/>
                </a:cubicBezTo>
                <a:lnTo>
                  <a:pt x="29109" y="304867"/>
                </a:lnTo>
                <a:cubicBezTo>
                  <a:pt x="24746" y="313242"/>
                  <a:pt x="21125" y="321769"/>
                  <a:pt x="18249" y="330498"/>
                </a:cubicBezTo>
                <a:close/>
                <a:moveTo>
                  <a:pt x="35755" y="275925"/>
                </a:moveTo>
                <a:cubicBezTo>
                  <a:pt x="41358" y="268096"/>
                  <a:pt x="47607" y="260407"/>
                  <a:pt x="54499" y="252921"/>
                </a:cubicBezTo>
                <a:lnTo>
                  <a:pt x="61541" y="259366"/>
                </a:lnTo>
                <a:cubicBezTo>
                  <a:pt x="54897" y="266548"/>
                  <a:pt x="48846" y="273946"/>
                  <a:pt x="43491" y="281470"/>
                </a:cubicBezTo>
                <a:close/>
                <a:moveTo>
                  <a:pt x="74634" y="233152"/>
                </a:moveTo>
                <a:cubicBezTo>
                  <a:pt x="81825" y="226757"/>
                  <a:pt x="89511" y="220514"/>
                  <a:pt x="97743" y="214360"/>
                </a:cubicBezTo>
                <a:lnTo>
                  <a:pt x="103446" y="221999"/>
                </a:lnTo>
                <a:cubicBezTo>
                  <a:pt x="95462" y="227937"/>
                  <a:pt x="87974" y="234040"/>
                  <a:pt x="80982" y="240283"/>
                </a:cubicBezTo>
                <a:close/>
                <a:moveTo>
                  <a:pt x="120654" y="198499"/>
                </a:moveTo>
                <a:cubicBezTo>
                  <a:pt x="128688" y="193297"/>
                  <a:pt x="137119" y="188196"/>
                  <a:pt x="145995" y="183235"/>
                </a:cubicBezTo>
                <a:lnTo>
                  <a:pt x="150657" y="191508"/>
                </a:lnTo>
                <a:cubicBezTo>
                  <a:pt x="141978" y="196419"/>
                  <a:pt x="133696" y="201380"/>
                  <a:pt x="125860" y="206481"/>
                </a:cubicBezTo>
                <a:close/>
                <a:moveTo>
                  <a:pt x="170790" y="170052"/>
                </a:moveTo>
                <a:cubicBezTo>
                  <a:pt x="179171" y="165839"/>
                  <a:pt x="187849" y="161728"/>
                  <a:pt x="196825" y="157655"/>
                </a:cubicBezTo>
                <a:lnTo>
                  <a:pt x="200694" y="166334"/>
                </a:lnTo>
                <a:cubicBezTo>
                  <a:pt x="191867" y="170343"/>
                  <a:pt x="183337" y="174416"/>
                  <a:pt x="175054" y="178528"/>
                </a:cubicBezTo>
                <a:close/>
                <a:moveTo>
                  <a:pt x="223704" y="146159"/>
                </a:moveTo>
                <a:cubicBezTo>
                  <a:pt x="232133" y="142746"/>
                  <a:pt x="240812" y="139371"/>
                  <a:pt x="249688" y="136097"/>
                </a:cubicBezTo>
                <a:lnTo>
                  <a:pt x="253012" y="145017"/>
                </a:lnTo>
                <a:cubicBezTo>
                  <a:pt x="244185" y="148291"/>
                  <a:pt x="235655" y="151615"/>
                  <a:pt x="227323" y="154978"/>
                </a:cubicBezTo>
                <a:close/>
                <a:moveTo>
                  <a:pt x="277113" y="126391"/>
                </a:moveTo>
                <a:cubicBezTo>
                  <a:pt x="286088" y="123307"/>
                  <a:pt x="295263" y="120338"/>
                  <a:pt x="304636" y="117420"/>
                </a:cubicBezTo>
                <a:lnTo>
                  <a:pt x="307511" y="126479"/>
                </a:lnTo>
                <a:cubicBezTo>
                  <a:pt x="298140" y="129410"/>
                  <a:pt x="289064" y="132380"/>
                  <a:pt x="280187" y="135361"/>
                </a:cubicBezTo>
                <a:close/>
                <a:moveTo>
                  <a:pt x="331364" y="109388"/>
                </a:moveTo>
                <a:cubicBezTo>
                  <a:pt x="340490" y="106761"/>
                  <a:pt x="349763" y="104186"/>
                  <a:pt x="359234" y="101648"/>
                </a:cubicBezTo>
                <a:lnTo>
                  <a:pt x="361665" y="110872"/>
                </a:lnTo>
                <a:cubicBezTo>
                  <a:pt x="352292" y="113347"/>
                  <a:pt x="343068" y="115922"/>
                  <a:pt x="334043" y="118549"/>
                </a:cubicBezTo>
                <a:close/>
                <a:moveTo>
                  <a:pt x="387798" y="94314"/>
                </a:moveTo>
                <a:cubicBezTo>
                  <a:pt x="396577" y="92131"/>
                  <a:pt x="405553" y="90000"/>
                  <a:pt x="414677" y="87919"/>
                </a:cubicBezTo>
                <a:lnTo>
                  <a:pt x="416809" y="97143"/>
                </a:lnTo>
                <a:cubicBezTo>
                  <a:pt x="407735" y="99275"/>
                  <a:pt x="398857" y="101407"/>
                  <a:pt x="390080" y="103538"/>
                </a:cubicBezTo>
                <a:close/>
                <a:moveTo>
                  <a:pt x="442447" y="81676"/>
                </a:moveTo>
                <a:cubicBezTo>
                  <a:pt x="451820" y="79697"/>
                  <a:pt x="461391" y="77666"/>
                  <a:pt x="471112" y="75725"/>
                </a:cubicBezTo>
                <a:lnTo>
                  <a:pt x="472996" y="85051"/>
                </a:lnTo>
                <a:cubicBezTo>
                  <a:pt x="463326" y="86980"/>
                  <a:pt x="453805" y="88959"/>
                  <a:pt x="444432" y="91002"/>
                </a:cubicBezTo>
                <a:close/>
                <a:moveTo>
                  <a:pt x="499229" y="70282"/>
                </a:moveTo>
                <a:cubicBezTo>
                  <a:pt x="508205" y="68543"/>
                  <a:pt x="517380" y="66907"/>
                  <a:pt x="526654" y="65270"/>
                </a:cubicBezTo>
                <a:lnTo>
                  <a:pt x="528339" y="74634"/>
                </a:lnTo>
                <a:cubicBezTo>
                  <a:pt x="519066" y="76271"/>
                  <a:pt x="509940" y="77908"/>
                  <a:pt x="500965" y="79595"/>
                </a:cubicBezTo>
                <a:close/>
                <a:moveTo>
                  <a:pt x="554870" y="60410"/>
                </a:moveTo>
                <a:cubicBezTo>
                  <a:pt x="564342" y="58875"/>
                  <a:pt x="574012" y="57339"/>
                  <a:pt x="583782" y="55804"/>
                </a:cubicBezTo>
                <a:lnTo>
                  <a:pt x="585219" y="65219"/>
                </a:lnTo>
                <a:cubicBezTo>
                  <a:pt x="575500" y="66704"/>
                  <a:pt x="565879" y="68252"/>
                  <a:pt x="556407" y="69838"/>
                </a:cubicBezTo>
                <a:close/>
                <a:moveTo>
                  <a:pt x="612147" y="51541"/>
                </a:moveTo>
                <a:lnTo>
                  <a:pt x="639670" y="47671"/>
                </a:lnTo>
                <a:lnTo>
                  <a:pt x="641010" y="57098"/>
                </a:lnTo>
                <a:lnTo>
                  <a:pt x="613437" y="60956"/>
                </a:lnTo>
                <a:close/>
                <a:moveTo>
                  <a:pt x="667937" y="43915"/>
                </a:moveTo>
                <a:lnTo>
                  <a:pt x="696700" y="40337"/>
                </a:lnTo>
                <a:lnTo>
                  <a:pt x="697889" y="49764"/>
                </a:lnTo>
                <a:lnTo>
                  <a:pt x="669127" y="53330"/>
                </a:lnTo>
                <a:close/>
                <a:moveTo>
                  <a:pt x="725958" y="36924"/>
                </a:moveTo>
                <a:lnTo>
                  <a:pt x="753431" y="33904"/>
                </a:lnTo>
                <a:lnTo>
                  <a:pt x="754473" y="43369"/>
                </a:lnTo>
                <a:lnTo>
                  <a:pt x="726999" y="46338"/>
                </a:lnTo>
                <a:close/>
                <a:moveTo>
                  <a:pt x="781500" y="31023"/>
                </a:moveTo>
                <a:lnTo>
                  <a:pt x="809965" y="28245"/>
                </a:lnTo>
                <a:lnTo>
                  <a:pt x="810907" y="37710"/>
                </a:lnTo>
                <a:lnTo>
                  <a:pt x="782392" y="40489"/>
                </a:lnTo>
                <a:close/>
                <a:moveTo>
                  <a:pt x="839074" y="25618"/>
                </a:moveTo>
                <a:lnTo>
                  <a:pt x="867937" y="23194"/>
                </a:lnTo>
                <a:lnTo>
                  <a:pt x="868780" y="32660"/>
                </a:lnTo>
                <a:lnTo>
                  <a:pt x="839867" y="35084"/>
                </a:lnTo>
                <a:close/>
                <a:moveTo>
                  <a:pt x="895658" y="20961"/>
                </a:moveTo>
                <a:lnTo>
                  <a:pt x="923775" y="18880"/>
                </a:lnTo>
                <a:lnTo>
                  <a:pt x="924470" y="28397"/>
                </a:lnTo>
                <a:lnTo>
                  <a:pt x="896402" y="30478"/>
                </a:lnTo>
                <a:close/>
                <a:moveTo>
                  <a:pt x="952389" y="16901"/>
                </a:moveTo>
                <a:lnTo>
                  <a:pt x="981351" y="15061"/>
                </a:lnTo>
                <a:lnTo>
                  <a:pt x="981945" y="24527"/>
                </a:lnTo>
                <a:lnTo>
                  <a:pt x="952984" y="26417"/>
                </a:lnTo>
                <a:close/>
                <a:moveTo>
                  <a:pt x="1010708" y="13285"/>
                </a:moveTo>
                <a:lnTo>
                  <a:pt x="1038375" y="11737"/>
                </a:lnTo>
                <a:lnTo>
                  <a:pt x="1038870" y="21253"/>
                </a:lnTo>
                <a:lnTo>
                  <a:pt x="1011253" y="22801"/>
                </a:lnTo>
                <a:close/>
                <a:moveTo>
                  <a:pt x="1066444" y="10303"/>
                </a:moveTo>
                <a:lnTo>
                  <a:pt x="1094869" y="8971"/>
                </a:lnTo>
                <a:lnTo>
                  <a:pt x="1095313" y="18487"/>
                </a:lnTo>
                <a:lnTo>
                  <a:pt x="1066888" y="19819"/>
                </a:lnTo>
                <a:close/>
                <a:moveTo>
                  <a:pt x="1123674" y="7727"/>
                </a:moveTo>
                <a:lnTo>
                  <a:pt x="1152835" y="6585"/>
                </a:lnTo>
                <a:lnTo>
                  <a:pt x="1153229" y="16051"/>
                </a:lnTo>
                <a:lnTo>
                  <a:pt x="1124068" y="17244"/>
                </a:lnTo>
                <a:close/>
                <a:moveTo>
                  <a:pt x="1181552" y="5545"/>
                </a:moveTo>
                <a:lnTo>
                  <a:pt x="1209418" y="4606"/>
                </a:lnTo>
                <a:lnTo>
                  <a:pt x="1209710" y="14122"/>
                </a:lnTo>
                <a:lnTo>
                  <a:pt x="1181894" y="15011"/>
                </a:lnTo>
                <a:close/>
                <a:moveTo>
                  <a:pt x="1237639" y="3806"/>
                </a:moveTo>
                <a:lnTo>
                  <a:pt x="1266102" y="3070"/>
                </a:lnTo>
                <a:lnTo>
                  <a:pt x="1266343" y="12536"/>
                </a:lnTo>
                <a:lnTo>
                  <a:pt x="1237880" y="13285"/>
                </a:lnTo>
                <a:close/>
                <a:moveTo>
                  <a:pt x="1294958" y="2373"/>
                </a:moveTo>
                <a:lnTo>
                  <a:pt x="1324119" y="1776"/>
                </a:lnTo>
                <a:lnTo>
                  <a:pt x="1324322" y="11293"/>
                </a:lnTo>
                <a:lnTo>
                  <a:pt x="1295161" y="11889"/>
                </a:lnTo>
                <a:close/>
                <a:moveTo>
                  <a:pt x="1352937" y="1282"/>
                </a:moveTo>
                <a:lnTo>
                  <a:pt x="1380803" y="888"/>
                </a:lnTo>
                <a:lnTo>
                  <a:pt x="1380905" y="10405"/>
                </a:lnTo>
                <a:lnTo>
                  <a:pt x="1353026" y="10798"/>
                </a:lnTo>
                <a:close/>
                <a:moveTo>
                  <a:pt x="1408974" y="596"/>
                </a:moveTo>
                <a:lnTo>
                  <a:pt x="1437386" y="342"/>
                </a:lnTo>
                <a:lnTo>
                  <a:pt x="1437487" y="9859"/>
                </a:lnTo>
                <a:lnTo>
                  <a:pt x="1409025" y="10113"/>
                </a:lnTo>
                <a:close/>
                <a:moveTo>
                  <a:pt x="1466153" y="139"/>
                </a:moveTo>
                <a:lnTo>
                  <a:pt x="1495162" y="51"/>
                </a:lnTo>
                <a:lnTo>
                  <a:pt x="1495212" y="9567"/>
                </a:lnTo>
                <a:lnTo>
                  <a:pt x="1466204" y="9656"/>
                </a:lnTo>
                <a:close/>
                <a:moveTo>
                  <a:pt x="1524462" y="0"/>
                </a:moveTo>
                <a:lnTo>
                  <a:pt x="1527052" y="0"/>
                </a:lnTo>
                <a:lnTo>
                  <a:pt x="1527052" y="9516"/>
                </a:lnTo>
                <a:lnTo>
                  <a:pt x="1524462" y="9516"/>
                </a:ln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078263F2-9072-7B07-1176-F0D5026C7D6D}"/>
              </a:ext>
            </a:extLst>
          </p:cNvPr>
          <p:cNvSpPr/>
          <p:nvPr/>
        </p:nvSpPr>
        <p:spPr>
          <a:xfrm>
            <a:off x="392655" y="3176729"/>
            <a:ext cx="1522281" cy="1125306"/>
          </a:xfrm>
          <a:custGeom>
            <a:avLst/>
            <a:gdLst>
              <a:gd name="connsiteX0" fmla="*/ -26 w 1522281"/>
              <a:gd name="connsiteY0" fmla="*/ 1141066 h 1141128"/>
              <a:gd name="connsiteX1" fmla="*/ 1522255 w 1522281"/>
              <a:gd name="connsiteY1" fmla="*/ -63 h 114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2281" h="1141128">
                <a:moveTo>
                  <a:pt x="-26" y="1141066"/>
                </a:moveTo>
                <a:cubicBezTo>
                  <a:pt x="-26" y="380345"/>
                  <a:pt x="507386" y="-63"/>
                  <a:pt x="1522255" y="-63"/>
                </a:cubicBez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C3D26C99-C0AD-40A0-A15F-765706CBF2B9}"/>
              </a:ext>
            </a:extLst>
          </p:cNvPr>
          <p:cNvSpPr/>
          <p:nvPr/>
        </p:nvSpPr>
        <p:spPr>
          <a:xfrm>
            <a:off x="368007" y="3543461"/>
            <a:ext cx="1483062" cy="770029"/>
          </a:xfrm>
          <a:custGeom>
            <a:avLst/>
            <a:gdLst>
              <a:gd name="connsiteX0" fmla="*/ 0 w 1483062"/>
              <a:gd name="connsiteY0" fmla="*/ 770029 h 770029"/>
              <a:gd name="connsiteX1" fmla="*/ 248 w 1483062"/>
              <a:gd name="connsiteY1" fmla="*/ 750311 h 770029"/>
              <a:gd name="connsiteX2" fmla="*/ 19290 w 1483062"/>
              <a:gd name="connsiteY2" fmla="*/ 750806 h 770029"/>
              <a:gd name="connsiteX3" fmla="*/ 19043 w 1483062"/>
              <a:gd name="connsiteY3" fmla="*/ 770029 h 770029"/>
              <a:gd name="connsiteX4" fmla="*/ 4116 w 1483062"/>
              <a:gd name="connsiteY4" fmla="*/ 692667 h 770029"/>
              <a:gd name="connsiteX5" fmla="*/ 6447 w 1483062"/>
              <a:gd name="connsiteY5" fmla="*/ 673825 h 770029"/>
              <a:gd name="connsiteX6" fmla="*/ 25291 w 1483062"/>
              <a:gd name="connsiteY6" fmla="*/ 676401 h 770029"/>
              <a:gd name="connsiteX7" fmla="*/ 23010 w 1483062"/>
              <a:gd name="connsiteY7" fmla="*/ 694697 h 770029"/>
              <a:gd name="connsiteX8" fmla="*/ 17059 w 1483062"/>
              <a:gd name="connsiteY8" fmla="*/ 616486 h 770029"/>
              <a:gd name="connsiteX9" fmla="*/ 21720 w 1483062"/>
              <a:gd name="connsiteY9" fmla="*/ 597947 h 770029"/>
              <a:gd name="connsiteX10" fmla="*/ 40069 w 1483062"/>
              <a:gd name="connsiteY10" fmla="*/ 602896 h 770029"/>
              <a:gd name="connsiteX11" fmla="*/ 35557 w 1483062"/>
              <a:gd name="connsiteY11" fmla="*/ 620838 h 770029"/>
              <a:gd name="connsiteX12" fmla="*/ 39623 w 1483062"/>
              <a:gd name="connsiteY12" fmla="*/ 542676 h 770029"/>
              <a:gd name="connsiteX13" fmla="*/ 46764 w 1483062"/>
              <a:gd name="connsiteY13" fmla="*/ 524785 h 770029"/>
              <a:gd name="connsiteX14" fmla="*/ 64319 w 1483062"/>
              <a:gd name="connsiteY14" fmla="*/ 532170 h 770029"/>
              <a:gd name="connsiteX15" fmla="*/ 57376 w 1483062"/>
              <a:gd name="connsiteY15" fmla="*/ 549464 h 770029"/>
              <a:gd name="connsiteX16" fmla="*/ 72005 w 1483062"/>
              <a:gd name="connsiteY16" fmla="*/ 472648 h 770029"/>
              <a:gd name="connsiteX17" fmla="*/ 81626 w 1483062"/>
              <a:gd name="connsiteY17" fmla="*/ 455836 h 770029"/>
              <a:gd name="connsiteX18" fmla="*/ 97991 w 1483062"/>
              <a:gd name="connsiteY18" fmla="*/ 465606 h 770029"/>
              <a:gd name="connsiteX19" fmla="*/ 88668 w 1483062"/>
              <a:gd name="connsiteY19" fmla="*/ 481809 h 770029"/>
              <a:gd name="connsiteX20" fmla="*/ 113810 w 1483062"/>
              <a:gd name="connsiteY20" fmla="*/ 407759 h 770029"/>
              <a:gd name="connsiteX21" fmla="*/ 125563 w 1483062"/>
              <a:gd name="connsiteY21" fmla="*/ 392444 h 770029"/>
              <a:gd name="connsiteX22" fmla="*/ 140490 w 1483062"/>
              <a:gd name="connsiteY22" fmla="*/ 404295 h 770029"/>
              <a:gd name="connsiteX23" fmla="*/ 129084 w 1483062"/>
              <a:gd name="connsiteY23" fmla="*/ 419115 h 770029"/>
              <a:gd name="connsiteX24" fmla="*/ 163847 w 1483062"/>
              <a:gd name="connsiteY24" fmla="*/ 348935 h 770029"/>
              <a:gd name="connsiteX25" fmla="*/ 177336 w 1483062"/>
              <a:gd name="connsiteY25" fmla="*/ 335345 h 770029"/>
              <a:gd name="connsiteX26" fmla="*/ 190626 w 1483062"/>
              <a:gd name="connsiteY26" fmla="*/ 348935 h 770029"/>
              <a:gd name="connsiteX27" fmla="*/ 177535 w 1483062"/>
              <a:gd name="connsiteY27" fmla="*/ 362118 h 770029"/>
              <a:gd name="connsiteX28" fmla="*/ 220777 w 1483062"/>
              <a:gd name="connsiteY28" fmla="*/ 296442 h 770029"/>
              <a:gd name="connsiteX29" fmla="*/ 235506 w 1483062"/>
              <a:gd name="connsiteY29" fmla="*/ 284642 h 770029"/>
              <a:gd name="connsiteX30" fmla="*/ 247209 w 1483062"/>
              <a:gd name="connsiteY30" fmla="*/ 299615 h 770029"/>
              <a:gd name="connsiteX31" fmla="*/ 232877 w 1483062"/>
              <a:gd name="connsiteY31" fmla="*/ 311110 h 770029"/>
              <a:gd name="connsiteX32" fmla="*/ 282469 w 1483062"/>
              <a:gd name="connsiteY32" fmla="*/ 250738 h 770029"/>
              <a:gd name="connsiteX33" fmla="*/ 298833 w 1483062"/>
              <a:gd name="connsiteY33" fmla="*/ 240042 h 770029"/>
              <a:gd name="connsiteX34" fmla="*/ 309049 w 1483062"/>
              <a:gd name="connsiteY34" fmla="*/ 256093 h 770029"/>
              <a:gd name="connsiteX35" fmla="*/ 293031 w 1483062"/>
              <a:gd name="connsiteY35" fmla="*/ 266510 h 770029"/>
              <a:gd name="connsiteX36" fmla="*/ 347779 w 1483062"/>
              <a:gd name="connsiteY36" fmla="*/ 210998 h 770029"/>
              <a:gd name="connsiteX37" fmla="*/ 364889 w 1483062"/>
              <a:gd name="connsiteY37" fmla="*/ 201723 h 770029"/>
              <a:gd name="connsiteX38" fmla="*/ 373765 w 1483062"/>
              <a:gd name="connsiteY38" fmla="*/ 218573 h 770029"/>
              <a:gd name="connsiteX39" fmla="*/ 357004 w 1483062"/>
              <a:gd name="connsiteY39" fmla="*/ 227645 h 770029"/>
              <a:gd name="connsiteX40" fmla="*/ 416313 w 1483062"/>
              <a:gd name="connsiteY40" fmla="*/ 176345 h 770029"/>
              <a:gd name="connsiteX41" fmla="*/ 433620 w 1483062"/>
              <a:gd name="connsiteY41" fmla="*/ 168466 h 770029"/>
              <a:gd name="connsiteX42" fmla="*/ 441357 w 1483062"/>
              <a:gd name="connsiteY42" fmla="*/ 185862 h 770029"/>
              <a:gd name="connsiteX43" fmla="*/ 424297 w 1483062"/>
              <a:gd name="connsiteY43" fmla="*/ 193602 h 770029"/>
              <a:gd name="connsiteX44" fmla="*/ 487773 w 1483062"/>
              <a:gd name="connsiteY44" fmla="*/ 146020 h 770029"/>
              <a:gd name="connsiteX45" fmla="*/ 505081 w 1483062"/>
              <a:gd name="connsiteY45" fmla="*/ 139422 h 770029"/>
              <a:gd name="connsiteX46" fmla="*/ 511726 w 1483062"/>
              <a:gd name="connsiteY46" fmla="*/ 157262 h 770029"/>
              <a:gd name="connsiteX47" fmla="*/ 494667 w 1483062"/>
              <a:gd name="connsiteY47" fmla="*/ 163758 h 770029"/>
              <a:gd name="connsiteX48" fmla="*/ 558887 w 1483062"/>
              <a:gd name="connsiteY48" fmla="*/ 120541 h 770029"/>
              <a:gd name="connsiteX49" fmla="*/ 577384 w 1483062"/>
              <a:gd name="connsiteY49" fmla="*/ 114590 h 770029"/>
              <a:gd name="connsiteX50" fmla="*/ 583137 w 1483062"/>
              <a:gd name="connsiteY50" fmla="*/ 132684 h 770029"/>
              <a:gd name="connsiteX51" fmla="*/ 564838 w 1483062"/>
              <a:gd name="connsiteY51" fmla="*/ 138622 h 770029"/>
              <a:gd name="connsiteX52" fmla="*/ 632232 w 1483062"/>
              <a:gd name="connsiteY52" fmla="*/ 98235 h 770029"/>
              <a:gd name="connsiteX53" fmla="*/ 650432 w 1483062"/>
              <a:gd name="connsiteY53" fmla="*/ 93223 h 770029"/>
              <a:gd name="connsiteX54" fmla="*/ 655391 w 1483062"/>
              <a:gd name="connsiteY54" fmla="*/ 111621 h 770029"/>
              <a:gd name="connsiteX55" fmla="*/ 637389 w 1483062"/>
              <a:gd name="connsiteY55" fmla="*/ 116570 h 770029"/>
              <a:gd name="connsiteX56" fmla="*/ 706568 w 1483062"/>
              <a:gd name="connsiteY56" fmla="*/ 79050 h 770029"/>
              <a:gd name="connsiteX57" fmla="*/ 725808 w 1483062"/>
              <a:gd name="connsiteY57" fmla="*/ 74596 h 770029"/>
              <a:gd name="connsiteX58" fmla="*/ 730025 w 1483062"/>
              <a:gd name="connsiteY58" fmla="*/ 93134 h 770029"/>
              <a:gd name="connsiteX59" fmla="*/ 710982 w 1483062"/>
              <a:gd name="connsiteY59" fmla="*/ 97537 h 770029"/>
              <a:gd name="connsiteX60" fmla="*/ 780706 w 1483062"/>
              <a:gd name="connsiteY60" fmla="*/ 62796 h 770029"/>
              <a:gd name="connsiteX61" fmla="*/ 799352 w 1483062"/>
              <a:gd name="connsiteY61" fmla="*/ 59129 h 770029"/>
              <a:gd name="connsiteX62" fmla="*/ 803022 w 1483062"/>
              <a:gd name="connsiteY62" fmla="*/ 77768 h 770029"/>
              <a:gd name="connsiteX63" fmla="*/ 784425 w 1483062"/>
              <a:gd name="connsiteY63" fmla="*/ 81486 h 770029"/>
              <a:gd name="connsiteX64" fmla="*/ 856828 w 1483062"/>
              <a:gd name="connsiteY64" fmla="*/ 48724 h 770029"/>
              <a:gd name="connsiteX65" fmla="*/ 875474 w 1483062"/>
              <a:gd name="connsiteY65" fmla="*/ 45590 h 770029"/>
              <a:gd name="connsiteX66" fmla="*/ 878598 w 1483062"/>
              <a:gd name="connsiteY66" fmla="*/ 64382 h 770029"/>
              <a:gd name="connsiteX67" fmla="*/ 859953 w 1483062"/>
              <a:gd name="connsiteY67" fmla="*/ 67452 h 770029"/>
              <a:gd name="connsiteX68" fmla="*/ 931213 w 1483062"/>
              <a:gd name="connsiteY68" fmla="*/ 37114 h 770029"/>
              <a:gd name="connsiteX69" fmla="*/ 950108 w 1483062"/>
              <a:gd name="connsiteY69" fmla="*/ 34538 h 770029"/>
              <a:gd name="connsiteX70" fmla="*/ 952686 w 1483062"/>
              <a:gd name="connsiteY70" fmla="*/ 53381 h 770029"/>
              <a:gd name="connsiteX71" fmla="*/ 933843 w 1483062"/>
              <a:gd name="connsiteY71" fmla="*/ 56007 h 770029"/>
              <a:gd name="connsiteX72" fmla="*/ 1008079 w 1483062"/>
              <a:gd name="connsiteY72" fmla="*/ 27204 h 770029"/>
              <a:gd name="connsiteX73" fmla="*/ 1026772 w 1483062"/>
              <a:gd name="connsiteY73" fmla="*/ 25073 h 770029"/>
              <a:gd name="connsiteX74" fmla="*/ 1028904 w 1483062"/>
              <a:gd name="connsiteY74" fmla="*/ 43966 h 770029"/>
              <a:gd name="connsiteX75" fmla="*/ 1010261 w 1483062"/>
              <a:gd name="connsiteY75" fmla="*/ 46098 h 770029"/>
              <a:gd name="connsiteX76" fmla="*/ 1082808 w 1483062"/>
              <a:gd name="connsiteY76" fmla="*/ 19274 h 770029"/>
              <a:gd name="connsiteX77" fmla="*/ 1101762 w 1483062"/>
              <a:gd name="connsiteY77" fmla="*/ 17548 h 770029"/>
              <a:gd name="connsiteX78" fmla="*/ 1103489 w 1483062"/>
              <a:gd name="connsiteY78" fmla="*/ 36480 h 770029"/>
              <a:gd name="connsiteX79" fmla="*/ 1084548 w 1483062"/>
              <a:gd name="connsiteY79" fmla="*/ 38256 h 770029"/>
              <a:gd name="connsiteX80" fmla="*/ 1159779 w 1483062"/>
              <a:gd name="connsiteY80" fmla="*/ 12790 h 770029"/>
              <a:gd name="connsiteX81" fmla="*/ 1179013 w 1483062"/>
              <a:gd name="connsiteY81" fmla="*/ 11344 h 770029"/>
              <a:gd name="connsiteX82" fmla="*/ 1180409 w 1483062"/>
              <a:gd name="connsiteY82" fmla="*/ 30326 h 770029"/>
              <a:gd name="connsiteX83" fmla="*/ 1161163 w 1483062"/>
              <a:gd name="connsiteY83" fmla="*/ 31721 h 770029"/>
              <a:gd name="connsiteX84" fmla="*/ 1235011 w 1483062"/>
              <a:gd name="connsiteY84" fmla="*/ 7829 h 770029"/>
              <a:gd name="connsiteX85" fmla="*/ 1253902 w 1483062"/>
              <a:gd name="connsiteY85" fmla="*/ 6788 h 770029"/>
              <a:gd name="connsiteX86" fmla="*/ 1254943 w 1483062"/>
              <a:gd name="connsiteY86" fmla="*/ 25770 h 770029"/>
              <a:gd name="connsiteX87" fmla="*/ 1236052 w 1483062"/>
              <a:gd name="connsiteY87" fmla="*/ 26811 h 770029"/>
              <a:gd name="connsiteX88" fmla="*/ 1311576 w 1483062"/>
              <a:gd name="connsiteY88" fmla="*/ 4060 h 770029"/>
              <a:gd name="connsiteX89" fmla="*/ 1331063 w 1483062"/>
              <a:gd name="connsiteY89" fmla="*/ 3312 h 770029"/>
              <a:gd name="connsiteX90" fmla="*/ 1331812 w 1483062"/>
              <a:gd name="connsiteY90" fmla="*/ 22345 h 770029"/>
              <a:gd name="connsiteX91" fmla="*/ 1312312 w 1483062"/>
              <a:gd name="connsiteY91" fmla="*/ 23093 h 770029"/>
              <a:gd name="connsiteX92" fmla="*/ 1387697 w 1483062"/>
              <a:gd name="connsiteY92" fmla="*/ 1586 h 770029"/>
              <a:gd name="connsiteX93" fmla="*/ 1406448 w 1483062"/>
              <a:gd name="connsiteY93" fmla="*/ 1142 h 770029"/>
              <a:gd name="connsiteX94" fmla="*/ 1406943 w 1483062"/>
              <a:gd name="connsiteY94" fmla="*/ 20124 h 770029"/>
              <a:gd name="connsiteX95" fmla="*/ 1388141 w 1483062"/>
              <a:gd name="connsiteY95" fmla="*/ 20568 h 770029"/>
              <a:gd name="connsiteX96" fmla="*/ 1463614 w 1483062"/>
              <a:gd name="connsiteY96" fmla="*/ 190 h 770029"/>
              <a:gd name="connsiteX97" fmla="*/ 1482860 w 1483062"/>
              <a:gd name="connsiteY97" fmla="*/ 0 h 770029"/>
              <a:gd name="connsiteX98" fmla="*/ 1483063 w 1483062"/>
              <a:gd name="connsiteY98" fmla="*/ 18982 h 770029"/>
              <a:gd name="connsiteX99" fmla="*/ 1463817 w 1483062"/>
              <a:gd name="connsiteY99" fmla="*/ 19172 h 77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483062" h="770029">
                <a:moveTo>
                  <a:pt x="0" y="770029"/>
                </a:moveTo>
                <a:cubicBezTo>
                  <a:pt x="0" y="763444"/>
                  <a:pt x="99" y="756846"/>
                  <a:pt x="248" y="750311"/>
                </a:cubicBezTo>
                <a:lnTo>
                  <a:pt x="19290" y="750806"/>
                </a:lnTo>
                <a:cubicBezTo>
                  <a:pt x="19142" y="757189"/>
                  <a:pt x="19043" y="763584"/>
                  <a:pt x="19043" y="770029"/>
                </a:cubicBezTo>
                <a:close/>
                <a:moveTo>
                  <a:pt x="4116" y="692667"/>
                </a:moveTo>
                <a:cubicBezTo>
                  <a:pt x="4810" y="686323"/>
                  <a:pt x="5554" y="680017"/>
                  <a:pt x="6447" y="673825"/>
                </a:cubicBezTo>
                <a:lnTo>
                  <a:pt x="25291" y="676401"/>
                </a:lnTo>
                <a:cubicBezTo>
                  <a:pt x="24448" y="682453"/>
                  <a:pt x="23705" y="688544"/>
                  <a:pt x="23010" y="694697"/>
                </a:cubicBezTo>
                <a:close/>
                <a:moveTo>
                  <a:pt x="17059" y="616486"/>
                </a:moveTo>
                <a:cubicBezTo>
                  <a:pt x="18497" y="610281"/>
                  <a:pt x="20084" y="604089"/>
                  <a:pt x="21720" y="597947"/>
                </a:cubicBezTo>
                <a:lnTo>
                  <a:pt x="40069" y="602896"/>
                </a:lnTo>
                <a:cubicBezTo>
                  <a:pt x="38482" y="608847"/>
                  <a:pt x="36994" y="614798"/>
                  <a:pt x="35557" y="620838"/>
                </a:cubicBezTo>
                <a:close/>
                <a:moveTo>
                  <a:pt x="39623" y="542676"/>
                </a:moveTo>
                <a:cubicBezTo>
                  <a:pt x="41904" y="536687"/>
                  <a:pt x="44285" y="530686"/>
                  <a:pt x="46764" y="524785"/>
                </a:cubicBezTo>
                <a:lnTo>
                  <a:pt x="64319" y="532170"/>
                </a:lnTo>
                <a:cubicBezTo>
                  <a:pt x="61939" y="537867"/>
                  <a:pt x="59608" y="543666"/>
                  <a:pt x="57376" y="549464"/>
                </a:cubicBezTo>
                <a:close/>
                <a:moveTo>
                  <a:pt x="72005" y="472648"/>
                </a:moveTo>
                <a:cubicBezTo>
                  <a:pt x="75129" y="466989"/>
                  <a:pt x="78352" y="461393"/>
                  <a:pt x="81626" y="455836"/>
                </a:cubicBezTo>
                <a:lnTo>
                  <a:pt x="97991" y="465606"/>
                </a:lnTo>
                <a:cubicBezTo>
                  <a:pt x="94767" y="470961"/>
                  <a:pt x="91693" y="476366"/>
                  <a:pt x="88668" y="481809"/>
                </a:cubicBezTo>
                <a:close/>
                <a:moveTo>
                  <a:pt x="113810" y="407759"/>
                </a:moveTo>
                <a:cubicBezTo>
                  <a:pt x="117629" y="402607"/>
                  <a:pt x="121547" y="397507"/>
                  <a:pt x="125563" y="392444"/>
                </a:cubicBezTo>
                <a:lnTo>
                  <a:pt x="140490" y="404295"/>
                </a:lnTo>
                <a:cubicBezTo>
                  <a:pt x="136573" y="409205"/>
                  <a:pt x="132754" y="414103"/>
                  <a:pt x="129084" y="419115"/>
                </a:cubicBezTo>
                <a:close/>
                <a:moveTo>
                  <a:pt x="163847" y="348935"/>
                </a:moveTo>
                <a:cubicBezTo>
                  <a:pt x="168261" y="344367"/>
                  <a:pt x="172774" y="339812"/>
                  <a:pt x="177336" y="335345"/>
                </a:cubicBezTo>
                <a:lnTo>
                  <a:pt x="190626" y="348935"/>
                </a:lnTo>
                <a:cubicBezTo>
                  <a:pt x="186163" y="353287"/>
                  <a:pt x="181799" y="357703"/>
                  <a:pt x="177535" y="362118"/>
                </a:cubicBezTo>
                <a:close/>
                <a:moveTo>
                  <a:pt x="220777" y="296442"/>
                </a:moveTo>
                <a:cubicBezTo>
                  <a:pt x="225637" y="292484"/>
                  <a:pt x="230497" y="288512"/>
                  <a:pt x="235506" y="284642"/>
                </a:cubicBezTo>
                <a:lnTo>
                  <a:pt x="247209" y="299615"/>
                </a:lnTo>
                <a:cubicBezTo>
                  <a:pt x="242349" y="303434"/>
                  <a:pt x="237588" y="307253"/>
                  <a:pt x="232877" y="311110"/>
                </a:cubicBezTo>
                <a:close/>
                <a:moveTo>
                  <a:pt x="282469" y="250738"/>
                </a:moveTo>
                <a:cubicBezTo>
                  <a:pt x="287823" y="247122"/>
                  <a:pt x="293279" y="243557"/>
                  <a:pt x="298833" y="240042"/>
                </a:cubicBezTo>
                <a:lnTo>
                  <a:pt x="309049" y="256093"/>
                </a:lnTo>
                <a:cubicBezTo>
                  <a:pt x="303643" y="259519"/>
                  <a:pt x="298288" y="262983"/>
                  <a:pt x="293031" y="266510"/>
                </a:cubicBezTo>
                <a:close/>
                <a:moveTo>
                  <a:pt x="347779" y="210998"/>
                </a:moveTo>
                <a:cubicBezTo>
                  <a:pt x="353383" y="207876"/>
                  <a:pt x="359135" y="204793"/>
                  <a:pt x="364889" y="201723"/>
                </a:cubicBezTo>
                <a:lnTo>
                  <a:pt x="373765" y="218573"/>
                </a:lnTo>
                <a:cubicBezTo>
                  <a:pt x="368112" y="221555"/>
                  <a:pt x="362508" y="224575"/>
                  <a:pt x="357004" y="227645"/>
                </a:cubicBezTo>
                <a:close/>
                <a:moveTo>
                  <a:pt x="416313" y="176345"/>
                </a:moveTo>
                <a:cubicBezTo>
                  <a:pt x="422017" y="173668"/>
                  <a:pt x="427819" y="171092"/>
                  <a:pt x="433620" y="168466"/>
                </a:cubicBezTo>
                <a:lnTo>
                  <a:pt x="441357" y="185862"/>
                </a:lnTo>
                <a:cubicBezTo>
                  <a:pt x="435605" y="188438"/>
                  <a:pt x="429902" y="190975"/>
                  <a:pt x="424297" y="193602"/>
                </a:cubicBezTo>
                <a:close/>
                <a:moveTo>
                  <a:pt x="487773" y="146020"/>
                </a:moveTo>
                <a:cubicBezTo>
                  <a:pt x="493477" y="143787"/>
                  <a:pt x="499279" y="141604"/>
                  <a:pt x="505081" y="139422"/>
                </a:cubicBezTo>
                <a:lnTo>
                  <a:pt x="511726" y="157262"/>
                </a:lnTo>
                <a:cubicBezTo>
                  <a:pt x="505973" y="159394"/>
                  <a:pt x="500320" y="161576"/>
                  <a:pt x="494667" y="163758"/>
                </a:cubicBezTo>
                <a:close/>
                <a:moveTo>
                  <a:pt x="558887" y="120541"/>
                </a:moveTo>
                <a:cubicBezTo>
                  <a:pt x="564987" y="118549"/>
                  <a:pt x="571186" y="116519"/>
                  <a:pt x="577384" y="114590"/>
                </a:cubicBezTo>
                <a:lnTo>
                  <a:pt x="583137" y="132684"/>
                </a:lnTo>
                <a:cubicBezTo>
                  <a:pt x="576988" y="134664"/>
                  <a:pt x="570888" y="136643"/>
                  <a:pt x="564838" y="138622"/>
                </a:cubicBezTo>
                <a:close/>
                <a:moveTo>
                  <a:pt x="632232" y="98235"/>
                </a:moveTo>
                <a:cubicBezTo>
                  <a:pt x="638281" y="96547"/>
                  <a:pt x="644332" y="94860"/>
                  <a:pt x="650432" y="93223"/>
                </a:cubicBezTo>
                <a:lnTo>
                  <a:pt x="655391" y="111621"/>
                </a:lnTo>
                <a:cubicBezTo>
                  <a:pt x="649340" y="113245"/>
                  <a:pt x="643340" y="114882"/>
                  <a:pt x="637389" y="116570"/>
                </a:cubicBezTo>
                <a:close/>
                <a:moveTo>
                  <a:pt x="706568" y="79050"/>
                </a:moveTo>
                <a:cubicBezTo>
                  <a:pt x="712965" y="77514"/>
                  <a:pt x="719362" y="76030"/>
                  <a:pt x="725808" y="74596"/>
                </a:cubicBezTo>
                <a:lnTo>
                  <a:pt x="730025" y="93134"/>
                </a:lnTo>
                <a:cubicBezTo>
                  <a:pt x="723627" y="94568"/>
                  <a:pt x="717280" y="96052"/>
                  <a:pt x="710982" y="97537"/>
                </a:cubicBezTo>
                <a:close/>
                <a:moveTo>
                  <a:pt x="780706" y="62796"/>
                </a:moveTo>
                <a:lnTo>
                  <a:pt x="799352" y="59129"/>
                </a:lnTo>
                <a:lnTo>
                  <a:pt x="803022" y="77768"/>
                </a:lnTo>
                <a:lnTo>
                  <a:pt x="784425" y="81486"/>
                </a:lnTo>
                <a:close/>
                <a:moveTo>
                  <a:pt x="856828" y="48724"/>
                </a:moveTo>
                <a:lnTo>
                  <a:pt x="875474" y="45590"/>
                </a:lnTo>
                <a:lnTo>
                  <a:pt x="878598" y="64382"/>
                </a:lnTo>
                <a:lnTo>
                  <a:pt x="859953" y="67452"/>
                </a:lnTo>
                <a:close/>
                <a:moveTo>
                  <a:pt x="931213" y="37114"/>
                </a:moveTo>
                <a:lnTo>
                  <a:pt x="950108" y="34538"/>
                </a:lnTo>
                <a:lnTo>
                  <a:pt x="952686" y="53381"/>
                </a:lnTo>
                <a:lnTo>
                  <a:pt x="933843" y="56007"/>
                </a:lnTo>
                <a:close/>
                <a:moveTo>
                  <a:pt x="1008079" y="27204"/>
                </a:moveTo>
                <a:lnTo>
                  <a:pt x="1026772" y="25073"/>
                </a:lnTo>
                <a:lnTo>
                  <a:pt x="1028904" y="43966"/>
                </a:lnTo>
                <a:lnTo>
                  <a:pt x="1010261" y="46098"/>
                </a:lnTo>
                <a:close/>
                <a:moveTo>
                  <a:pt x="1082808" y="19274"/>
                </a:moveTo>
                <a:lnTo>
                  <a:pt x="1101762" y="17548"/>
                </a:lnTo>
                <a:lnTo>
                  <a:pt x="1103489" y="36480"/>
                </a:lnTo>
                <a:lnTo>
                  <a:pt x="1084548" y="38256"/>
                </a:lnTo>
                <a:close/>
                <a:moveTo>
                  <a:pt x="1159779" y="12790"/>
                </a:moveTo>
                <a:lnTo>
                  <a:pt x="1179013" y="11344"/>
                </a:lnTo>
                <a:lnTo>
                  <a:pt x="1180409" y="30326"/>
                </a:lnTo>
                <a:lnTo>
                  <a:pt x="1161163" y="31721"/>
                </a:lnTo>
                <a:close/>
                <a:moveTo>
                  <a:pt x="1235011" y="7829"/>
                </a:moveTo>
                <a:lnTo>
                  <a:pt x="1253902" y="6788"/>
                </a:lnTo>
                <a:lnTo>
                  <a:pt x="1254943" y="25770"/>
                </a:lnTo>
                <a:lnTo>
                  <a:pt x="1236052" y="26811"/>
                </a:lnTo>
                <a:close/>
                <a:moveTo>
                  <a:pt x="1311576" y="4060"/>
                </a:moveTo>
                <a:lnTo>
                  <a:pt x="1331063" y="3312"/>
                </a:lnTo>
                <a:lnTo>
                  <a:pt x="1331812" y="22345"/>
                </a:lnTo>
                <a:lnTo>
                  <a:pt x="1312312" y="23093"/>
                </a:lnTo>
                <a:close/>
                <a:moveTo>
                  <a:pt x="1387697" y="1586"/>
                </a:moveTo>
                <a:lnTo>
                  <a:pt x="1406448" y="1142"/>
                </a:lnTo>
                <a:lnTo>
                  <a:pt x="1406943" y="20124"/>
                </a:lnTo>
                <a:lnTo>
                  <a:pt x="1388141" y="20568"/>
                </a:lnTo>
                <a:close/>
                <a:moveTo>
                  <a:pt x="1463614" y="190"/>
                </a:moveTo>
                <a:lnTo>
                  <a:pt x="1482860" y="0"/>
                </a:lnTo>
                <a:lnTo>
                  <a:pt x="1483063" y="18982"/>
                </a:lnTo>
                <a:lnTo>
                  <a:pt x="1463817" y="19172"/>
                </a:ln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139EAD3F-5868-532B-7FC0-D326BDF0412C}"/>
              </a:ext>
            </a:extLst>
          </p:cNvPr>
          <p:cNvSpPr/>
          <p:nvPr/>
        </p:nvSpPr>
        <p:spPr>
          <a:xfrm>
            <a:off x="1904571" y="3177124"/>
            <a:ext cx="12695" cy="1141128"/>
          </a:xfrm>
          <a:custGeom>
            <a:avLst/>
            <a:gdLst>
              <a:gd name="connsiteX0" fmla="*/ -46 w 12695"/>
              <a:gd name="connsiteY0" fmla="*/ 1141066 h 1141128"/>
              <a:gd name="connsiteX1" fmla="*/ -46 w 12695"/>
              <a:gd name="connsiteY1" fmla="*/ -63 h 114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95" h="1141128">
                <a:moveTo>
                  <a:pt x="-46" y="1141066"/>
                </a:moveTo>
                <a:cubicBezTo>
                  <a:pt x="-46" y="1141066"/>
                  <a:pt x="-46" y="760706"/>
                  <a:pt x="-46" y="-63"/>
                </a:cubicBez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6" name="Graphic 7">
            <a:extLst>
              <a:ext uri="{FF2B5EF4-FFF2-40B4-BE49-F238E27FC236}">
                <a16:creationId xmlns:a16="http://schemas.microsoft.com/office/drawing/2014/main" id="{460CD09B-8A30-89D3-14B2-450F00BC751C}"/>
              </a:ext>
            </a:extLst>
          </p:cNvPr>
          <p:cNvGrpSpPr/>
          <p:nvPr/>
        </p:nvGrpSpPr>
        <p:grpSpPr>
          <a:xfrm>
            <a:off x="732089" y="2945258"/>
            <a:ext cx="812180" cy="134616"/>
            <a:chOff x="732089" y="2945258"/>
            <a:chExt cx="812180" cy="134616"/>
          </a:xfrm>
          <a:solidFill>
            <a:srgbClr val="000000"/>
          </a:solidFill>
        </p:grpSpPr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AE801FE-A225-01B3-D74B-C9076E37F4AB}"/>
                </a:ext>
              </a:extLst>
            </p:cNvPr>
            <p:cNvSpPr/>
            <p:nvPr/>
          </p:nvSpPr>
          <p:spPr>
            <a:xfrm>
              <a:off x="732089" y="2951403"/>
              <a:ext cx="95015" cy="125894"/>
            </a:xfrm>
            <a:custGeom>
              <a:avLst/>
              <a:gdLst>
                <a:gd name="connsiteX0" fmla="*/ 35952 w 95015"/>
                <a:gd name="connsiteY0" fmla="*/ 7075 h 125894"/>
                <a:gd name="connsiteX1" fmla="*/ 35952 w 95015"/>
                <a:gd name="connsiteY1" fmla="*/ 56441 h 125894"/>
                <a:gd name="connsiteX2" fmla="*/ 58962 w 95015"/>
                <a:gd name="connsiteY2" fmla="*/ 56441 h 125894"/>
                <a:gd name="connsiteX3" fmla="*/ 70467 w 95015"/>
                <a:gd name="connsiteY3" fmla="*/ 53071 h 125894"/>
                <a:gd name="connsiteX4" fmla="*/ 75426 w 95015"/>
                <a:gd name="connsiteY4" fmla="*/ 39193 h 125894"/>
                <a:gd name="connsiteX5" fmla="*/ 78798 w 95015"/>
                <a:gd name="connsiteY5" fmla="*/ 39193 h 125894"/>
                <a:gd name="connsiteX6" fmla="*/ 78798 w 95015"/>
                <a:gd name="connsiteY6" fmla="*/ 81818 h 125894"/>
                <a:gd name="connsiteX7" fmla="*/ 75426 w 95015"/>
                <a:gd name="connsiteY7" fmla="*/ 81818 h 125894"/>
                <a:gd name="connsiteX8" fmla="*/ 73442 w 95015"/>
                <a:gd name="connsiteY8" fmla="*/ 71112 h 125894"/>
                <a:gd name="connsiteX9" fmla="*/ 68483 w 95015"/>
                <a:gd name="connsiteY9" fmla="*/ 65957 h 125894"/>
                <a:gd name="connsiteX10" fmla="*/ 58962 w 95015"/>
                <a:gd name="connsiteY10" fmla="*/ 64173 h 125894"/>
                <a:gd name="connsiteX11" fmla="*/ 35952 w 95015"/>
                <a:gd name="connsiteY11" fmla="*/ 64173 h 125894"/>
                <a:gd name="connsiteX12" fmla="*/ 35952 w 95015"/>
                <a:gd name="connsiteY12" fmla="*/ 103825 h 125894"/>
                <a:gd name="connsiteX13" fmla="*/ 37142 w 95015"/>
                <a:gd name="connsiteY13" fmla="*/ 116315 h 125894"/>
                <a:gd name="connsiteX14" fmla="*/ 41109 w 95015"/>
                <a:gd name="connsiteY14" fmla="*/ 120280 h 125894"/>
                <a:gd name="connsiteX15" fmla="*/ 49639 w 95015"/>
                <a:gd name="connsiteY15" fmla="*/ 122659 h 125894"/>
                <a:gd name="connsiteX16" fmla="*/ 54201 w 95015"/>
                <a:gd name="connsiteY16" fmla="*/ 122659 h 125894"/>
                <a:gd name="connsiteX17" fmla="*/ 54201 w 95015"/>
                <a:gd name="connsiteY17" fmla="*/ 126030 h 125894"/>
                <a:gd name="connsiteX18" fmla="*/ 48 w 95015"/>
                <a:gd name="connsiteY18" fmla="*/ 126030 h 125894"/>
                <a:gd name="connsiteX19" fmla="*/ 48 w 95015"/>
                <a:gd name="connsiteY19" fmla="*/ 122659 h 125894"/>
                <a:gd name="connsiteX20" fmla="*/ 4610 w 95015"/>
                <a:gd name="connsiteY20" fmla="*/ 122659 h 125894"/>
                <a:gd name="connsiteX21" fmla="*/ 15917 w 95015"/>
                <a:gd name="connsiteY21" fmla="*/ 118099 h 125894"/>
                <a:gd name="connsiteX22" fmla="*/ 18099 w 95015"/>
                <a:gd name="connsiteY22" fmla="*/ 103825 h 125894"/>
                <a:gd name="connsiteX23" fmla="*/ 18099 w 95015"/>
                <a:gd name="connsiteY23" fmla="*/ 22341 h 125894"/>
                <a:gd name="connsiteX24" fmla="*/ 16909 w 95015"/>
                <a:gd name="connsiteY24" fmla="*/ 9850 h 125894"/>
                <a:gd name="connsiteX25" fmla="*/ 13140 w 95015"/>
                <a:gd name="connsiteY25" fmla="*/ 5885 h 125894"/>
                <a:gd name="connsiteX26" fmla="*/ 4610 w 95015"/>
                <a:gd name="connsiteY26" fmla="*/ 3506 h 125894"/>
                <a:gd name="connsiteX27" fmla="*/ 48 w 95015"/>
                <a:gd name="connsiteY27" fmla="*/ 3506 h 125894"/>
                <a:gd name="connsiteX28" fmla="*/ 48 w 95015"/>
                <a:gd name="connsiteY28" fmla="*/ 136 h 125894"/>
                <a:gd name="connsiteX29" fmla="*/ 93874 w 95015"/>
                <a:gd name="connsiteY29" fmla="*/ 136 h 125894"/>
                <a:gd name="connsiteX30" fmla="*/ 95064 w 95015"/>
                <a:gd name="connsiteY30" fmla="*/ 27892 h 125894"/>
                <a:gd name="connsiteX31" fmla="*/ 91890 w 95015"/>
                <a:gd name="connsiteY31" fmla="*/ 27892 h 125894"/>
                <a:gd name="connsiteX32" fmla="*/ 86137 w 95015"/>
                <a:gd name="connsiteY32" fmla="*/ 14807 h 125894"/>
                <a:gd name="connsiteX33" fmla="*/ 78203 w 95015"/>
                <a:gd name="connsiteY33" fmla="*/ 8859 h 125894"/>
                <a:gd name="connsiteX34" fmla="*/ 63722 w 95015"/>
                <a:gd name="connsiteY34" fmla="*/ 7075 h 12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5015" h="125894">
                  <a:moveTo>
                    <a:pt x="35952" y="7075"/>
                  </a:moveTo>
                  <a:lnTo>
                    <a:pt x="35952" y="56441"/>
                  </a:lnTo>
                  <a:lnTo>
                    <a:pt x="58962" y="56441"/>
                  </a:lnTo>
                  <a:cubicBezTo>
                    <a:pt x="64218" y="56441"/>
                    <a:pt x="68086" y="55351"/>
                    <a:pt x="70467" y="53071"/>
                  </a:cubicBezTo>
                  <a:cubicBezTo>
                    <a:pt x="72946" y="50692"/>
                    <a:pt x="74632" y="46082"/>
                    <a:pt x="75426" y="39193"/>
                  </a:cubicBezTo>
                  <a:lnTo>
                    <a:pt x="78798" y="39193"/>
                  </a:lnTo>
                  <a:lnTo>
                    <a:pt x="78798" y="81818"/>
                  </a:lnTo>
                  <a:lnTo>
                    <a:pt x="75426" y="81818"/>
                  </a:lnTo>
                  <a:cubicBezTo>
                    <a:pt x="75277" y="76961"/>
                    <a:pt x="74632" y="73392"/>
                    <a:pt x="73442" y="71112"/>
                  </a:cubicBezTo>
                  <a:cubicBezTo>
                    <a:pt x="72252" y="68733"/>
                    <a:pt x="70566" y="67048"/>
                    <a:pt x="68483" y="65957"/>
                  </a:cubicBezTo>
                  <a:cubicBezTo>
                    <a:pt x="66351" y="64768"/>
                    <a:pt x="63177" y="64173"/>
                    <a:pt x="58962" y="64173"/>
                  </a:cubicBezTo>
                  <a:lnTo>
                    <a:pt x="35952" y="64173"/>
                  </a:lnTo>
                  <a:lnTo>
                    <a:pt x="35952" y="103825"/>
                  </a:lnTo>
                  <a:cubicBezTo>
                    <a:pt x="35952" y="110169"/>
                    <a:pt x="36348" y="114333"/>
                    <a:pt x="37142" y="116315"/>
                  </a:cubicBezTo>
                  <a:cubicBezTo>
                    <a:pt x="37786" y="117901"/>
                    <a:pt x="39125" y="119239"/>
                    <a:pt x="41109" y="120280"/>
                  </a:cubicBezTo>
                  <a:cubicBezTo>
                    <a:pt x="43886" y="121866"/>
                    <a:pt x="46713" y="122659"/>
                    <a:pt x="49639" y="122659"/>
                  </a:cubicBezTo>
                  <a:lnTo>
                    <a:pt x="54201" y="122659"/>
                  </a:lnTo>
                  <a:lnTo>
                    <a:pt x="54201" y="126030"/>
                  </a:lnTo>
                  <a:lnTo>
                    <a:pt x="48" y="126030"/>
                  </a:lnTo>
                  <a:lnTo>
                    <a:pt x="48" y="122659"/>
                  </a:lnTo>
                  <a:lnTo>
                    <a:pt x="4610" y="122659"/>
                  </a:lnTo>
                  <a:cubicBezTo>
                    <a:pt x="9768" y="122659"/>
                    <a:pt x="13537" y="121172"/>
                    <a:pt x="15917" y="118099"/>
                  </a:cubicBezTo>
                  <a:cubicBezTo>
                    <a:pt x="17355" y="116117"/>
                    <a:pt x="18099" y="111359"/>
                    <a:pt x="18099" y="103825"/>
                  </a:cubicBezTo>
                  <a:lnTo>
                    <a:pt x="18099" y="22341"/>
                  </a:lnTo>
                  <a:cubicBezTo>
                    <a:pt x="18099" y="15996"/>
                    <a:pt x="17702" y="11833"/>
                    <a:pt x="16909" y="9850"/>
                  </a:cubicBezTo>
                  <a:cubicBezTo>
                    <a:pt x="16363" y="8264"/>
                    <a:pt x="15124" y="6976"/>
                    <a:pt x="13140" y="5885"/>
                  </a:cubicBezTo>
                  <a:cubicBezTo>
                    <a:pt x="10462" y="4299"/>
                    <a:pt x="7635" y="3506"/>
                    <a:pt x="4610" y="3506"/>
                  </a:cubicBezTo>
                  <a:lnTo>
                    <a:pt x="48" y="3506"/>
                  </a:lnTo>
                  <a:lnTo>
                    <a:pt x="48" y="136"/>
                  </a:lnTo>
                  <a:lnTo>
                    <a:pt x="93874" y="136"/>
                  </a:lnTo>
                  <a:lnTo>
                    <a:pt x="95064" y="27892"/>
                  </a:lnTo>
                  <a:lnTo>
                    <a:pt x="91890" y="27892"/>
                  </a:lnTo>
                  <a:cubicBezTo>
                    <a:pt x="90154" y="21944"/>
                    <a:pt x="88220" y="17582"/>
                    <a:pt x="86137" y="14807"/>
                  </a:cubicBezTo>
                  <a:cubicBezTo>
                    <a:pt x="84005" y="12031"/>
                    <a:pt x="81377" y="10049"/>
                    <a:pt x="78203" y="8859"/>
                  </a:cubicBezTo>
                  <a:cubicBezTo>
                    <a:pt x="75128" y="7670"/>
                    <a:pt x="70318" y="7075"/>
                    <a:pt x="63722" y="7075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22DAEBF-BA0A-EA53-E098-B9CB6349735C}"/>
                </a:ext>
              </a:extLst>
            </p:cNvPr>
            <p:cNvSpPr/>
            <p:nvPr/>
          </p:nvSpPr>
          <p:spPr>
            <a:xfrm>
              <a:off x="841687" y="2989667"/>
              <a:ext cx="77361" cy="89414"/>
            </a:xfrm>
            <a:custGeom>
              <a:avLst/>
              <a:gdLst>
                <a:gd name="connsiteX0" fmla="*/ 47465 w 77361"/>
                <a:gd name="connsiteY0" fmla="*/ 75474 h 89414"/>
                <a:gd name="connsiteX1" fmla="*/ 31001 w 77361"/>
                <a:gd name="connsiteY1" fmla="*/ 87171 h 89414"/>
                <a:gd name="connsiteX2" fmla="*/ 20289 w 77361"/>
                <a:gd name="connsiteY2" fmla="*/ 89550 h 89414"/>
                <a:gd name="connsiteX3" fmla="*/ 5809 w 77361"/>
                <a:gd name="connsiteY3" fmla="*/ 83602 h 89414"/>
                <a:gd name="connsiteX4" fmla="*/ 56 w 77361"/>
                <a:gd name="connsiteY4" fmla="*/ 67544 h 89414"/>
                <a:gd name="connsiteX5" fmla="*/ 2833 w 77361"/>
                <a:gd name="connsiteY5" fmla="*/ 56838 h 89414"/>
                <a:gd name="connsiteX6" fmla="*/ 15925 w 77361"/>
                <a:gd name="connsiteY6" fmla="*/ 44942 h 89414"/>
                <a:gd name="connsiteX7" fmla="*/ 47465 w 77361"/>
                <a:gd name="connsiteY7" fmla="*/ 31460 h 89414"/>
                <a:gd name="connsiteX8" fmla="*/ 47465 w 77361"/>
                <a:gd name="connsiteY8" fmla="*/ 28090 h 89414"/>
                <a:gd name="connsiteX9" fmla="*/ 43299 w 77361"/>
                <a:gd name="connsiteY9" fmla="*/ 10643 h 89414"/>
                <a:gd name="connsiteX10" fmla="*/ 31596 w 77361"/>
                <a:gd name="connsiteY10" fmla="*/ 5885 h 89414"/>
                <a:gd name="connsiteX11" fmla="*/ 22471 w 77361"/>
                <a:gd name="connsiteY11" fmla="*/ 9057 h 89414"/>
                <a:gd name="connsiteX12" fmla="*/ 18901 w 77361"/>
                <a:gd name="connsiteY12" fmla="*/ 16195 h 89414"/>
                <a:gd name="connsiteX13" fmla="*/ 19099 w 77361"/>
                <a:gd name="connsiteY13" fmla="*/ 21746 h 89414"/>
                <a:gd name="connsiteX14" fmla="*/ 16917 w 77361"/>
                <a:gd name="connsiteY14" fmla="*/ 28288 h 89414"/>
                <a:gd name="connsiteX15" fmla="*/ 11165 w 77361"/>
                <a:gd name="connsiteY15" fmla="*/ 30667 h 89414"/>
                <a:gd name="connsiteX16" fmla="*/ 5610 w 77361"/>
                <a:gd name="connsiteY16" fmla="*/ 28288 h 89414"/>
                <a:gd name="connsiteX17" fmla="*/ 3428 w 77361"/>
                <a:gd name="connsiteY17" fmla="*/ 21548 h 89414"/>
                <a:gd name="connsiteX18" fmla="*/ 11561 w 77361"/>
                <a:gd name="connsiteY18" fmla="*/ 6876 h 89414"/>
                <a:gd name="connsiteX19" fmla="*/ 34373 w 77361"/>
                <a:gd name="connsiteY19" fmla="*/ 136 h 89414"/>
                <a:gd name="connsiteX20" fmla="*/ 53019 w 77361"/>
                <a:gd name="connsiteY20" fmla="*/ 4101 h 89414"/>
                <a:gd name="connsiteX21" fmla="*/ 61152 w 77361"/>
                <a:gd name="connsiteY21" fmla="*/ 13023 h 89414"/>
                <a:gd name="connsiteX22" fmla="*/ 62739 w 77361"/>
                <a:gd name="connsiteY22" fmla="*/ 29280 h 89414"/>
                <a:gd name="connsiteX23" fmla="*/ 62739 w 77361"/>
                <a:gd name="connsiteY23" fmla="*/ 58225 h 89414"/>
                <a:gd name="connsiteX24" fmla="*/ 63136 w 77361"/>
                <a:gd name="connsiteY24" fmla="*/ 73095 h 89414"/>
                <a:gd name="connsiteX25" fmla="*/ 64723 w 77361"/>
                <a:gd name="connsiteY25" fmla="*/ 76862 h 89414"/>
                <a:gd name="connsiteX26" fmla="*/ 67301 w 77361"/>
                <a:gd name="connsiteY26" fmla="*/ 77655 h 89414"/>
                <a:gd name="connsiteX27" fmla="*/ 69880 w 77361"/>
                <a:gd name="connsiteY27" fmla="*/ 77060 h 89414"/>
                <a:gd name="connsiteX28" fmla="*/ 77418 w 77361"/>
                <a:gd name="connsiteY28" fmla="*/ 70319 h 89414"/>
                <a:gd name="connsiteX29" fmla="*/ 77418 w 77361"/>
                <a:gd name="connsiteY29" fmla="*/ 75474 h 89414"/>
                <a:gd name="connsiteX30" fmla="*/ 57581 w 77361"/>
                <a:gd name="connsiteY30" fmla="*/ 89352 h 89414"/>
                <a:gd name="connsiteX31" fmla="*/ 50242 w 77361"/>
                <a:gd name="connsiteY31" fmla="*/ 86378 h 89414"/>
                <a:gd name="connsiteX32" fmla="*/ 47465 w 77361"/>
                <a:gd name="connsiteY32" fmla="*/ 75474 h 89414"/>
                <a:gd name="connsiteX33" fmla="*/ 47465 w 77361"/>
                <a:gd name="connsiteY33" fmla="*/ 69526 h 89414"/>
                <a:gd name="connsiteX34" fmla="*/ 47465 w 77361"/>
                <a:gd name="connsiteY34" fmla="*/ 37012 h 89414"/>
                <a:gd name="connsiteX35" fmla="*/ 29414 w 77361"/>
                <a:gd name="connsiteY35" fmla="*/ 44942 h 89414"/>
                <a:gd name="connsiteX36" fmla="*/ 18901 w 77361"/>
                <a:gd name="connsiteY36" fmla="*/ 53665 h 89414"/>
                <a:gd name="connsiteX37" fmla="*/ 15727 w 77361"/>
                <a:gd name="connsiteY37" fmla="*/ 63182 h 89414"/>
                <a:gd name="connsiteX38" fmla="*/ 19694 w 77361"/>
                <a:gd name="connsiteY38" fmla="*/ 74482 h 89414"/>
                <a:gd name="connsiteX39" fmla="*/ 28819 w 77361"/>
                <a:gd name="connsiteY39" fmla="*/ 78844 h 89414"/>
                <a:gd name="connsiteX40" fmla="*/ 47465 w 77361"/>
                <a:gd name="connsiteY40" fmla="*/ 69526 h 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361" h="89414">
                  <a:moveTo>
                    <a:pt x="47465" y="75474"/>
                  </a:moveTo>
                  <a:cubicBezTo>
                    <a:pt x="38737" y="82215"/>
                    <a:pt x="33232" y="86130"/>
                    <a:pt x="31001" y="87171"/>
                  </a:cubicBezTo>
                  <a:cubicBezTo>
                    <a:pt x="27678" y="88757"/>
                    <a:pt x="24108" y="89550"/>
                    <a:pt x="20289" y="89550"/>
                  </a:cubicBezTo>
                  <a:cubicBezTo>
                    <a:pt x="14438" y="89550"/>
                    <a:pt x="9627" y="87568"/>
                    <a:pt x="5809" y="83602"/>
                  </a:cubicBezTo>
                  <a:cubicBezTo>
                    <a:pt x="1941" y="79538"/>
                    <a:pt x="56" y="74185"/>
                    <a:pt x="56" y="67544"/>
                  </a:cubicBezTo>
                  <a:cubicBezTo>
                    <a:pt x="56" y="63479"/>
                    <a:pt x="949" y="59911"/>
                    <a:pt x="2833" y="56838"/>
                  </a:cubicBezTo>
                  <a:cubicBezTo>
                    <a:pt x="5313" y="52625"/>
                    <a:pt x="9677" y="48659"/>
                    <a:pt x="15925" y="44942"/>
                  </a:cubicBezTo>
                  <a:cubicBezTo>
                    <a:pt x="22273" y="41274"/>
                    <a:pt x="32786" y="36764"/>
                    <a:pt x="47465" y="31460"/>
                  </a:cubicBezTo>
                  <a:lnTo>
                    <a:pt x="47465" y="28090"/>
                  </a:lnTo>
                  <a:cubicBezTo>
                    <a:pt x="47465" y="19664"/>
                    <a:pt x="46076" y="13816"/>
                    <a:pt x="43299" y="10643"/>
                  </a:cubicBezTo>
                  <a:cubicBezTo>
                    <a:pt x="40621" y="7471"/>
                    <a:pt x="36753" y="5885"/>
                    <a:pt x="31596" y="5885"/>
                  </a:cubicBezTo>
                  <a:cubicBezTo>
                    <a:pt x="27728" y="5885"/>
                    <a:pt x="24703" y="6976"/>
                    <a:pt x="22471" y="9057"/>
                  </a:cubicBezTo>
                  <a:cubicBezTo>
                    <a:pt x="20091" y="11189"/>
                    <a:pt x="18901" y="13568"/>
                    <a:pt x="18901" y="16195"/>
                  </a:cubicBezTo>
                  <a:lnTo>
                    <a:pt x="19099" y="21746"/>
                  </a:lnTo>
                  <a:cubicBezTo>
                    <a:pt x="19099" y="24521"/>
                    <a:pt x="18355" y="26702"/>
                    <a:pt x="16917" y="28288"/>
                  </a:cubicBezTo>
                  <a:cubicBezTo>
                    <a:pt x="15429" y="29874"/>
                    <a:pt x="13545" y="30667"/>
                    <a:pt x="11165" y="30667"/>
                  </a:cubicBezTo>
                  <a:cubicBezTo>
                    <a:pt x="8883" y="30667"/>
                    <a:pt x="7049" y="29874"/>
                    <a:pt x="5610" y="28288"/>
                  </a:cubicBezTo>
                  <a:cubicBezTo>
                    <a:pt x="4123" y="26603"/>
                    <a:pt x="3428" y="24323"/>
                    <a:pt x="3428" y="21548"/>
                  </a:cubicBezTo>
                  <a:cubicBezTo>
                    <a:pt x="3428" y="16294"/>
                    <a:pt x="6106" y="11387"/>
                    <a:pt x="11561" y="6876"/>
                  </a:cubicBezTo>
                  <a:cubicBezTo>
                    <a:pt x="16967" y="2416"/>
                    <a:pt x="24554" y="136"/>
                    <a:pt x="34373" y="136"/>
                  </a:cubicBezTo>
                  <a:cubicBezTo>
                    <a:pt x="42010" y="136"/>
                    <a:pt x="48258" y="1474"/>
                    <a:pt x="53019" y="4101"/>
                  </a:cubicBezTo>
                  <a:cubicBezTo>
                    <a:pt x="56689" y="5984"/>
                    <a:pt x="59416" y="8958"/>
                    <a:pt x="61152" y="13023"/>
                  </a:cubicBezTo>
                  <a:cubicBezTo>
                    <a:pt x="62193" y="15699"/>
                    <a:pt x="62739" y="21101"/>
                    <a:pt x="62739" y="29280"/>
                  </a:cubicBezTo>
                  <a:lnTo>
                    <a:pt x="62739" y="58225"/>
                  </a:lnTo>
                  <a:cubicBezTo>
                    <a:pt x="62739" y="66304"/>
                    <a:pt x="62838" y="71261"/>
                    <a:pt x="63136" y="73095"/>
                  </a:cubicBezTo>
                  <a:cubicBezTo>
                    <a:pt x="63532" y="74978"/>
                    <a:pt x="64028" y="76217"/>
                    <a:pt x="64723" y="76862"/>
                  </a:cubicBezTo>
                  <a:cubicBezTo>
                    <a:pt x="65516" y="77407"/>
                    <a:pt x="66359" y="77655"/>
                    <a:pt x="67301" y="77655"/>
                  </a:cubicBezTo>
                  <a:cubicBezTo>
                    <a:pt x="68194" y="77655"/>
                    <a:pt x="69087" y="77456"/>
                    <a:pt x="69880" y="77060"/>
                  </a:cubicBezTo>
                  <a:cubicBezTo>
                    <a:pt x="71169" y="76267"/>
                    <a:pt x="73698" y="74036"/>
                    <a:pt x="77418" y="70319"/>
                  </a:cubicBezTo>
                  <a:lnTo>
                    <a:pt x="77418" y="75474"/>
                  </a:lnTo>
                  <a:cubicBezTo>
                    <a:pt x="70376" y="84742"/>
                    <a:pt x="63780" y="89352"/>
                    <a:pt x="57581" y="89352"/>
                  </a:cubicBezTo>
                  <a:cubicBezTo>
                    <a:pt x="54507" y="89352"/>
                    <a:pt x="52077" y="88361"/>
                    <a:pt x="50242" y="86378"/>
                  </a:cubicBezTo>
                  <a:cubicBezTo>
                    <a:pt x="48358" y="84296"/>
                    <a:pt x="47465" y="80629"/>
                    <a:pt x="47465" y="75474"/>
                  </a:cubicBezTo>
                  <a:close/>
                  <a:moveTo>
                    <a:pt x="47465" y="69526"/>
                  </a:moveTo>
                  <a:lnTo>
                    <a:pt x="47465" y="37012"/>
                  </a:lnTo>
                  <a:cubicBezTo>
                    <a:pt x="38043" y="40729"/>
                    <a:pt x="32042" y="43356"/>
                    <a:pt x="29414" y="44942"/>
                  </a:cubicBezTo>
                  <a:cubicBezTo>
                    <a:pt x="24504" y="47718"/>
                    <a:pt x="20984" y="50642"/>
                    <a:pt x="18901" y="53665"/>
                  </a:cubicBezTo>
                  <a:cubicBezTo>
                    <a:pt x="16768" y="56590"/>
                    <a:pt x="15727" y="59762"/>
                    <a:pt x="15727" y="63182"/>
                  </a:cubicBezTo>
                  <a:cubicBezTo>
                    <a:pt x="15727" y="67692"/>
                    <a:pt x="17016" y="71459"/>
                    <a:pt x="19694" y="74482"/>
                  </a:cubicBezTo>
                  <a:cubicBezTo>
                    <a:pt x="22323" y="77407"/>
                    <a:pt x="25348" y="78844"/>
                    <a:pt x="28819" y="78844"/>
                  </a:cubicBezTo>
                  <a:cubicBezTo>
                    <a:pt x="33580" y="78844"/>
                    <a:pt x="39778" y="75771"/>
                    <a:pt x="47465" y="6952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D6FEDDF-AC7B-4C6A-FAE6-C5A4EAC478A2}"/>
                </a:ext>
              </a:extLst>
            </p:cNvPr>
            <p:cNvSpPr/>
            <p:nvPr/>
          </p:nvSpPr>
          <p:spPr>
            <a:xfrm>
              <a:off x="920590" y="2989667"/>
              <a:ext cx="63277" cy="87630"/>
            </a:xfrm>
            <a:custGeom>
              <a:avLst/>
              <a:gdLst>
                <a:gd name="connsiteX0" fmla="*/ 29619 w 63277"/>
                <a:gd name="connsiteY0" fmla="*/ 136 h 87630"/>
                <a:gd name="connsiteX1" fmla="*/ 29619 w 63277"/>
                <a:gd name="connsiteY1" fmla="*/ 19367 h 87630"/>
                <a:gd name="connsiteX2" fmla="*/ 51637 w 63277"/>
                <a:gd name="connsiteY2" fmla="*/ 136 h 87630"/>
                <a:gd name="connsiteX3" fmla="*/ 59968 w 63277"/>
                <a:gd name="connsiteY3" fmla="*/ 3308 h 87630"/>
                <a:gd name="connsiteX4" fmla="*/ 63341 w 63277"/>
                <a:gd name="connsiteY4" fmla="*/ 10445 h 87630"/>
                <a:gd name="connsiteX5" fmla="*/ 60960 w 63277"/>
                <a:gd name="connsiteY5" fmla="*/ 16789 h 87630"/>
                <a:gd name="connsiteX6" fmla="*/ 55208 w 63277"/>
                <a:gd name="connsiteY6" fmla="*/ 19168 h 87630"/>
                <a:gd name="connsiteX7" fmla="*/ 47868 w 63277"/>
                <a:gd name="connsiteY7" fmla="*/ 15996 h 87630"/>
                <a:gd name="connsiteX8" fmla="*/ 41917 w 63277"/>
                <a:gd name="connsiteY8" fmla="*/ 12824 h 87630"/>
                <a:gd name="connsiteX9" fmla="*/ 38347 w 63277"/>
                <a:gd name="connsiteY9" fmla="*/ 14609 h 87630"/>
                <a:gd name="connsiteX10" fmla="*/ 29619 w 63277"/>
                <a:gd name="connsiteY10" fmla="*/ 27099 h 87630"/>
                <a:gd name="connsiteX11" fmla="*/ 29619 w 63277"/>
                <a:gd name="connsiteY11" fmla="*/ 67940 h 87630"/>
                <a:gd name="connsiteX12" fmla="*/ 31404 w 63277"/>
                <a:gd name="connsiteY12" fmla="*/ 78646 h 87630"/>
                <a:gd name="connsiteX13" fmla="*/ 35570 w 63277"/>
                <a:gd name="connsiteY13" fmla="*/ 82809 h 87630"/>
                <a:gd name="connsiteX14" fmla="*/ 44496 w 63277"/>
                <a:gd name="connsiteY14" fmla="*/ 84395 h 87630"/>
                <a:gd name="connsiteX15" fmla="*/ 44496 w 63277"/>
                <a:gd name="connsiteY15" fmla="*/ 87766 h 87630"/>
                <a:gd name="connsiteX16" fmla="*/ 1055 w 63277"/>
                <a:gd name="connsiteY16" fmla="*/ 87766 h 87630"/>
                <a:gd name="connsiteX17" fmla="*/ 1055 w 63277"/>
                <a:gd name="connsiteY17" fmla="*/ 84395 h 87630"/>
                <a:gd name="connsiteX18" fmla="*/ 10576 w 63277"/>
                <a:gd name="connsiteY18" fmla="*/ 82413 h 87630"/>
                <a:gd name="connsiteX19" fmla="*/ 13948 w 63277"/>
                <a:gd name="connsiteY19" fmla="*/ 77655 h 87630"/>
                <a:gd name="connsiteX20" fmla="*/ 14345 w 63277"/>
                <a:gd name="connsiteY20" fmla="*/ 68733 h 87630"/>
                <a:gd name="connsiteX21" fmla="*/ 14345 w 63277"/>
                <a:gd name="connsiteY21" fmla="*/ 35624 h 87630"/>
                <a:gd name="connsiteX22" fmla="*/ 13750 w 63277"/>
                <a:gd name="connsiteY22" fmla="*/ 17979 h 87630"/>
                <a:gd name="connsiteX23" fmla="*/ 11568 w 63277"/>
                <a:gd name="connsiteY23" fmla="*/ 14014 h 87630"/>
                <a:gd name="connsiteX24" fmla="*/ 7601 w 63277"/>
                <a:gd name="connsiteY24" fmla="*/ 12626 h 87630"/>
                <a:gd name="connsiteX25" fmla="*/ 1055 w 63277"/>
                <a:gd name="connsiteY25" fmla="*/ 14014 h 87630"/>
                <a:gd name="connsiteX26" fmla="*/ 63 w 63277"/>
                <a:gd name="connsiteY26" fmla="*/ 10643 h 87630"/>
                <a:gd name="connsiteX27" fmla="*/ 25850 w 63277"/>
                <a:gd name="connsiteY27" fmla="*/ 136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3277" h="87630">
                  <a:moveTo>
                    <a:pt x="29619" y="136"/>
                  </a:moveTo>
                  <a:lnTo>
                    <a:pt x="29619" y="19367"/>
                  </a:lnTo>
                  <a:cubicBezTo>
                    <a:pt x="36760" y="6579"/>
                    <a:pt x="44099" y="136"/>
                    <a:pt x="51637" y="136"/>
                  </a:cubicBezTo>
                  <a:cubicBezTo>
                    <a:pt x="55059" y="136"/>
                    <a:pt x="57836" y="1226"/>
                    <a:pt x="59968" y="3308"/>
                  </a:cubicBezTo>
                  <a:cubicBezTo>
                    <a:pt x="62200" y="5439"/>
                    <a:pt x="63341" y="7818"/>
                    <a:pt x="63341" y="10445"/>
                  </a:cubicBezTo>
                  <a:cubicBezTo>
                    <a:pt x="63341" y="12973"/>
                    <a:pt x="62547" y="15104"/>
                    <a:pt x="60960" y="16789"/>
                  </a:cubicBezTo>
                  <a:cubicBezTo>
                    <a:pt x="59373" y="18375"/>
                    <a:pt x="57439" y="19168"/>
                    <a:pt x="55208" y="19168"/>
                  </a:cubicBezTo>
                  <a:cubicBezTo>
                    <a:pt x="53075" y="19168"/>
                    <a:pt x="50645" y="18128"/>
                    <a:pt x="47868" y="15996"/>
                  </a:cubicBezTo>
                  <a:cubicBezTo>
                    <a:pt x="45190" y="13915"/>
                    <a:pt x="43207" y="12824"/>
                    <a:pt x="41917" y="12824"/>
                  </a:cubicBezTo>
                  <a:cubicBezTo>
                    <a:pt x="40827" y="12824"/>
                    <a:pt x="39636" y="13419"/>
                    <a:pt x="38347" y="14609"/>
                  </a:cubicBezTo>
                  <a:cubicBezTo>
                    <a:pt x="35570" y="17136"/>
                    <a:pt x="32644" y="21300"/>
                    <a:pt x="29619" y="27099"/>
                  </a:cubicBezTo>
                  <a:lnTo>
                    <a:pt x="29619" y="67940"/>
                  </a:lnTo>
                  <a:cubicBezTo>
                    <a:pt x="29619" y="72599"/>
                    <a:pt x="30214" y="76168"/>
                    <a:pt x="31404" y="78646"/>
                  </a:cubicBezTo>
                  <a:cubicBezTo>
                    <a:pt x="32198" y="80232"/>
                    <a:pt x="33586" y="81620"/>
                    <a:pt x="35570" y="82809"/>
                  </a:cubicBezTo>
                  <a:cubicBezTo>
                    <a:pt x="37653" y="83900"/>
                    <a:pt x="40628" y="84395"/>
                    <a:pt x="44496" y="84395"/>
                  </a:cubicBezTo>
                  <a:lnTo>
                    <a:pt x="44496" y="87766"/>
                  </a:lnTo>
                  <a:lnTo>
                    <a:pt x="1055" y="87766"/>
                  </a:lnTo>
                  <a:lnTo>
                    <a:pt x="1055" y="84395"/>
                  </a:lnTo>
                  <a:cubicBezTo>
                    <a:pt x="5419" y="84395"/>
                    <a:pt x="8593" y="83751"/>
                    <a:pt x="10576" y="82413"/>
                  </a:cubicBezTo>
                  <a:cubicBezTo>
                    <a:pt x="12163" y="81372"/>
                    <a:pt x="13254" y="79786"/>
                    <a:pt x="13948" y="77655"/>
                  </a:cubicBezTo>
                  <a:cubicBezTo>
                    <a:pt x="14196" y="76614"/>
                    <a:pt x="14345" y="73640"/>
                    <a:pt x="14345" y="68733"/>
                  </a:cubicBezTo>
                  <a:lnTo>
                    <a:pt x="14345" y="35624"/>
                  </a:lnTo>
                  <a:cubicBezTo>
                    <a:pt x="14345" y="25711"/>
                    <a:pt x="14147" y="19862"/>
                    <a:pt x="13750" y="17979"/>
                  </a:cubicBezTo>
                  <a:cubicBezTo>
                    <a:pt x="13353" y="16145"/>
                    <a:pt x="12609" y="14807"/>
                    <a:pt x="11568" y="14014"/>
                  </a:cubicBezTo>
                  <a:cubicBezTo>
                    <a:pt x="10477" y="13122"/>
                    <a:pt x="9188" y="12626"/>
                    <a:pt x="7601" y="12626"/>
                  </a:cubicBezTo>
                  <a:cubicBezTo>
                    <a:pt x="5617" y="12626"/>
                    <a:pt x="3435" y="13122"/>
                    <a:pt x="1055" y="14014"/>
                  </a:cubicBezTo>
                  <a:lnTo>
                    <a:pt x="63" y="10643"/>
                  </a:lnTo>
                  <a:lnTo>
                    <a:pt x="25850" y="136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3D1FD67-7F62-211B-FF8E-75DCF9DC8D2E}"/>
                </a:ext>
              </a:extLst>
            </p:cNvPr>
            <p:cNvSpPr/>
            <p:nvPr/>
          </p:nvSpPr>
          <p:spPr>
            <a:xfrm>
              <a:off x="984352" y="2989667"/>
              <a:ext cx="145598" cy="87630"/>
            </a:xfrm>
            <a:custGeom>
              <a:avLst/>
              <a:gdLst>
                <a:gd name="connsiteX0" fmla="*/ 29624 w 145598"/>
                <a:gd name="connsiteY0" fmla="*/ 18375 h 87630"/>
                <a:gd name="connsiteX1" fmla="*/ 40732 w 145598"/>
                <a:gd name="connsiteY1" fmla="*/ 7669 h 87630"/>
                <a:gd name="connsiteX2" fmla="*/ 49659 w 145598"/>
                <a:gd name="connsiteY2" fmla="*/ 2118 h 87630"/>
                <a:gd name="connsiteX3" fmla="*/ 59180 w 145598"/>
                <a:gd name="connsiteY3" fmla="*/ 136 h 87630"/>
                <a:gd name="connsiteX4" fmla="*/ 73065 w 145598"/>
                <a:gd name="connsiteY4" fmla="*/ 4894 h 87630"/>
                <a:gd name="connsiteX5" fmla="*/ 80603 w 145598"/>
                <a:gd name="connsiteY5" fmla="*/ 18375 h 87630"/>
                <a:gd name="connsiteX6" fmla="*/ 96869 w 145598"/>
                <a:gd name="connsiteY6" fmla="*/ 3704 h 87630"/>
                <a:gd name="connsiteX7" fmla="*/ 110358 w 145598"/>
                <a:gd name="connsiteY7" fmla="*/ 136 h 87630"/>
                <a:gd name="connsiteX8" fmla="*/ 122259 w 145598"/>
                <a:gd name="connsiteY8" fmla="*/ 3704 h 87630"/>
                <a:gd name="connsiteX9" fmla="*/ 130789 w 145598"/>
                <a:gd name="connsiteY9" fmla="*/ 15005 h 87630"/>
                <a:gd name="connsiteX10" fmla="*/ 132772 w 145598"/>
                <a:gd name="connsiteY10" fmla="*/ 32055 h 87630"/>
                <a:gd name="connsiteX11" fmla="*/ 132772 w 145598"/>
                <a:gd name="connsiteY11" fmla="*/ 68535 h 87630"/>
                <a:gd name="connsiteX12" fmla="*/ 133963 w 145598"/>
                <a:gd name="connsiteY12" fmla="*/ 79439 h 87630"/>
                <a:gd name="connsiteX13" fmla="*/ 137335 w 145598"/>
                <a:gd name="connsiteY13" fmla="*/ 83008 h 87630"/>
                <a:gd name="connsiteX14" fmla="*/ 145667 w 145598"/>
                <a:gd name="connsiteY14" fmla="*/ 84395 h 87630"/>
                <a:gd name="connsiteX15" fmla="*/ 145667 w 145598"/>
                <a:gd name="connsiteY15" fmla="*/ 87766 h 87630"/>
                <a:gd name="connsiteX16" fmla="*/ 103613 w 145598"/>
                <a:gd name="connsiteY16" fmla="*/ 87766 h 87630"/>
                <a:gd name="connsiteX17" fmla="*/ 103613 w 145598"/>
                <a:gd name="connsiteY17" fmla="*/ 84395 h 87630"/>
                <a:gd name="connsiteX18" fmla="*/ 105399 w 145598"/>
                <a:gd name="connsiteY18" fmla="*/ 84395 h 87630"/>
                <a:gd name="connsiteX19" fmla="*/ 113928 w 145598"/>
                <a:gd name="connsiteY19" fmla="*/ 82215 h 87630"/>
                <a:gd name="connsiteX20" fmla="*/ 117102 w 145598"/>
                <a:gd name="connsiteY20" fmla="*/ 77456 h 87630"/>
                <a:gd name="connsiteX21" fmla="*/ 117300 w 145598"/>
                <a:gd name="connsiteY21" fmla="*/ 68535 h 87630"/>
                <a:gd name="connsiteX22" fmla="*/ 117300 w 145598"/>
                <a:gd name="connsiteY22" fmla="*/ 32055 h 87630"/>
                <a:gd name="connsiteX23" fmla="*/ 114920 w 145598"/>
                <a:gd name="connsiteY23" fmla="*/ 17384 h 87630"/>
                <a:gd name="connsiteX24" fmla="*/ 103217 w 145598"/>
                <a:gd name="connsiteY24" fmla="*/ 11436 h 87630"/>
                <a:gd name="connsiteX25" fmla="*/ 93298 w 145598"/>
                <a:gd name="connsiteY25" fmla="*/ 13816 h 87630"/>
                <a:gd name="connsiteX26" fmla="*/ 81397 w 145598"/>
                <a:gd name="connsiteY26" fmla="*/ 22935 h 87630"/>
                <a:gd name="connsiteX27" fmla="*/ 81198 w 145598"/>
                <a:gd name="connsiteY27" fmla="*/ 23927 h 87630"/>
                <a:gd name="connsiteX28" fmla="*/ 81397 w 145598"/>
                <a:gd name="connsiteY28" fmla="*/ 27892 h 87630"/>
                <a:gd name="connsiteX29" fmla="*/ 81397 w 145598"/>
                <a:gd name="connsiteY29" fmla="*/ 68535 h 87630"/>
                <a:gd name="connsiteX30" fmla="*/ 82389 w 145598"/>
                <a:gd name="connsiteY30" fmla="*/ 79439 h 87630"/>
                <a:gd name="connsiteX31" fmla="*/ 85959 w 145598"/>
                <a:gd name="connsiteY31" fmla="*/ 83008 h 87630"/>
                <a:gd name="connsiteX32" fmla="*/ 95084 w 145598"/>
                <a:gd name="connsiteY32" fmla="*/ 84395 h 87630"/>
                <a:gd name="connsiteX33" fmla="*/ 95084 w 145598"/>
                <a:gd name="connsiteY33" fmla="*/ 87766 h 87630"/>
                <a:gd name="connsiteX34" fmla="*/ 52237 w 145598"/>
                <a:gd name="connsiteY34" fmla="*/ 87766 h 87630"/>
                <a:gd name="connsiteX35" fmla="*/ 52237 w 145598"/>
                <a:gd name="connsiteY35" fmla="*/ 84395 h 87630"/>
                <a:gd name="connsiteX36" fmla="*/ 61759 w 145598"/>
                <a:gd name="connsiteY36" fmla="*/ 82809 h 87630"/>
                <a:gd name="connsiteX37" fmla="*/ 65528 w 145598"/>
                <a:gd name="connsiteY37" fmla="*/ 77655 h 87630"/>
                <a:gd name="connsiteX38" fmla="*/ 65924 w 145598"/>
                <a:gd name="connsiteY38" fmla="*/ 68535 h 87630"/>
                <a:gd name="connsiteX39" fmla="*/ 65924 w 145598"/>
                <a:gd name="connsiteY39" fmla="*/ 32055 h 87630"/>
                <a:gd name="connsiteX40" fmla="*/ 62949 w 145598"/>
                <a:gd name="connsiteY40" fmla="*/ 16988 h 87630"/>
                <a:gd name="connsiteX41" fmla="*/ 51444 w 145598"/>
                <a:gd name="connsiteY41" fmla="*/ 11040 h 87630"/>
                <a:gd name="connsiteX42" fmla="*/ 41526 w 145598"/>
                <a:gd name="connsiteY42" fmla="*/ 13816 h 87630"/>
                <a:gd name="connsiteX43" fmla="*/ 29624 w 145598"/>
                <a:gd name="connsiteY43" fmla="*/ 22935 h 87630"/>
                <a:gd name="connsiteX44" fmla="*/ 29624 w 145598"/>
                <a:gd name="connsiteY44" fmla="*/ 68535 h 87630"/>
                <a:gd name="connsiteX45" fmla="*/ 30814 w 145598"/>
                <a:gd name="connsiteY45" fmla="*/ 79439 h 87630"/>
                <a:gd name="connsiteX46" fmla="*/ 34186 w 145598"/>
                <a:gd name="connsiteY46" fmla="*/ 83206 h 87630"/>
                <a:gd name="connsiteX47" fmla="*/ 43509 w 145598"/>
                <a:gd name="connsiteY47" fmla="*/ 84395 h 87630"/>
                <a:gd name="connsiteX48" fmla="*/ 43509 w 145598"/>
                <a:gd name="connsiteY48" fmla="*/ 87766 h 87630"/>
                <a:gd name="connsiteX49" fmla="*/ 1456 w 145598"/>
                <a:gd name="connsiteY49" fmla="*/ 87766 h 87630"/>
                <a:gd name="connsiteX50" fmla="*/ 1456 w 145598"/>
                <a:gd name="connsiteY50" fmla="*/ 84395 h 87630"/>
                <a:gd name="connsiteX51" fmla="*/ 9589 w 145598"/>
                <a:gd name="connsiteY51" fmla="*/ 83206 h 87630"/>
                <a:gd name="connsiteX52" fmla="*/ 13160 w 145598"/>
                <a:gd name="connsiteY52" fmla="*/ 79241 h 87630"/>
                <a:gd name="connsiteX53" fmla="*/ 14350 w 145598"/>
                <a:gd name="connsiteY53" fmla="*/ 68535 h 87630"/>
                <a:gd name="connsiteX54" fmla="*/ 14350 w 145598"/>
                <a:gd name="connsiteY54" fmla="*/ 36020 h 87630"/>
                <a:gd name="connsiteX55" fmla="*/ 13557 w 145598"/>
                <a:gd name="connsiteY55" fmla="*/ 17979 h 87630"/>
                <a:gd name="connsiteX56" fmla="*/ 11573 w 145598"/>
                <a:gd name="connsiteY56" fmla="*/ 13816 h 87630"/>
                <a:gd name="connsiteX57" fmla="*/ 7606 w 145598"/>
                <a:gd name="connsiteY57" fmla="*/ 12626 h 87630"/>
                <a:gd name="connsiteX58" fmla="*/ 1456 w 145598"/>
                <a:gd name="connsiteY58" fmla="*/ 14014 h 87630"/>
                <a:gd name="connsiteX59" fmla="*/ 68 w 145598"/>
                <a:gd name="connsiteY59" fmla="*/ 10643 h 87630"/>
                <a:gd name="connsiteX60" fmla="*/ 25657 w 145598"/>
                <a:gd name="connsiteY60" fmla="*/ 136 h 87630"/>
                <a:gd name="connsiteX61" fmla="*/ 29624 w 145598"/>
                <a:gd name="connsiteY61" fmla="*/ 136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5598" h="87630">
                  <a:moveTo>
                    <a:pt x="29624" y="18375"/>
                  </a:moveTo>
                  <a:cubicBezTo>
                    <a:pt x="35823" y="12180"/>
                    <a:pt x="39542" y="8611"/>
                    <a:pt x="40732" y="7669"/>
                  </a:cubicBezTo>
                  <a:cubicBezTo>
                    <a:pt x="43509" y="5290"/>
                    <a:pt x="46485" y="3456"/>
                    <a:pt x="49659" y="2118"/>
                  </a:cubicBezTo>
                  <a:cubicBezTo>
                    <a:pt x="52832" y="830"/>
                    <a:pt x="56006" y="136"/>
                    <a:pt x="59180" y="136"/>
                  </a:cubicBezTo>
                  <a:cubicBezTo>
                    <a:pt x="64585" y="136"/>
                    <a:pt x="69197" y="1722"/>
                    <a:pt x="73065" y="4894"/>
                  </a:cubicBezTo>
                  <a:cubicBezTo>
                    <a:pt x="76884" y="7967"/>
                    <a:pt x="79413" y="12428"/>
                    <a:pt x="80603" y="18375"/>
                  </a:cubicBezTo>
                  <a:cubicBezTo>
                    <a:pt x="87050" y="10990"/>
                    <a:pt x="92505" y="6083"/>
                    <a:pt x="96869" y="3704"/>
                  </a:cubicBezTo>
                  <a:cubicBezTo>
                    <a:pt x="101233" y="1325"/>
                    <a:pt x="105696" y="136"/>
                    <a:pt x="110358" y="136"/>
                  </a:cubicBezTo>
                  <a:cubicBezTo>
                    <a:pt x="114821" y="136"/>
                    <a:pt x="118788" y="1325"/>
                    <a:pt x="122259" y="3704"/>
                  </a:cubicBezTo>
                  <a:cubicBezTo>
                    <a:pt x="125829" y="6083"/>
                    <a:pt x="128657" y="9850"/>
                    <a:pt x="130789" y="15005"/>
                  </a:cubicBezTo>
                  <a:cubicBezTo>
                    <a:pt x="132078" y="18722"/>
                    <a:pt x="132772" y="24422"/>
                    <a:pt x="132772" y="32055"/>
                  </a:cubicBezTo>
                  <a:lnTo>
                    <a:pt x="132772" y="68535"/>
                  </a:lnTo>
                  <a:cubicBezTo>
                    <a:pt x="132772" y="73838"/>
                    <a:pt x="133170" y="77456"/>
                    <a:pt x="133963" y="79439"/>
                  </a:cubicBezTo>
                  <a:cubicBezTo>
                    <a:pt x="134608" y="80926"/>
                    <a:pt x="135748" y="82115"/>
                    <a:pt x="137335" y="83008"/>
                  </a:cubicBezTo>
                  <a:cubicBezTo>
                    <a:pt x="139021" y="83949"/>
                    <a:pt x="141799" y="84395"/>
                    <a:pt x="145667" y="84395"/>
                  </a:cubicBezTo>
                  <a:lnTo>
                    <a:pt x="145667" y="87766"/>
                  </a:lnTo>
                  <a:lnTo>
                    <a:pt x="103613" y="87766"/>
                  </a:lnTo>
                  <a:lnTo>
                    <a:pt x="103613" y="84395"/>
                  </a:lnTo>
                  <a:lnTo>
                    <a:pt x="105399" y="84395"/>
                  </a:lnTo>
                  <a:cubicBezTo>
                    <a:pt x="109068" y="84395"/>
                    <a:pt x="111945" y="83702"/>
                    <a:pt x="113928" y="82215"/>
                  </a:cubicBezTo>
                  <a:cubicBezTo>
                    <a:pt x="115366" y="81322"/>
                    <a:pt x="116408" y="79736"/>
                    <a:pt x="117102" y="77456"/>
                  </a:cubicBezTo>
                  <a:cubicBezTo>
                    <a:pt x="117201" y="76564"/>
                    <a:pt x="117300" y="73590"/>
                    <a:pt x="117300" y="68535"/>
                  </a:cubicBezTo>
                  <a:lnTo>
                    <a:pt x="117300" y="32055"/>
                  </a:lnTo>
                  <a:cubicBezTo>
                    <a:pt x="117300" y="25067"/>
                    <a:pt x="116507" y="20160"/>
                    <a:pt x="114920" y="17384"/>
                  </a:cubicBezTo>
                  <a:cubicBezTo>
                    <a:pt x="112391" y="13419"/>
                    <a:pt x="108473" y="11436"/>
                    <a:pt x="103217" y="11436"/>
                  </a:cubicBezTo>
                  <a:cubicBezTo>
                    <a:pt x="99894" y="11436"/>
                    <a:pt x="96571" y="12229"/>
                    <a:pt x="93298" y="13816"/>
                  </a:cubicBezTo>
                  <a:cubicBezTo>
                    <a:pt x="89976" y="15402"/>
                    <a:pt x="86009" y="18475"/>
                    <a:pt x="81397" y="22935"/>
                  </a:cubicBezTo>
                  <a:lnTo>
                    <a:pt x="81198" y="23927"/>
                  </a:lnTo>
                  <a:lnTo>
                    <a:pt x="81397" y="27892"/>
                  </a:lnTo>
                  <a:lnTo>
                    <a:pt x="81397" y="68535"/>
                  </a:lnTo>
                  <a:cubicBezTo>
                    <a:pt x="81397" y="74383"/>
                    <a:pt x="81694" y="78002"/>
                    <a:pt x="82389" y="79439"/>
                  </a:cubicBezTo>
                  <a:cubicBezTo>
                    <a:pt x="83033" y="80926"/>
                    <a:pt x="84223" y="82115"/>
                    <a:pt x="85959" y="83008"/>
                  </a:cubicBezTo>
                  <a:cubicBezTo>
                    <a:pt x="87794" y="83949"/>
                    <a:pt x="90819" y="84395"/>
                    <a:pt x="95084" y="84395"/>
                  </a:cubicBezTo>
                  <a:lnTo>
                    <a:pt x="95084" y="87766"/>
                  </a:lnTo>
                  <a:lnTo>
                    <a:pt x="52237" y="87766"/>
                  </a:lnTo>
                  <a:lnTo>
                    <a:pt x="52237" y="84395"/>
                  </a:lnTo>
                  <a:cubicBezTo>
                    <a:pt x="56849" y="84395"/>
                    <a:pt x="60023" y="83900"/>
                    <a:pt x="61759" y="82809"/>
                  </a:cubicBezTo>
                  <a:cubicBezTo>
                    <a:pt x="63594" y="81620"/>
                    <a:pt x="64833" y="79935"/>
                    <a:pt x="65528" y="77655"/>
                  </a:cubicBezTo>
                  <a:cubicBezTo>
                    <a:pt x="65776" y="76614"/>
                    <a:pt x="65924" y="73590"/>
                    <a:pt x="65924" y="68535"/>
                  </a:cubicBezTo>
                  <a:lnTo>
                    <a:pt x="65924" y="32055"/>
                  </a:lnTo>
                  <a:cubicBezTo>
                    <a:pt x="65924" y="25067"/>
                    <a:pt x="64933" y="20061"/>
                    <a:pt x="62949" y="16988"/>
                  </a:cubicBezTo>
                  <a:cubicBezTo>
                    <a:pt x="60172" y="13023"/>
                    <a:pt x="56304" y="11040"/>
                    <a:pt x="51444" y="11040"/>
                  </a:cubicBezTo>
                  <a:cubicBezTo>
                    <a:pt x="48121" y="11040"/>
                    <a:pt x="44799" y="11982"/>
                    <a:pt x="41526" y="13816"/>
                  </a:cubicBezTo>
                  <a:cubicBezTo>
                    <a:pt x="36368" y="16492"/>
                    <a:pt x="32401" y="19515"/>
                    <a:pt x="29624" y="22935"/>
                  </a:cubicBezTo>
                  <a:lnTo>
                    <a:pt x="29624" y="68535"/>
                  </a:lnTo>
                  <a:cubicBezTo>
                    <a:pt x="29624" y="74086"/>
                    <a:pt x="30021" y="77754"/>
                    <a:pt x="30814" y="79439"/>
                  </a:cubicBezTo>
                  <a:cubicBezTo>
                    <a:pt x="31608" y="81025"/>
                    <a:pt x="32699" y="82314"/>
                    <a:pt x="34186" y="83206"/>
                  </a:cubicBezTo>
                  <a:cubicBezTo>
                    <a:pt x="35773" y="83999"/>
                    <a:pt x="38848" y="84395"/>
                    <a:pt x="43509" y="84395"/>
                  </a:cubicBezTo>
                  <a:lnTo>
                    <a:pt x="43509" y="87766"/>
                  </a:lnTo>
                  <a:lnTo>
                    <a:pt x="1456" y="87766"/>
                  </a:lnTo>
                  <a:lnTo>
                    <a:pt x="1456" y="84395"/>
                  </a:lnTo>
                  <a:cubicBezTo>
                    <a:pt x="5275" y="84395"/>
                    <a:pt x="8002" y="83999"/>
                    <a:pt x="9589" y="83206"/>
                  </a:cubicBezTo>
                  <a:cubicBezTo>
                    <a:pt x="11176" y="82314"/>
                    <a:pt x="12366" y="80976"/>
                    <a:pt x="13160" y="79241"/>
                  </a:cubicBezTo>
                  <a:cubicBezTo>
                    <a:pt x="13953" y="77407"/>
                    <a:pt x="14350" y="73838"/>
                    <a:pt x="14350" y="68535"/>
                  </a:cubicBezTo>
                  <a:lnTo>
                    <a:pt x="14350" y="36020"/>
                  </a:lnTo>
                  <a:cubicBezTo>
                    <a:pt x="14350" y="26653"/>
                    <a:pt x="14052" y="20655"/>
                    <a:pt x="13557" y="17979"/>
                  </a:cubicBezTo>
                  <a:cubicBezTo>
                    <a:pt x="13160" y="15897"/>
                    <a:pt x="12466" y="14509"/>
                    <a:pt x="11573" y="13816"/>
                  </a:cubicBezTo>
                  <a:cubicBezTo>
                    <a:pt x="10631" y="13023"/>
                    <a:pt x="9292" y="12626"/>
                    <a:pt x="7606" y="12626"/>
                  </a:cubicBezTo>
                  <a:cubicBezTo>
                    <a:pt x="5870" y="12626"/>
                    <a:pt x="3837" y="13122"/>
                    <a:pt x="1456" y="14014"/>
                  </a:cubicBezTo>
                  <a:lnTo>
                    <a:pt x="68" y="10643"/>
                  </a:lnTo>
                  <a:lnTo>
                    <a:pt x="25657" y="136"/>
                  </a:lnTo>
                  <a:lnTo>
                    <a:pt x="29624" y="136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77430FF-19F9-1E0A-CE28-F66C01AEFB9D}"/>
                </a:ext>
              </a:extLst>
            </p:cNvPr>
            <p:cNvSpPr/>
            <p:nvPr/>
          </p:nvSpPr>
          <p:spPr>
            <a:xfrm>
              <a:off x="1184099" y="2945258"/>
              <a:ext cx="43243" cy="132039"/>
            </a:xfrm>
            <a:custGeom>
              <a:avLst/>
              <a:gdLst>
                <a:gd name="connsiteX0" fmla="*/ 29441 w 43243"/>
                <a:gd name="connsiteY0" fmla="*/ 136 h 132039"/>
                <a:gd name="connsiteX1" fmla="*/ 29441 w 43243"/>
                <a:gd name="connsiteY1" fmla="*/ 112944 h 132039"/>
                <a:gd name="connsiteX2" fmla="*/ 30631 w 43243"/>
                <a:gd name="connsiteY2" fmla="*/ 123650 h 132039"/>
                <a:gd name="connsiteX3" fmla="*/ 34202 w 43243"/>
                <a:gd name="connsiteY3" fmla="*/ 127615 h 132039"/>
                <a:gd name="connsiteX4" fmla="*/ 43326 w 43243"/>
                <a:gd name="connsiteY4" fmla="*/ 128805 h 132039"/>
                <a:gd name="connsiteX5" fmla="*/ 43326 w 43243"/>
                <a:gd name="connsiteY5" fmla="*/ 132175 h 132039"/>
                <a:gd name="connsiteX6" fmla="*/ 1670 w 43243"/>
                <a:gd name="connsiteY6" fmla="*/ 132175 h 132039"/>
                <a:gd name="connsiteX7" fmla="*/ 1670 w 43243"/>
                <a:gd name="connsiteY7" fmla="*/ 128805 h 132039"/>
                <a:gd name="connsiteX8" fmla="*/ 9605 w 43243"/>
                <a:gd name="connsiteY8" fmla="*/ 127615 h 132039"/>
                <a:gd name="connsiteX9" fmla="*/ 12977 w 43243"/>
                <a:gd name="connsiteY9" fmla="*/ 123650 h 132039"/>
                <a:gd name="connsiteX10" fmla="*/ 14167 w 43243"/>
                <a:gd name="connsiteY10" fmla="*/ 112944 h 132039"/>
                <a:gd name="connsiteX11" fmla="*/ 14167 w 43243"/>
                <a:gd name="connsiteY11" fmla="*/ 35623 h 132039"/>
                <a:gd name="connsiteX12" fmla="*/ 13374 w 43243"/>
                <a:gd name="connsiteY12" fmla="*/ 18176 h 132039"/>
                <a:gd name="connsiteX13" fmla="*/ 11390 w 43243"/>
                <a:gd name="connsiteY13" fmla="*/ 13617 h 132039"/>
                <a:gd name="connsiteX14" fmla="*/ 7621 w 43243"/>
                <a:gd name="connsiteY14" fmla="*/ 12229 h 132039"/>
                <a:gd name="connsiteX15" fmla="*/ 1670 w 43243"/>
                <a:gd name="connsiteY15" fmla="*/ 13815 h 132039"/>
                <a:gd name="connsiteX16" fmla="*/ 83 w 43243"/>
                <a:gd name="connsiteY16" fmla="*/ 10643 h 132039"/>
                <a:gd name="connsiteX17" fmla="*/ 25275 w 43243"/>
                <a:gd name="connsiteY17" fmla="*/ 136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441" y="136"/>
                  </a:moveTo>
                  <a:lnTo>
                    <a:pt x="29441" y="112944"/>
                  </a:lnTo>
                  <a:cubicBezTo>
                    <a:pt x="29441" y="118247"/>
                    <a:pt x="29838" y="121816"/>
                    <a:pt x="30631" y="123650"/>
                  </a:cubicBezTo>
                  <a:cubicBezTo>
                    <a:pt x="31425" y="125385"/>
                    <a:pt x="32615" y="126723"/>
                    <a:pt x="34202" y="127615"/>
                  </a:cubicBezTo>
                  <a:cubicBezTo>
                    <a:pt x="35888" y="128408"/>
                    <a:pt x="38962" y="128805"/>
                    <a:pt x="43326" y="128805"/>
                  </a:cubicBezTo>
                  <a:lnTo>
                    <a:pt x="43326" y="132175"/>
                  </a:lnTo>
                  <a:lnTo>
                    <a:pt x="1670" y="132175"/>
                  </a:lnTo>
                  <a:lnTo>
                    <a:pt x="1670" y="128805"/>
                  </a:lnTo>
                  <a:cubicBezTo>
                    <a:pt x="5489" y="128805"/>
                    <a:pt x="8117" y="128408"/>
                    <a:pt x="9605" y="127615"/>
                  </a:cubicBezTo>
                  <a:cubicBezTo>
                    <a:pt x="11043" y="126822"/>
                    <a:pt x="12183" y="125533"/>
                    <a:pt x="12977" y="123650"/>
                  </a:cubicBezTo>
                  <a:cubicBezTo>
                    <a:pt x="13770" y="121816"/>
                    <a:pt x="14167" y="118247"/>
                    <a:pt x="14167" y="112944"/>
                  </a:cubicBezTo>
                  <a:lnTo>
                    <a:pt x="14167" y="35623"/>
                  </a:lnTo>
                  <a:cubicBezTo>
                    <a:pt x="14167" y="26107"/>
                    <a:pt x="13869" y="20308"/>
                    <a:pt x="13374" y="18176"/>
                  </a:cubicBezTo>
                  <a:cubicBezTo>
                    <a:pt x="12977" y="15946"/>
                    <a:pt x="12283" y="14410"/>
                    <a:pt x="11390" y="13617"/>
                  </a:cubicBezTo>
                  <a:cubicBezTo>
                    <a:pt x="10448" y="12724"/>
                    <a:pt x="9208" y="12229"/>
                    <a:pt x="7621" y="12229"/>
                  </a:cubicBezTo>
                  <a:cubicBezTo>
                    <a:pt x="6034" y="12229"/>
                    <a:pt x="4051" y="12774"/>
                    <a:pt x="1670" y="13815"/>
                  </a:cubicBezTo>
                  <a:lnTo>
                    <a:pt x="83" y="10643"/>
                  </a:lnTo>
                  <a:lnTo>
                    <a:pt x="25275" y="136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8696220B-4AF6-728F-7475-BB0D1DDC4F13}"/>
                </a:ext>
              </a:extLst>
            </p:cNvPr>
            <p:cNvSpPr/>
            <p:nvPr/>
          </p:nvSpPr>
          <p:spPr>
            <a:xfrm>
              <a:off x="1238355" y="2989667"/>
              <a:ext cx="71807" cy="90207"/>
            </a:xfrm>
            <a:custGeom>
              <a:avLst/>
              <a:gdLst>
                <a:gd name="connsiteX0" fmla="*/ 13179 w 71807"/>
                <a:gd name="connsiteY0" fmla="*/ 34831 h 90207"/>
                <a:gd name="connsiteX1" fmla="*/ 22304 w 71807"/>
                <a:gd name="connsiteY1" fmla="*/ 64371 h 90207"/>
                <a:gd name="connsiteX2" fmla="*/ 44124 w 71807"/>
                <a:gd name="connsiteY2" fmla="*/ 75276 h 90207"/>
                <a:gd name="connsiteX3" fmla="*/ 58803 w 71807"/>
                <a:gd name="connsiteY3" fmla="*/ 70716 h 90207"/>
                <a:gd name="connsiteX4" fmla="*/ 69118 w 71807"/>
                <a:gd name="connsiteY4" fmla="*/ 54855 h 90207"/>
                <a:gd name="connsiteX5" fmla="*/ 71895 w 71807"/>
                <a:gd name="connsiteY5" fmla="*/ 56838 h 90207"/>
                <a:gd name="connsiteX6" fmla="*/ 60588 w 71807"/>
                <a:gd name="connsiteY6" fmla="*/ 80034 h 90207"/>
                <a:gd name="connsiteX7" fmla="*/ 37181 w 71807"/>
                <a:gd name="connsiteY7" fmla="*/ 90343 h 90207"/>
                <a:gd name="connsiteX8" fmla="*/ 10997 w 71807"/>
                <a:gd name="connsiteY8" fmla="*/ 78448 h 90207"/>
                <a:gd name="connsiteX9" fmla="*/ 87 w 71807"/>
                <a:gd name="connsiteY9" fmla="*/ 46330 h 90207"/>
                <a:gd name="connsiteX10" fmla="*/ 11196 w 71807"/>
                <a:gd name="connsiteY10" fmla="*/ 12428 h 90207"/>
                <a:gd name="connsiteX11" fmla="*/ 39363 w 71807"/>
                <a:gd name="connsiteY11" fmla="*/ 136 h 90207"/>
                <a:gd name="connsiteX12" fmla="*/ 62770 w 71807"/>
                <a:gd name="connsiteY12" fmla="*/ 9652 h 90207"/>
                <a:gd name="connsiteX13" fmla="*/ 71895 w 71807"/>
                <a:gd name="connsiteY13" fmla="*/ 34831 h 90207"/>
                <a:gd name="connsiteX14" fmla="*/ 13179 w 71807"/>
                <a:gd name="connsiteY14" fmla="*/ 29280 h 90207"/>
                <a:gd name="connsiteX15" fmla="*/ 52654 w 71807"/>
                <a:gd name="connsiteY15" fmla="*/ 29280 h 90207"/>
                <a:gd name="connsiteX16" fmla="*/ 50670 w 71807"/>
                <a:gd name="connsiteY16" fmla="*/ 17781 h 90207"/>
                <a:gd name="connsiteX17" fmla="*/ 43727 w 71807"/>
                <a:gd name="connsiteY17" fmla="*/ 9652 h 90207"/>
                <a:gd name="connsiteX18" fmla="*/ 34008 w 71807"/>
                <a:gd name="connsiteY18" fmla="*/ 6678 h 90207"/>
                <a:gd name="connsiteX19" fmla="*/ 20320 w 71807"/>
                <a:gd name="connsiteY19" fmla="*/ 12824 h 90207"/>
                <a:gd name="connsiteX20" fmla="*/ 13179 w 71807"/>
                <a:gd name="connsiteY20" fmla="*/ 29280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179" y="34831"/>
                  </a:moveTo>
                  <a:cubicBezTo>
                    <a:pt x="13179" y="47420"/>
                    <a:pt x="16204" y="57234"/>
                    <a:pt x="22304" y="64371"/>
                  </a:cubicBezTo>
                  <a:cubicBezTo>
                    <a:pt x="28503" y="71657"/>
                    <a:pt x="35793" y="75276"/>
                    <a:pt x="44124" y="75276"/>
                  </a:cubicBezTo>
                  <a:cubicBezTo>
                    <a:pt x="49777" y="75276"/>
                    <a:pt x="54687" y="73789"/>
                    <a:pt x="58803" y="70716"/>
                  </a:cubicBezTo>
                  <a:cubicBezTo>
                    <a:pt x="62869" y="67544"/>
                    <a:pt x="66341" y="62290"/>
                    <a:pt x="69118" y="54855"/>
                  </a:cubicBezTo>
                  <a:lnTo>
                    <a:pt x="71895" y="56838"/>
                  </a:lnTo>
                  <a:cubicBezTo>
                    <a:pt x="70705" y="65313"/>
                    <a:pt x="66936" y="73045"/>
                    <a:pt x="60588" y="80034"/>
                  </a:cubicBezTo>
                  <a:cubicBezTo>
                    <a:pt x="54340" y="86923"/>
                    <a:pt x="46554" y="90343"/>
                    <a:pt x="37181" y="90343"/>
                  </a:cubicBezTo>
                  <a:cubicBezTo>
                    <a:pt x="26966" y="90343"/>
                    <a:pt x="18238" y="86378"/>
                    <a:pt x="10997" y="78448"/>
                  </a:cubicBezTo>
                  <a:cubicBezTo>
                    <a:pt x="3708" y="70517"/>
                    <a:pt x="87" y="59811"/>
                    <a:pt x="87" y="46330"/>
                  </a:cubicBezTo>
                  <a:cubicBezTo>
                    <a:pt x="87" y="31807"/>
                    <a:pt x="3757" y="20507"/>
                    <a:pt x="11196" y="12428"/>
                  </a:cubicBezTo>
                  <a:cubicBezTo>
                    <a:pt x="18585" y="4250"/>
                    <a:pt x="27957" y="136"/>
                    <a:pt x="39363" y="136"/>
                  </a:cubicBezTo>
                  <a:cubicBezTo>
                    <a:pt x="48885" y="136"/>
                    <a:pt x="56670" y="3308"/>
                    <a:pt x="62770" y="9652"/>
                  </a:cubicBezTo>
                  <a:cubicBezTo>
                    <a:pt x="68820" y="15897"/>
                    <a:pt x="71895" y="24274"/>
                    <a:pt x="71895" y="34831"/>
                  </a:cubicBezTo>
                  <a:close/>
                  <a:moveTo>
                    <a:pt x="13179" y="29280"/>
                  </a:moveTo>
                  <a:lnTo>
                    <a:pt x="52654" y="29280"/>
                  </a:lnTo>
                  <a:cubicBezTo>
                    <a:pt x="52257" y="23877"/>
                    <a:pt x="51563" y="20061"/>
                    <a:pt x="50670" y="17781"/>
                  </a:cubicBezTo>
                  <a:cubicBezTo>
                    <a:pt x="49083" y="14361"/>
                    <a:pt x="46752" y="11635"/>
                    <a:pt x="43727" y="9652"/>
                  </a:cubicBezTo>
                  <a:cubicBezTo>
                    <a:pt x="40653" y="7669"/>
                    <a:pt x="37429" y="6678"/>
                    <a:pt x="34008" y="6678"/>
                  </a:cubicBezTo>
                  <a:cubicBezTo>
                    <a:pt x="28949" y="6678"/>
                    <a:pt x="24387" y="8760"/>
                    <a:pt x="20320" y="12824"/>
                  </a:cubicBezTo>
                  <a:cubicBezTo>
                    <a:pt x="16204" y="16789"/>
                    <a:pt x="13824" y="22291"/>
                    <a:pt x="13179" y="2928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8E7D248-7117-6C67-CA5F-5AF85392EC73}"/>
                </a:ext>
              </a:extLst>
            </p:cNvPr>
            <p:cNvSpPr/>
            <p:nvPr/>
          </p:nvSpPr>
          <p:spPr>
            <a:xfrm>
              <a:off x="1317258" y="2992244"/>
              <a:ext cx="91842" cy="87630"/>
            </a:xfrm>
            <a:custGeom>
              <a:avLst/>
              <a:gdLst>
                <a:gd name="connsiteX0" fmla="*/ 94 w 91842"/>
                <a:gd name="connsiteY0" fmla="*/ 136 h 87630"/>
                <a:gd name="connsiteX1" fmla="*/ 40163 w 91842"/>
                <a:gd name="connsiteY1" fmla="*/ 136 h 87630"/>
                <a:gd name="connsiteX2" fmla="*/ 40163 w 91842"/>
                <a:gd name="connsiteY2" fmla="*/ 3506 h 87630"/>
                <a:gd name="connsiteX3" fmla="*/ 37585 w 91842"/>
                <a:gd name="connsiteY3" fmla="*/ 3506 h 87630"/>
                <a:gd name="connsiteX4" fmla="*/ 31832 w 91842"/>
                <a:gd name="connsiteY4" fmla="*/ 5290 h 87630"/>
                <a:gd name="connsiteX5" fmla="*/ 30047 w 91842"/>
                <a:gd name="connsiteY5" fmla="*/ 10048 h 87630"/>
                <a:gd name="connsiteX6" fmla="*/ 32030 w 91842"/>
                <a:gd name="connsiteY6" fmla="*/ 17781 h 87630"/>
                <a:gd name="connsiteX7" fmla="*/ 51867 w 91842"/>
                <a:gd name="connsiteY7" fmla="*/ 64768 h 87630"/>
                <a:gd name="connsiteX8" fmla="*/ 71703 w 91842"/>
                <a:gd name="connsiteY8" fmla="*/ 15996 h 87630"/>
                <a:gd name="connsiteX9" fmla="*/ 73885 w 91842"/>
                <a:gd name="connsiteY9" fmla="*/ 8066 h 87630"/>
                <a:gd name="connsiteX10" fmla="*/ 73092 w 91842"/>
                <a:gd name="connsiteY10" fmla="*/ 6083 h 87630"/>
                <a:gd name="connsiteX11" fmla="*/ 70513 w 91842"/>
                <a:gd name="connsiteY11" fmla="*/ 4101 h 87630"/>
                <a:gd name="connsiteX12" fmla="*/ 64165 w 91842"/>
                <a:gd name="connsiteY12" fmla="*/ 3506 h 87630"/>
                <a:gd name="connsiteX13" fmla="*/ 64165 w 91842"/>
                <a:gd name="connsiteY13" fmla="*/ 136 h 87630"/>
                <a:gd name="connsiteX14" fmla="*/ 91936 w 91842"/>
                <a:gd name="connsiteY14" fmla="*/ 136 h 87630"/>
                <a:gd name="connsiteX15" fmla="*/ 91936 w 91842"/>
                <a:gd name="connsiteY15" fmla="*/ 3506 h 87630"/>
                <a:gd name="connsiteX16" fmla="*/ 85192 w 91842"/>
                <a:gd name="connsiteY16" fmla="*/ 5489 h 87630"/>
                <a:gd name="connsiteX17" fmla="*/ 79241 w 91842"/>
                <a:gd name="connsiteY17" fmla="*/ 14807 h 87630"/>
                <a:gd name="connsiteX18" fmla="*/ 49090 w 91842"/>
                <a:gd name="connsiteY18" fmla="*/ 87766 h 87630"/>
                <a:gd name="connsiteX19" fmla="*/ 45321 w 91842"/>
                <a:gd name="connsiteY19" fmla="*/ 87766 h 87630"/>
                <a:gd name="connsiteX20" fmla="*/ 14971 w 91842"/>
                <a:gd name="connsiteY20" fmla="*/ 15996 h 87630"/>
                <a:gd name="connsiteX21" fmla="*/ 11004 w 91842"/>
                <a:gd name="connsiteY21" fmla="*/ 8859 h 87630"/>
                <a:gd name="connsiteX22" fmla="*/ 6243 w 91842"/>
                <a:gd name="connsiteY22" fmla="*/ 5092 h 87630"/>
                <a:gd name="connsiteX23" fmla="*/ 94 w 91842"/>
                <a:gd name="connsiteY23" fmla="*/ 3506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842" h="87630">
                  <a:moveTo>
                    <a:pt x="94" y="136"/>
                  </a:moveTo>
                  <a:lnTo>
                    <a:pt x="40163" y="136"/>
                  </a:lnTo>
                  <a:lnTo>
                    <a:pt x="40163" y="3506"/>
                  </a:lnTo>
                  <a:lnTo>
                    <a:pt x="37585" y="3506"/>
                  </a:lnTo>
                  <a:cubicBezTo>
                    <a:pt x="35056" y="3506"/>
                    <a:pt x="33122" y="4101"/>
                    <a:pt x="31832" y="5290"/>
                  </a:cubicBezTo>
                  <a:cubicBezTo>
                    <a:pt x="30642" y="6480"/>
                    <a:pt x="30047" y="8066"/>
                    <a:pt x="30047" y="10048"/>
                  </a:cubicBezTo>
                  <a:cubicBezTo>
                    <a:pt x="30047" y="12328"/>
                    <a:pt x="30692" y="14906"/>
                    <a:pt x="32030" y="17781"/>
                  </a:cubicBezTo>
                  <a:lnTo>
                    <a:pt x="51867" y="64768"/>
                  </a:lnTo>
                  <a:lnTo>
                    <a:pt x="71703" y="15996"/>
                  </a:lnTo>
                  <a:cubicBezTo>
                    <a:pt x="73141" y="12576"/>
                    <a:pt x="73885" y="9949"/>
                    <a:pt x="73885" y="8066"/>
                  </a:cubicBezTo>
                  <a:cubicBezTo>
                    <a:pt x="73885" y="7273"/>
                    <a:pt x="73588" y="6629"/>
                    <a:pt x="73092" y="6083"/>
                  </a:cubicBezTo>
                  <a:cubicBezTo>
                    <a:pt x="72397" y="5191"/>
                    <a:pt x="71554" y="4497"/>
                    <a:pt x="70513" y="4101"/>
                  </a:cubicBezTo>
                  <a:cubicBezTo>
                    <a:pt x="69422" y="3704"/>
                    <a:pt x="67339" y="3506"/>
                    <a:pt x="64165" y="3506"/>
                  </a:cubicBezTo>
                  <a:lnTo>
                    <a:pt x="64165" y="136"/>
                  </a:lnTo>
                  <a:lnTo>
                    <a:pt x="91936" y="136"/>
                  </a:lnTo>
                  <a:lnTo>
                    <a:pt x="91936" y="3506"/>
                  </a:lnTo>
                  <a:cubicBezTo>
                    <a:pt x="88614" y="3803"/>
                    <a:pt x="86382" y="4448"/>
                    <a:pt x="85192" y="5489"/>
                  </a:cubicBezTo>
                  <a:cubicBezTo>
                    <a:pt x="82911" y="7372"/>
                    <a:pt x="80927" y="10445"/>
                    <a:pt x="79241" y="14807"/>
                  </a:cubicBezTo>
                  <a:lnTo>
                    <a:pt x="49090" y="87766"/>
                  </a:lnTo>
                  <a:lnTo>
                    <a:pt x="45321" y="87766"/>
                  </a:lnTo>
                  <a:lnTo>
                    <a:pt x="14971" y="15996"/>
                  </a:lnTo>
                  <a:cubicBezTo>
                    <a:pt x="13632" y="12725"/>
                    <a:pt x="12293" y="10346"/>
                    <a:pt x="11004" y="8859"/>
                  </a:cubicBezTo>
                  <a:cubicBezTo>
                    <a:pt x="9814" y="7422"/>
                    <a:pt x="8227" y="6182"/>
                    <a:pt x="6243" y="5092"/>
                  </a:cubicBezTo>
                  <a:cubicBezTo>
                    <a:pt x="5152" y="4596"/>
                    <a:pt x="3119" y="4051"/>
                    <a:pt x="94" y="350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0C7EAAE-8C97-F2C1-EB19-437C51A68839}"/>
                </a:ext>
              </a:extLst>
            </p:cNvPr>
            <p:cNvSpPr/>
            <p:nvPr/>
          </p:nvSpPr>
          <p:spPr>
            <a:xfrm>
              <a:off x="1417954" y="2989667"/>
              <a:ext cx="71807" cy="90207"/>
            </a:xfrm>
            <a:custGeom>
              <a:avLst/>
              <a:gdLst>
                <a:gd name="connsiteX0" fmla="*/ 13194 w 71807"/>
                <a:gd name="connsiteY0" fmla="*/ 34831 h 90207"/>
                <a:gd name="connsiteX1" fmla="*/ 22318 w 71807"/>
                <a:gd name="connsiteY1" fmla="*/ 64371 h 90207"/>
                <a:gd name="connsiteX2" fmla="*/ 44138 w 71807"/>
                <a:gd name="connsiteY2" fmla="*/ 75276 h 90207"/>
                <a:gd name="connsiteX3" fmla="*/ 58817 w 71807"/>
                <a:gd name="connsiteY3" fmla="*/ 70716 h 90207"/>
                <a:gd name="connsiteX4" fmla="*/ 69132 w 71807"/>
                <a:gd name="connsiteY4" fmla="*/ 54855 h 90207"/>
                <a:gd name="connsiteX5" fmla="*/ 71909 w 71807"/>
                <a:gd name="connsiteY5" fmla="*/ 56838 h 90207"/>
                <a:gd name="connsiteX6" fmla="*/ 60602 w 71807"/>
                <a:gd name="connsiteY6" fmla="*/ 80034 h 90207"/>
                <a:gd name="connsiteX7" fmla="*/ 37196 w 71807"/>
                <a:gd name="connsiteY7" fmla="*/ 90343 h 90207"/>
                <a:gd name="connsiteX8" fmla="*/ 11012 w 71807"/>
                <a:gd name="connsiteY8" fmla="*/ 78448 h 90207"/>
                <a:gd name="connsiteX9" fmla="*/ 102 w 71807"/>
                <a:gd name="connsiteY9" fmla="*/ 46330 h 90207"/>
                <a:gd name="connsiteX10" fmla="*/ 11210 w 71807"/>
                <a:gd name="connsiteY10" fmla="*/ 12428 h 90207"/>
                <a:gd name="connsiteX11" fmla="*/ 39377 w 71807"/>
                <a:gd name="connsiteY11" fmla="*/ 136 h 90207"/>
                <a:gd name="connsiteX12" fmla="*/ 62784 w 71807"/>
                <a:gd name="connsiteY12" fmla="*/ 9652 h 90207"/>
                <a:gd name="connsiteX13" fmla="*/ 71909 w 71807"/>
                <a:gd name="connsiteY13" fmla="*/ 34831 h 90207"/>
                <a:gd name="connsiteX14" fmla="*/ 13194 w 71807"/>
                <a:gd name="connsiteY14" fmla="*/ 29280 h 90207"/>
                <a:gd name="connsiteX15" fmla="*/ 52668 w 71807"/>
                <a:gd name="connsiteY15" fmla="*/ 29280 h 90207"/>
                <a:gd name="connsiteX16" fmla="*/ 50684 w 71807"/>
                <a:gd name="connsiteY16" fmla="*/ 17781 h 90207"/>
                <a:gd name="connsiteX17" fmla="*/ 43741 w 71807"/>
                <a:gd name="connsiteY17" fmla="*/ 9652 h 90207"/>
                <a:gd name="connsiteX18" fmla="*/ 34022 w 71807"/>
                <a:gd name="connsiteY18" fmla="*/ 6678 h 90207"/>
                <a:gd name="connsiteX19" fmla="*/ 20335 w 71807"/>
                <a:gd name="connsiteY19" fmla="*/ 12824 h 90207"/>
                <a:gd name="connsiteX20" fmla="*/ 13194 w 71807"/>
                <a:gd name="connsiteY20" fmla="*/ 29280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194" y="34831"/>
                  </a:moveTo>
                  <a:cubicBezTo>
                    <a:pt x="13194" y="47420"/>
                    <a:pt x="16219" y="57234"/>
                    <a:pt x="22318" y="64371"/>
                  </a:cubicBezTo>
                  <a:cubicBezTo>
                    <a:pt x="28517" y="71657"/>
                    <a:pt x="35807" y="75276"/>
                    <a:pt x="44138" y="75276"/>
                  </a:cubicBezTo>
                  <a:cubicBezTo>
                    <a:pt x="49791" y="75276"/>
                    <a:pt x="54701" y="73789"/>
                    <a:pt x="58817" y="70716"/>
                  </a:cubicBezTo>
                  <a:cubicBezTo>
                    <a:pt x="62883" y="67544"/>
                    <a:pt x="66355" y="62290"/>
                    <a:pt x="69132" y="54855"/>
                  </a:cubicBezTo>
                  <a:lnTo>
                    <a:pt x="71909" y="56838"/>
                  </a:lnTo>
                  <a:cubicBezTo>
                    <a:pt x="70719" y="65313"/>
                    <a:pt x="66950" y="73045"/>
                    <a:pt x="60602" y="80034"/>
                  </a:cubicBezTo>
                  <a:cubicBezTo>
                    <a:pt x="54354" y="86923"/>
                    <a:pt x="46568" y="90343"/>
                    <a:pt x="37196" y="90343"/>
                  </a:cubicBezTo>
                  <a:cubicBezTo>
                    <a:pt x="26980" y="90343"/>
                    <a:pt x="18252" y="86378"/>
                    <a:pt x="11012" y="78448"/>
                  </a:cubicBezTo>
                  <a:cubicBezTo>
                    <a:pt x="3722" y="70517"/>
                    <a:pt x="102" y="59811"/>
                    <a:pt x="102" y="46330"/>
                  </a:cubicBezTo>
                  <a:cubicBezTo>
                    <a:pt x="102" y="31807"/>
                    <a:pt x="3771" y="20507"/>
                    <a:pt x="11210" y="12428"/>
                  </a:cubicBezTo>
                  <a:cubicBezTo>
                    <a:pt x="18599" y="4250"/>
                    <a:pt x="27972" y="136"/>
                    <a:pt x="39377" y="136"/>
                  </a:cubicBezTo>
                  <a:cubicBezTo>
                    <a:pt x="48899" y="136"/>
                    <a:pt x="56685" y="3308"/>
                    <a:pt x="62784" y="9652"/>
                  </a:cubicBezTo>
                  <a:cubicBezTo>
                    <a:pt x="68834" y="15897"/>
                    <a:pt x="71909" y="24274"/>
                    <a:pt x="71909" y="34831"/>
                  </a:cubicBezTo>
                  <a:close/>
                  <a:moveTo>
                    <a:pt x="13194" y="29280"/>
                  </a:moveTo>
                  <a:lnTo>
                    <a:pt x="52668" y="29280"/>
                  </a:lnTo>
                  <a:cubicBezTo>
                    <a:pt x="52271" y="23877"/>
                    <a:pt x="51577" y="20061"/>
                    <a:pt x="50684" y="17781"/>
                  </a:cubicBezTo>
                  <a:cubicBezTo>
                    <a:pt x="49097" y="14361"/>
                    <a:pt x="46766" y="11635"/>
                    <a:pt x="43741" y="9652"/>
                  </a:cubicBezTo>
                  <a:cubicBezTo>
                    <a:pt x="40667" y="7669"/>
                    <a:pt x="37443" y="6678"/>
                    <a:pt x="34022" y="6678"/>
                  </a:cubicBezTo>
                  <a:cubicBezTo>
                    <a:pt x="28963" y="6678"/>
                    <a:pt x="24401" y="8760"/>
                    <a:pt x="20335" y="12824"/>
                  </a:cubicBezTo>
                  <a:cubicBezTo>
                    <a:pt x="16219" y="16789"/>
                    <a:pt x="13838" y="22291"/>
                    <a:pt x="13194" y="2928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9EAB0008-A9DB-CD74-4EFA-ABF52EF48F6D}"/>
                </a:ext>
              </a:extLst>
            </p:cNvPr>
            <p:cNvSpPr/>
            <p:nvPr/>
          </p:nvSpPr>
          <p:spPr>
            <a:xfrm>
              <a:off x="1501027" y="2945258"/>
              <a:ext cx="43243" cy="132039"/>
            </a:xfrm>
            <a:custGeom>
              <a:avLst/>
              <a:gdLst>
                <a:gd name="connsiteX0" fmla="*/ 29466 w 43243"/>
                <a:gd name="connsiteY0" fmla="*/ 136 h 132039"/>
                <a:gd name="connsiteX1" fmla="*/ 29466 w 43243"/>
                <a:gd name="connsiteY1" fmla="*/ 112944 h 132039"/>
                <a:gd name="connsiteX2" fmla="*/ 30656 w 43243"/>
                <a:gd name="connsiteY2" fmla="*/ 123650 h 132039"/>
                <a:gd name="connsiteX3" fmla="*/ 34227 w 43243"/>
                <a:gd name="connsiteY3" fmla="*/ 127615 h 132039"/>
                <a:gd name="connsiteX4" fmla="*/ 43351 w 43243"/>
                <a:gd name="connsiteY4" fmla="*/ 128805 h 132039"/>
                <a:gd name="connsiteX5" fmla="*/ 43351 w 43243"/>
                <a:gd name="connsiteY5" fmla="*/ 132175 h 132039"/>
                <a:gd name="connsiteX6" fmla="*/ 1695 w 43243"/>
                <a:gd name="connsiteY6" fmla="*/ 132175 h 132039"/>
                <a:gd name="connsiteX7" fmla="*/ 1695 w 43243"/>
                <a:gd name="connsiteY7" fmla="*/ 128805 h 132039"/>
                <a:gd name="connsiteX8" fmla="*/ 9630 w 43243"/>
                <a:gd name="connsiteY8" fmla="*/ 127615 h 132039"/>
                <a:gd name="connsiteX9" fmla="*/ 13002 w 43243"/>
                <a:gd name="connsiteY9" fmla="*/ 123650 h 132039"/>
                <a:gd name="connsiteX10" fmla="*/ 14192 w 43243"/>
                <a:gd name="connsiteY10" fmla="*/ 112944 h 132039"/>
                <a:gd name="connsiteX11" fmla="*/ 14192 w 43243"/>
                <a:gd name="connsiteY11" fmla="*/ 35623 h 132039"/>
                <a:gd name="connsiteX12" fmla="*/ 13399 w 43243"/>
                <a:gd name="connsiteY12" fmla="*/ 18176 h 132039"/>
                <a:gd name="connsiteX13" fmla="*/ 11415 w 43243"/>
                <a:gd name="connsiteY13" fmla="*/ 13617 h 132039"/>
                <a:gd name="connsiteX14" fmla="*/ 7646 w 43243"/>
                <a:gd name="connsiteY14" fmla="*/ 12229 h 132039"/>
                <a:gd name="connsiteX15" fmla="*/ 1695 w 43243"/>
                <a:gd name="connsiteY15" fmla="*/ 13815 h 132039"/>
                <a:gd name="connsiteX16" fmla="*/ 108 w 43243"/>
                <a:gd name="connsiteY16" fmla="*/ 10643 h 132039"/>
                <a:gd name="connsiteX17" fmla="*/ 25300 w 43243"/>
                <a:gd name="connsiteY17" fmla="*/ 136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466" y="136"/>
                  </a:moveTo>
                  <a:lnTo>
                    <a:pt x="29466" y="112944"/>
                  </a:lnTo>
                  <a:cubicBezTo>
                    <a:pt x="29466" y="118247"/>
                    <a:pt x="29863" y="121816"/>
                    <a:pt x="30656" y="123650"/>
                  </a:cubicBezTo>
                  <a:cubicBezTo>
                    <a:pt x="31450" y="125385"/>
                    <a:pt x="32640" y="126723"/>
                    <a:pt x="34227" y="127615"/>
                  </a:cubicBezTo>
                  <a:cubicBezTo>
                    <a:pt x="35913" y="128408"/>
                    <a:pt x="38987" y="128805"/>
                    <a:pt x="43351" y="128805"/>
                  </a:cubicBezTo>
                  <a:lnTo>
                    <a:pt x="43351" y="132175"/>
                  </a:lnTo>
                  <a:lnTo>
                    <a:pt x="1695" y="132175"/>
                  </a:lnTo>
                  <a:lnTo>
                    <a:pt x="1695" y="128805"/>
                  </a:lnTo>
                  <a:cubicBezTo>
                    <a:pt x="5514" y="128805"/>
                    <a:pt x="8142" y="128408"/>
                    <a:pt x="9630" y="127615"/>
                  </a:cubicBezTo>
                  <a:cubicBezTo>
                    <a:pt x="11068" y="126822"/>
                    <a:pt x="12208" y="125533"/>
                    <a:pt x="13002" y="123650"/>
                  </a:cubicBezTo>
                  <a:cubicBezTo>
                    <a:pt x="13795" y="121816"/>
                    <a:pt x="14192" y="118247"/>
                    <a:pt x="14192" y="112944"/>
                  </a:cubicBezTo>
                  <a:lnTo>
                    <a:pt x="14192" y="35623"/>
                  </a:lnTo>
                  <a:cubicBezTo>
                    <a:pt x="14192" y="26107"/>
                    <a:pt x="13894" y="20308"/>
                    <a:pt x="13399" y="18176"/>
                  </a:cubicBezTo>
                  <a:cubicBezTo>
                    <a:pt x="13002" y="15946"/>
                    <a:pt x="12308" y="14410"/>
                    <a:pt x="11415" y="13617"/>
                  </a:cubicBezTo>
                  <a:cubicBezTo>
                    <a:pt x="10473" y="12724"/>
                    <a:pt x="9233" y="12229"/>
                    <a:pt x="7646" y="12229"/>
                  </a:cubicBezTo>
                  <a:cubicBezTo>
                    <a:pt x="6059" y="12229"/>
                    <a:pt x="4076" y="12774"/>
                    <a:pt x="1695" y="13815"/>
                  </a:cubicBezTo>
                  <a:lnTo>
                    <a:pt x="108" y="10643"/>
                  </a:lnTo>
                  <a:lnTo>
                    <a:pt x="25300" y="136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11E96EBE-259C-8894-D53A-455E00B6CE2D}"/>
              </a:ext>
            </a:extLst>
          </p:cNvPr>
          <p:cNvSpPr/>
          <p:nvPr/>
        </p:nvSpPr>
        <p:spPr>
          <a:xfrm>
            <a:off x="382290" y="3177124"/>
            <a:ext cx="1522281" cy="12688"/>
          </a:xfrm>
          <a:custGeom>
            <a:avLst/>
            <a:gdLst>
              <a:gd name="connsiteX0" fmla="*/ -26 w 1522281"/>
              <a:gd name="connsiteY0" fmla="*/ -47 h 12688"/>
              <a:gd name="connsiteX1" fmla="*/ 1522255 w 1522281"/>
              <a:gd name="connsiteY1" fmla="*/ -47 h 1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2281" h="12688">
                <a:moveTo>
                  <a:pt x="-26" y="-47"/>
                </a:moveTo>
                <a:lnTo>
                  <a:pt x="1522255" y="-47"/>
                </a:ln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3C54A12D-B47F-DEA9-75B4-04EC7C1C9640}"/>
              </a:ext>
            </a:extLst>
          </p:cNvPr>
          <p:cNvSpPr/>
          <p:nvPr/>
        </p:nvSpPr>
        <p:spPr>
          <a:xfrm>
            <a:off x="1546948" y="4042190"/>
            <a:ext cx="133894" cy="128669"/>
          </a:xfrm>
          <a:custGeom>
            <a:avLst/>
            <a:gdLst>
              <a:gd name="connsiteX0" fmla="*/ 85805 w 133894"/>
              <a:gd name="connsiteY0" fmla="*/ 86662 h 128669"/>
              <a:gd name="connsiteX1" fmla="*/ 37008 w 133894"/>
              <a:gd name="connsiteY1" fmla="*/ 86662 h 128669"/>
              <a:gd name="connsiteX2" fmla="*/ 28478 w 133894"/>
              <a:gd name="connsiteY2" fmla="*/ 106686 h 128669"/>
              <a:gd name="connsiteX3" fmla="*/ 25304 w 133894"/>
              <a:gd name="connsiteY3" fmla="*/ 117590 h 128669"/>
              <a:gd name="connsiteX4" fmla="*/ 28081 w 133894"/>
              <a:gd name="connsiteY4" fmla="*/ 122547 h 128669"/>
              <a:gd name="connsiteX5" fmla="*/ 39785 w 133894"/>
              <a:gd name="connsiteY5" fmla="*/ 125521 h 128669"/>
              <a:gd name="connsiteX6" fmla="*/ 39785 w 133894"/>
              <a:gd name="connsiteY6" fmla="*/ 128891 h 128669"/>
              <a:gd name="connsiteX7" fmla="*/ 112 w 133894"/>
              <a:gd name="connsiteY7" fmla="*/ 128891 h 128669"/>
              <a:gd name="connsiteX8" fmla="*/ 112 w 133894"/>
              <a:gd name="connsiteY8" fmla="*/ 125521 h 128669"/>
              <a:gd name="connsiteX9" fmla="*/ 10427 w 133894"/>
              <a:gd name="connsiteY9" fmla="*/ 121754 h 128669"/>
              <a:gd name="connsiteX10" fmla="*/ 20940 w 133894"/>
              <a:gd name="connsiteY10" fmla="*/ 103712 h 128669"/>
              <a:gd name="connsiteX11" fmla="*/ 65175 w 133894"/>
              <a:gd name="connsiteY11" fmla="*/ 222 h 128669"/>
              <a:gd name="connsiteX12" fmla="*/ 68547 w 133894"/>
              <a:gd name="connsiteY12" fmla="*/ 222 h 128669"/>
              <a:gd name="connsiteX13" fmla="*/ 112386 w 133894"/>
              <a:gd name="connsiteY13" fmla="*/ 104902 h 128669"/>
              <a:gd name="connsiteX14" fmla="*/ 121907 w 133894"/>
              <a:gd name="connsiteY14" fmla="*/ 121159 h 128669"/>
              <a:gd name="connsiteX15" fmla="*/ 134006 w 133894"/>
              <a:gd name="connsiteY15" fmla="*/ 125521 h 128669"/>
              <a:gd name="connsiteX16" fmla="*/ 134006 w 133894"/>
              <a:gd name="connsiteY16" fmla="*/ 128891 h 128669"/>
              <a:gd name="connsiteX17" fmla="*/ 84218 w 133894"/>
              <a:gd name="connsiteY17" fmla="*/ 128891 h 128669"/>
              <a:gd name="connsiteX18" fmla="*/ 84218 w 133894"/>
              <a:gd name="connsiteY18" fmla="*/ 125521 h 128669"/>
              <a:gd name="connsiteX19" fmla="*/ 94335 w 133894"/>
              <a:gd name="connsiteY19" fmla="*/ 122943 h 128669"/>
              <a:gd name="connsiteX20" fmla="*/ 97112 w 133894"/>
              <a:gd name="connsiteY20" fmla="*/ 117789 h 128669"/>
              <a:gd name="connsiteX21" fmla="*/ 93343 w 133894"/>
              <a:gd name="connsiteY21" fmla="*/ 104902 h 128669"/>
              <a:gd name="connsiteX22" fmla="*/ 83226 w 133894"/>
              <a:gd name="connsiteY22" fmla="*/ 79921 h 128669"/>
              <a:gd name="connsiteX23" fmla="*/ 61803 w 133894"/>
              <a:gd name="connsiteY23" fmla="*/ 28969 h 128669"/>
              <a:gd name="connsiteX24" fmla="*/ 39785 w 133894"/>
              <a:gd name="connsiteY24" fmla="*/ 79921 h 12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3894" h="128669">
                <a:moveTo>
                  <a:pt x="85805" y="86662"/>
                </a:moveTo>
                <a:lnTo>
                  <a:pt x="37008" y="86662"/>
                </a:lnTo>
                <a:lnTo>
                  <a:pt x="28478" y="106686"/>
                </a:lnTo>
                <a:cubicBezTo>
                  <a:pt x="26346" y="111593"/>
                  <a:pt x="25304" y="115211"/>
                  <a:pt x="25304" y="117590"/>
                </a:cubicBezTo>
                <a:cubicBezTo>
                  <a:pt x="25304" y="119474"/>
                  <a:pt x="26197" y="121110"/>
                  <a:pt x="28081" y="122547"/>
                </a:cubicBezTo>
                <a:cubicBezTo>
                  <a:pt x="29916" y="124034"/>
                  <a:pt x="33834" y="125025"/>
                  <a:pt x="39785" y="125521"/>
                </a:cubicBezTo>
                <a:lnTo>
                  <a:pt x="39785" y="128891"/>
                </a:lnTo>
                <a:lnTo>
                  <a:pt x="112" y="128891"/>
                </a:lnTo>
                <a:lnTo>
                  <a:pt x="112" y="125521"/>
                </a:lnTo>
                <a:cubicBezTo>
                  <a:pt x="5369" y="124629"/>
                  <a:pt x="8840" y="123340"/>
                  <a:pt x="10427" y="121754"/>
                </a:cubicBezTo>
                <a:cubicBezTo>
                  <a:pt x="13601" y="118879"/>
                  <a:pt x="17072" y="112832"/>
                  <a:pt x="20940" y="103712"/>
                </a:cubicBezTo>
                <a:lnTo>
                  <a:pt x="65175" y="222"/>
                </a:lnTo>
                <a:lnTo>
                  <a:pt x="68547" y="222"/>
                </a:lnTo>
                <a:lnTo>
                  <a:pt x="112386" y="104902"/>
                </a:lnTo>
                <a:cubicBezTo>
                  <a:pt x="115807" y="113229"/>
                  <a:pt x="118981" y="118681"/>
                  <a:pt x="121907" y="121159"/>
                </a:cubicBezTo>
                <a:cubicBezTo>
                  <a:pt x="124783" y="123687"/>
                  <a:pt x="128850" y="125124"/>
                  <a:pt x="134006" y="125521"/>
                </a:cubicBezTo>
                <a:lnTo>
                  <a:pt x="134006" y="128891"/>
                </a:lnTo>
                <a:lnTo>
                  <a:pt x="84218" y="128891"/>
                </a:lnTo>
                <a:lnTo>
                  <a:pt x="84218" y="125521"/>
                </a:lnTo>
                <a:cubicBezTo>
                  <a:pt x="89227" y="125273"/>
                  <a:pt x="92599" y="124430"/>
                  <a:pt x="94335" y="122943"/>
                </a:cubicBezTo>
                <a:cubicBezTo>
                  <a:pt x="96169" y="121506"/>
                  <a:pt x="97112" y="119771"/>
                  <a:pt x="97112" y="117789"/>
                </a:cubicBezTo>
                <a:cubicBezTo>
                  <a:pt x="97112" y="115013"/>
                  <a:pt x="95822" y="110751"/>
                  <a:pt x="93343" y="104902"/>
                </a:cubicBezTo>
                <a:close/>
                <a:moveTo>
                  <a:pt x="83226" y="79921"/>
                </a:moveTo>
                <a:lnTo>
                  <a:pt x="61803" y="28969"/>
                </a:lnTo>
                <a:lnTo>
                  <a:pt x="39785" y="79921"/>
                </a:ln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A607523A-4B84-CA06-314D-F9D67CCCCB03}"/>
              </a:ext>
            </a:extLst>
          </p:cNvPr>
          <p:cNvSpPr/>
          <p:nvPr/>
        </p:nvSpPr>
        <p:spPr>
          <a:xfrm>
            <a:off x="1557847" y="3262428"/>
            <a:ext cx="113265" cy="131643"/>
          </a:xfrm>
          <a:custGeom>
            <a:avLst/>
            <a:gdLst>
              <a:gd name="connsiteX0" fmla="*/ 107625 w 113265"/>
              <a:gd name="connsiteY0" fmla="*/ 160 h 131643"/>
              <a:gd name="connsiteX1" fmla="*/ 110601 w 113265"/>
              <a:gd name="connsiteY1" fmla="*/ 42786 h 131643"/>
              <a:gd name="connsiteX2" fmla="*/ 107625 w 113265"/>
              <a:gd name="connsiteY2" fmla="*/ 42786 h 131643"/>
              <a:gd name="connsiteX3" fmla="*/ 91161 w 113265"/>
              <a:gd name="connsiteY3" fmla="*/ 15228 h 131643"/>
              <a:gd name="connsiteX4" fmla="*/ 65572 w 113265"/>
              <a:gd name="connsiteY4" fmla="*/ 6703 h 131643"/>
              <a:gd name="connsiteX5" fmla="*/ 42959 w 113265"/>
              <a:gd name="connsiteY5" fmla="*/ 13047 h 131643"/>
              <a:gd name="connsiteX6" fmla="*/ 26892 w 113265"/>
              <a:gd name="connsiteY6" fmla="*/ 33468 h 131643"/>
              <a:gd name="connsiteX7" fmla="*/ 21139 w 113265"/>
              <a:gd name="connsiteY7" fmla="*/ 67964 h 131643"/>
              <a:gd name="connsiteX8" fmla="*/ 26693 w 113265"/>
              <a:gd name="connsiteY8" fmla="*/ 97703 h 131643"/>
              <a:gd name="connsiteX9" fmla="*/ 43157 w 113265"/>
              <a:gd name="connsiteY9" fmla="*/ 116934 h 131643"/>
              <a:gd name="connsiteX10" fmla="*/ 68350 w 113265"/>
              <a:gd name="connsiteY10" fmla="*/ 123477 h 131643"/>
              <a:gd name="connsiteX11" fmla="*/ 89971 w 113265"/>
              <a:gd name="connsiteY11" fmla="*/ 118322 h 131643"/>
              <a:gd name="connsiteX12" fmla="*/ 110601 w 113265"/>
              <a:gd name="connsiteY12" fmla="*/ 97505 h 131643"/>
              <a:gd name="connsiteX13" fmla="*/ 113378 w 113265"/>
              <a:gd name="connsiteY13" fmla="*/ 99289 h 131643"/>
              <a:gd name="connsiteX14" fmla="*/ 91360 w 113265"/>
              <a:gd name="connsiteY14" fmla="*/ 124072 h 131643"/>
              <a:gd name="connsiteX15" fmla="*/ 61407 w 113265"/>
              <a:gd name="connsiteY15" fmla="*/ 131804 h 131643"/>
              <a:gd name="connsiteX16" fmla="*/ 12808 w 113265"/>
              <a:gd name="connsiteY16" fmla="*/ 108409 h 131643"/>
              <a:gd name="connsiteX17" fmla="*/ 113 w 113265"/>
              <a:gd name="connsiteY17" fmla="*/ 67766 h 131643"/>
              <a:gd name="connsiteX18" fmla="*/ 8444 w 113265"/>
              <a:gd name="connsiteY18" fmla="*/ 33269 h 131643"/>
              <a:gd name="connsiteX19" fmla="*/ 31652 w 113265"/>
              <a:gd name="connsiteY19" fmla="*/ 8883 h 131643"/>
              <a:gd name="connsiteX20" fmla="*/ 64184 w 113265"/>
              <a:gd name="connsiteY20" fmla="*/ 160 h 131643"/>
              <a:gd name="connsiteX21" fmla="*/ 91161 w 113265"/>
              <a:gd name="connsiteY21" fmla="*/ 6703 h 131643"/>
              <a:gd name="connsiteX22" fmla="*/ 96715 w 113265"/>
              <a:gd name="connsiteY22" fmla="*/ 8883 h 131643"/>
              <a:gd name="connsiteX23" fmla="*/ 101079 w 113265"/>
              <a:gd name="connsiteY23" fmla="*/ 7099 h 131643"/>
              <a:gd name="connsiteX24" fmla="*/ 104451 w 113265"/>
              <a:gd name="connsiteY24" fmla="*/ 160 h 13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3265" h="131643">
                <a:moveTo>
                  <a:pt x="107625" y="160"/>
                </a:moveTo>
                <a:lnTo>
                  <a:pt x="110601" y="42786"/>
                </a:lnTo>
                <a:lnTo>
                  <a:pt x="107625" y="42786"/>
                </a:lnTo>
                <a:cubicBezTo>
                  <a:pt x="103757" y="29998"/>
                  <a:pt x="98302" y="20779"/>
                  <a:pt x="91161" y="15228"/>
                </a:cubicBezTo>
                <a:cubicBezTo>
                  <a:pt x="84119" y="9577"/>
                  <a:pt x="75590" y="6703"/>
                  <a:pt x="65572" y="6703"/>
                </a:cubicBezTo>
                <a:cubicBezTo>
                  <a:pt x="57241" y="6703"/>
                  <a:pt x="49703" y="8834"/>
                  <a:pt x="42959" y="13047"/>
                </a:cubicBezTo>
                <a:cubicBezTo>
                  <a:pt x="36215" y="17309"/>
                  <a:pt x="30859" y="24100"/>
                  <a:pt x="26892" y="33468"/>
                </a:cubicBezTo>
                <a:cubicBezTo>
                  <a:pt x="23024" y="42736"/>
                  <a:pt x="21139" y="54235"/>
                  <a:pt x="21139" y="67964"/>
                </a:cubicBezTo>
                <a:cubicBezTo>
                  <a:pt x="21139" y="79364"/>
                  <a:pt x="22974" y="89277"/>
                  <a:pt x="26693" y="97703"/>
                </a:cubicBezTo>
                <a:cubicBezTo>
                  <a:pt x="30363" y="106030"/>
                  <a:pt x="35868" y="112473"/>
                  <a:pt x="43157" y="116934"/>
                </a:cubicBezTo>
                <a:cubicBezTo>
                  <a:pt x="50546" y="121296"/>
                  <a:pt x="58927" y="123477"/>
                  <a:pt x="68350" y="123477"/>
                </a:cubicBezTo>
                <a:cubicBezTo>
                  <a:pt x="76532" y="123477"/>
                  <a:pt x="83723" y="121792"/>
                  <a:pt x="89971" y="118322"/>
                </a:cubicBezTo>
                <a:cubicBezTo>
                  <a:pt x="96170" y="114753"/>
                  <a:pt x="103063" y="107814"/>
                  <a:pt x="110601" y="97505"/>
                </a:cubicBezTo>
                <a:lnTo>
                  <a:pt x="113378" y="99289"/>
                </a:lnTo>
                <a:cubicBezTo>
                  <a:pt x="107129" y="110540"/>
                  <a:pt x="99790" y="118818"/>
                  <a:pt x="91360" y="124072"/>
                </a:cubicBezTo>
                <a:cubicBezTo>
                  <a:pt x="82880" y="129226"/>
                  <a:pt x="72912" y="131804"/>
                  <a:pt x="61407" y="131804"/>
                </a:cubicBezTo>
                <a:cubicBezTo>
                  <a:pt x="40479" y="131804"/>
                  <a:pt x="24313" y="124022"/>
                  <a:pt x="12808" y="108409"/>
                </a:cubicBezTo>
                <a:cubicBezTo>
                  <a:pt x="4328" y="96910"/>
                  <a:pt x="113" y="83379"/>
                  <a:pt x="113" y="67766"/>
                </a:cubicBezTo>
                <a:cubicBezTo>
                  <a:pt x="113" y="55226"/>
                  <a:pt x="2890" y="43727"/>
                  <a:pt x="8444" y="33269"/>
                </a:cubicBezTo>
                <a:cubicBezTo>
                  <a:pt x="14097" y="22712"/>
                  <a:pt x="21833" y="14583"/>
                  <a:pt x="31652" y="8883"/>
                </a:cubicBezTo>
                <a:cubicBezTo>
                  <a:pt x="41570" y="3084"/>
                  <a:pt x="52381" y="160"/>
                  <a:pt x="64184" y="160"/>
                </a:cubicBezTo>
                <a:cubicBezTo>
                  <a:pt x="73309" y="160"/>
                  <a:pt x="82284" y="2341"/>
                  <a:pt x="91161" y="6703"/>
                </a:cubicBezTo>
                <a:cubicBezTo>
                  <a:pt x="93641" y="8190"/>
                  <a:pt x="95525" y="8883"/>
                  <a:pt x="96715" y="8883"/>
                </a:cubicBezTo>
                <a:cubicBezTo>
                  <a:pt x="98302" y="8883"/>
                  <a:pt x="99740" y="8289"/>
                  <a:pt x="101079" y="7099"/>
                </a:cubicBezTo>
                <a:cubicBezTo>
                  <a:pt x="102666" y="5414"/>
                  <a:pt x="103757" y="3084"/>
                  <a:pt x="104451" y="160"/>
                </a:cubicBez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AEEF9EAE-2571-169F-ED1B-42CF139236AD}"/>
              </a:ext>
            </a:extLst>
          </p:cNvPr>
          <p:cNvSpPr/>
          <p:nvPr/>
        </p:nvSpPr>
        <p:spPr>
          <a:xfrm>
            <a:off x="1554078" y="3693124"/>
            <a:ext cx="113265" cy="125894"/>
          </a:xfrm>
          <a:custGeom>
            <a:avLst/>
            <a:gdLst>
              <a:gd name="connsiteX0" fmla="*/ 84814 w 113265"/>
              <a:gd name="connsiteY0" fmla="*/ 61853 h 125894"/>
              <a:gd name="connsiteX1" fmla="*/ 104451 w 113265"/>
              <a:gd name="connsiteY1" fmla="*/ 70774 h 125894"/>
              <a:gd name="connsiteX2" fmla="*/ 113378 w 113265"/>
              <a:gd name="connsiteY2" fmla="*/ 91591 h 125894"/>
              <a:gd name="connsiteX3" fmla="*/ 107427 w 113265"/>
              <a:gd name="connsiteY3" fmla="*/ 109633 h 125894"/>
              <a:gd name="connsiteX4" fmla="*/ 91161 w 113265"/>
              <a:gd name="connsiteY4" fmla="*/ 122123 h 125894"/>
              <a:gd name="connsiteX5" fmla="*/ 59621 w 113265"/>
              <a:gd name="connsiteY5" fmla="*/ 126088 h 125894"/>
              <a:gd name="connsiteX6" fmla="*/ 113 w 113265"/>
              <a:gd name="connsiteY6" fmla="*/ 126088 h 125894"/>
              <a:gd name="connsiteX7" fmla="*/ 113 w 113265"/>
              <a:gd name="connsiteY7" fmla="*/ 122718 h 125894"/>
              <a:gd name="connsiteX8" fmla="*/ 4873 w 113265"/>
              <a:gd name="connsiteY8" fmla="*/ 122718 h 125894"/>
              <a:gd name="connsiteX9" fmla="*/ 16180 w 113265"/>
              <a:gd name="connsiteY9" fmla="*/ 117563 h 125894"/>
              <a:gd name="connsiteX10" fmla="*/ 18362 w 113265"/>
              <a:gd name="connsiteY10" fmla="*/ 103883 h 125894"/>
              <a:gd name="connsiteX11" fmla="*/ 18362 w 113265"/>
              <a:gd name="connsiteY11" fmla="*/ 22399 h 125894"/>
              <a:gd name="connsiteX12" fmla="*/ 15585 w 113265"/>
              <a:gd name="connsiteY12" fmla="*/ 7728 h 125894"/>
              <a:gd name="connsiteX13" fmla="*/ 4873 w 113265"/>
              <a:gd name="connsiteY13" fmla="*/ 3565 h 125894"/>
              <a:gd name="connsiteX14" fmla="*/ 113 w 113265"/>
              <a:gd name="connsiteY14" fmla="*/ 3565 h 125894"/>
              <a:gd name="connsiteX15" fmla="*/ 113 w 113265"/>
              <a:gd name="connsiteY15" fmla="*/ 194 h 125894"/>
              <a:gd name="connsiteX16" fmla="*/ 54464 w 113265"/>
              <a:gd name="connsiteY16" fmla="*/ 194 h 125894"/>
              <a:gd name="connsiteX17" fmla="*/ 78863 w 113265"/>
              <a:gd name="connsiteY17" fmla="*/ 2375 h 125894"/>
              <a:gd name="connsiteX18" fmla="*/ 100286 w 113265"/>
              <a:gd name="connsiteY18" fmla="*/ 14271 h 125894"/>
              <a:gd name="connsiteX19" fmla="*/ 107625 w 113265"/>
              <a:gd name="connsiteY19" fmla="*/ 33898 h 125894"/>
              <a:gd name="connsiteX20" fmla="*/ 101873 w 113265"/>
              <a:gd name="connsiteY20" fmla="*/ 50750 h 125894"/>
              <a:gd name="connsiteX21" fmla="*/ 84814 w 113265"/>
              <a:gd name="connsiteY21" fmla="*/ 61853 h 125894"/>
              <a:gd name="connsiteX22" fmla="*/ 36215 w 113265"/>
              <a:gd name="connsiteY22" fmla="*/ 56896 h 125894"/>
              <a:gd name="connsiteX23" fmla="*/ 43951 w 113265"/>
              <a:gd name="connsiteY23" fmla="*/ 57887 h 125894"/>
              <a:gd name="connsiteX24" fmla="*/ 53671 w 113265"/>
              <a:gd name="connsiteY24" fmla="*/ 58086 h 125894"/>
              <a:gd name="connsiteX25" fmla="*/ 73904 w 113265"/>
              <a:gd name="connsiteY25" fmla="*/ 55310 h 125894"/>
              <a:gd name="connsiteX26" fmla="*/ 84417 w 113265"/>
              <a:gd name="connsiteY26" fmla="*/ 46388 h 125894"/>
              <a:gd name="connsiteX27" fmla="*/ 88186 w 113265"/>
              <a:gd name="connsiteY27" fmla="*/ 33105 h 125894"/>
              <a:gd name="connsiteX28" fmla="*/ 79061 w 113265"/>
              <a:gd name="connsiteY28" fmla="*/ 14271 h 125894"/>
              <a:gd name="connsiteX29" fmla="*/ 52877 w 113265"/>
              <a:gd name="connsiteY29" fmla="*/ 6340 h 125894"/>
              <a:gd name="connsiteX30" fmla="*/ 36215 w 113265"/>
              <a:gd name="connsiteY30" fmla="*/ 8521 h 125894"/>
              <a:gd name="connsiteX31" fmla="*/ 36215 w 113265"/>
              <a:gd name="connsiteY31" fmla="*/ 116968 h 125894"/>
              <a:gd name="connsiteX32" fmla="*/ 57439 w 113265"/>
              <a:gd name="connsiteY32" fmla="*/ 119546 h 125894"/>
              <a:gd name="connsiteX33" fmla="*/ 83028 w 113265"/>
              <a:gd name="connsiteY33" fmla="*/ 112012 h 125894"/>
              <a:gd name="connsiteX34" fmla="*/ 91955 w 113265"/>
              <a:gd name="connsiteY34" fmla="*/ 93177 h 125894"/>
              <a:gd name="connsiteX35" fmla="*/ 87789 w 113265"/>
              <a:gd name="connsiteY35" fmla="*/ 79101 h 125894"/>
              <a:gd name="connsiteX36" fmla="*/ 74697 w 113265"/>
              <a:gd name="connsiteY36" fmla="*/ 68593 h 125894"/>
              <a:gd name="connsiteX37" fmla="*/ 52480 w 113265"/>
              <a:gd name="connsiteY37" fmla="*/ 64628 h 125894"/>
              <a:gd name="connsiteX38" fmla="*/ 42562 w 113265"/>
              <a:gd name="connsiteY38" fmla="*/ 64826 h 125894"/>
              <a:gd name="connsiteX39" fmla="*/ 36215 w 113265"/>
              <a:gd name="connsiteY39" fmla="*/ 65421 h 12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3265" h="125894">
                <a:moveTo>
                  <a:pt x="84814" y="61853"/>
                </a:moveTo>
                <a:cubicBezTo>
                  <a:pt x="93542" y="63736"/>
                  <a:pt x="100088" y="66710"/>
                  <a:pt x="104451" y="70774"/>
                </a:cubicBezTo>
                <a:cubicBezTo>
                  <a:pt x="110402" y="76474"/>
                  <a:pt x="113378" y="83413"/>
                  <a:pt x="113378" y="91591"/>
                </a:cubicBezTo>
                <a:cubicBezTo>
                  <a:pt x="113378" y="97936"/>
                  <a:pt x="111394" y="103982"/>
                  <a:pt x="107427" y="109633"/>
                </a:cubicBezTo>
                <a:cubicBezTo>
                  <a:pt x="103460" y="115333"/>
                  <a:pt x="98005" y="119496"/>
                  <a:pt x="91161" y="122123"/>
                </a:cubicBezTo>
                <a:cubicBezTo>
                  <a:pt x="84268" y="124800"/>
                  <a:pt x="73755" y="126088"/>
                  <a:pt x="59621" y="126088"/>
                </a:cubicBezTo>
                <a:lnTo>
                  <a:pt x="113" y="126088"/>
                </a:lnTo>
                <a:lnTo>
                  <a:pt x="113" y="122718"/>
                </a:lnTo>
                <a:lnTo>
                  <a:pt x="4873" y="122718"/>
                </a:lnTo>
                <a:cubicBezTo>
                  <a:pt x="10130" y="122718"/>
                  <a:pt x="13899" y="121033"/>
                  <a:pt x="16180" y="117563"/>
                </a:cubicBezTo>
                <a:cubicBezTo>
                  <a:pt x="17618" y="115481"/>
                  <a:pt x="18362" y="110922"/>
                  <a:pt x="18362" y="103883"/>
                </a:cubicBezTo>
                <a:lnTo>
                  <a:pt x="18362" y="22399"/>
                </a:lnTo>
                <a:cubicBezTo>
                  <a:pt x="18362" y="14617"/>
                  <a:pt x="17420" y="9711"/>
                  <a:pt x="15585" y="7728"/>
                </a:cubicBezTo>
                <a:cubicBezTo>
                  <a:pt x="13205" y="4952"/>
                  <a:pt x="9634" y="3565"/>
                  <a:pt x="4873" y="3565"/>
                </a:cubicBezTo>
                <a:lnTo>
                  <a:pt x="113" y="3565"/>
                </a:lnTo>
                <a:lnTo>
                  <a:pt x="113" y="194"/>
                </a:lnTo>
                <a:lnTo>
                  <a:pt x="54464" y="194"/>
                </a:lnTo>
                <a:cubicBezTo>
                  <a:pt x="64630" y="194"/>
                  <a:pt x="72763" y="938"/>
                  <a:pt x="78863" y="2375"/>
                </a:cubicBezTo>
                <a:cubicBezTo>
                  <a:pt x="88235" y="4655"/>
                  <a:pt x="95376" y="8620"/>
                  <a:pt x="100286" y="14271"/>
                </a:cubicBezTo>
                <a:cubicBezTo>
                  <a:pt x="105146" y="19970"/>
                  <a:pt x="107625" y="26513"/>
                  <a:pt x="107625" y="33898"/>
                </a:cubicBezTo>
                <a:cubicBezTo>
                  <a:pt x="107625" y="40143"/>
                  <a:pt x="105691" y="45744"/>
                  <a:pt x="101873" y="50750"/>
                </a:cubicBezTo>
                <a:cubicBezTo>
                  <a:pt x="98005" y="55806"/>
                  <a:pt x="92351" y="59473"/>
                  <a:pt x="84814" y="61853"/>
                </a:cubicBezTo>
                <a:close/>
                <a:moveTo>
                  <a:pt x="36215" y="56896"/>
                </a:moveTo>
                <a:cubicBezTo>
                  <a:pt x="38446" y="57293"/>
                  <a:pt x="41025" y="57640"/>
                  <a:pt x="43951" y="57887"/>
                </a:cubicBezTo>
                <a:cubicBezTo>
                  <a:pt x="46827" y="58036"/>
                  <a:pt x="50100" y="58086"/>
                  <a:pt x="53671" y="58086"/>
                </a:cubicBezTo>
                <a:cubicBezTo>
                  <a:pt x="62647" y="58086"/>
                  <a:pt x="69391" y="57193"/>
                  <a:pt x="73904" y="55310"/>
                </a:cubicBezTo>
                <a:cubicBezTo>
                  <a:pt x="78516" y="53327"/>
                  <a:pt x="82036" y="50354"/>
                  <a:pt x="84417" y="46388"/>
                </a:cubicBezTo>
                <a:cubicBezTo>
                  <a:pt x="86896" y="42324"/>
                  <a:pt x="88186" y="37863"/>
                  <a:pt x="88186" y="33105"/>
                </a:cubicBezTo>
                <a:cubicBezTo>
                  <a:pt x="88186" y="25720"/>
                  <a:pt x="85111" y="19425"/>
                  <a:pt x="79061" y="14271"/>
                </a:cubicBezTo>
                <a:cubicBezTo>
                  <a:pt x="73110" y="9017"/>
                  <a:pt x="64382" y="6340"/>
                  <a:pt x="52877" y="6340"/>
                </a:cubicBezTo>
                <a:cubicBezTo>
                  <a:pt x="46629" y="6340"/>
                  <a:pt x="41075" y="7084"/>
                  <a:pt x="36215" y="8521"/>
                </a:cubicBezTo>
                <a:close/>
                <a:moveTo>
                  <a:pt x="36215" y="116968"/>
                </a:moveTo>
                <a:cubicBezTo>
                  <a:pt x="43356" y="118703"/>
                  <a:pt x="50398" y="119546"/>
                  <a:pt x="57439" y="119546"/>
                </a:cubicBezTo>
                <a:cubicBezTo>
                  <a:pt x="68647" y="119546"/>
                  <a:pt x="77177" y="117067"/>
                  <a:pt x="83028" y="112012"/>
                </a:cubicBezTo>
                <a:cubicBezTo>
                  <a:pt x="88979" y="106857"/>
                  <a:pt x="91955" y="100612"/>
                  <a:pt x="91955" y="93177"/>
                </a:cubicBezTo>
                <a:cubicBezTo>
                  <a:pt x="91955" y="88320"/>
                  <a:pt x="90566" y="83611"/>
                  <a:pt x="87789" y="79101"/>
                </a:cubicBezTo>
                <a:cubicBezTo>
                  <a:pt x="85111" y="74640"/>
                  <a:pt x="80747" y="71121"/>
                  <a:pt x="74697" y="68593"/>
                </a:cubicBezTo>
                <a:cubicBezTo>
                  <a:pt x="68746" y="65966"/>
                  <a:pt x="61308" y="64628"/>
                  <a:pt x="52480" y="64628"/>
                </a:cubicBezTo>
                <a:cubicBezTo>
                  <a:pt x="48612" y="64628"/>
                  <a:pt x="45339" y="64727"/>
                  <a:pt x="42562" y="64826"/>
                </a:cubicBezTo>
                <a:cubicBezTo>
                  <a:pt x="39884" y="64826"/>
                  <a:pt x="37802" y="65025"/>
                  <a:pt x="36215" y="65421"/>
                </a:cubicBez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1" name="Freeform: Shape 190">
            <a:extLst>
              <a:ext uri="{FF2B5EF4-FFF2-40B4-BE49-F238E27FC236}">
                <a16:creationId xmlns:a16="http://schemas.microsoft.com/office/drawing/2014/main" id="{0D527DFE-26A0-926F-7446-8196A3B1855E}"/>
              </a:ext>
            </a:extLst>
          </p:cNvPr>
          <p:cNvSpPr/>
          <p:nvPr/>
        </p:nvSpPr>
        <p:spPr>
          <a:xfrm>
            <a:off x="577032" y="1389380"/>
            <a:ext cx="1141725" cy="760767"/>
          </a:xfrm>
          <a:custGeom>
            <a:avLst/>
            <a:gdLst>
              <a:gd name="connsiteX0" fmla="*/ -27 w 1141725"/>
              <a:gd name="connsiteY0" fmla="*/ -10 h 760767"/>
              <a:gd name="connsiteX1" fmla="*/ 1141699 w 1141725"/>
              <a:gd name="connsiteY1" fmla="*/ -10 h 760767"/>
              <a:gd name="connsiteX2" fmla="*/ 1141699 w 1141725"/>
              <a:gd name="connsiteY2" fmla="*/ 760757 h 760767"/>
              <a:gd name="connsiteX3" fmla="*/ -27 w 1141725"/>
              <a:gd name="connsiteY3" fmla="*/ 760757 h 7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725" h="760767">
                <a:moveTo>
                  <a:pt x="-27" y="-10"/>
                </a:moveTo>
                <a:lnTo>
                  <a:pt x="1141699" y="-10"/>
                </a:lnTo>
                <a:lnTo>
                  <a:pt x="1141699" y="760757"/>
                </a:lnTo>
                <a:lnTo>
                  <a:pt x="-27" y="760757"/>
                </a:lnTo>
                <a:close/>
              </a:path>
            </a:pathLst>
          </a:custGeom>
          <a:solidFill>
            <a:srgbClr val="FFFFFF"/>
          </a:solidFill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2" name="Graphic 7">
            <a:extLst>
              <a:ext uri="{FF2B5EF4-FFF2-40B4-BE49-F238E27FC236}">
                <a16:creationId xmlns:a16="http://schemas.microsoft.com/office/drawing/2014/main" id="{16270287-1825-21BC-ABEC-65A1EBD3A1C2}"/>
              </a:ext>
            </a:extLst>
          </p:cNvPr>
          <p:cNvGrpSpPr/>
          <p:nvPr/>
        </p:nvGrpSpPr>
        <p:grpSpPr>
          <a:xfrm>
            <a:off x="751422" y="1480833"/>
            <a:ext cx="785389" cy="135013"/>
            <a:chOff x="751422" y="1480833"/>
            <a:chExt cx="785389" cy="135013"/>
          </a:xfrm>
          <a:solidFill>
            <a:srgbClr val="000000"/>
          </a:solidFill>
        </p:grpSpPr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6C165F70-CDA2-4551-F4E3-AD9F532398E9}"/>
                </a:ext>
              </a:extLst>
            </p:cNvPr>
            <p:cNvSpPr/>
            <p:nvPr/>
          </p:nvSpPr>
          <p:spPr>
            <a:xfrm>
              <a:off x="751422" y="1484203"/>
              <a:ext cx="83709" cy="131643"/>
            </a:xfrm>
            <a:custGeom>
              <a:avLst/>
              <a:gdLst>
                <a:gd name="connsiteX0" fmla="*/ 75427 w 83709"/>
                <a:gd name="connsiteY0" fmla="*/ 20 h 131643"/>
                <a:gd name="connsiteX1" fmla="*/ 75427 w 83709"/>
                <a:gd name="connsiteY1" fmla="*/ 43439 h 131643"/>
                <a:gd name="connsiteX2" fmla="*/ 71856 w 83709"/>
                <a:gd name="connsiteY2" fmla="*/ 43439 h 131643"/>
                <a:gd name="connsiteX3" fmla="*/ 65905 w 83709"/>
                <a:gd name="connsiteY3" fmla="*/ 23613 h 131643"/>
                <a:gd name="connsiteX4" fmla="*/ 53607 w 83709"/>
                <a:gd name="connsiteY4" fmla="*/ 11717 h 131643"/>
                <a:gd name="connsiteX5" fmla="*/ 37143 w 83709"/>
                <a:gd name="connsiteY5" fmla="*/ 7355 h 131643"/>
                <a:gd name="connsiteX6" fmla="*/ 21075 w 83709"/>
                <a:gd name="connsiteY6" fmla="*/ 13303 h 131643"/>
                <a:gd name="connsiteX7" fmla="*/ 14728 w 83709"/>
                <a:gd name="connsiteY7" fmla="*/ 26586 h 131643"/>
                <a:gd name="connsiteX8" fmla="*/ 18893 w 83709"/>
                <a:gd name="connsiteY8" fmla="*/ 37094 h 131643"/>
                <a:gd name="connsiteX9" fmla="*/ 46267 w 83709"/>
                <a:gd name="connsiteY9" fmla="*/ 55731 h 131643"/>
                <a:gd name="connsiteX10" fmla="*/ 70269 w 83709"/>
                <a:gd name="connsiteY10" fmla="*/ 70402 h 131643"/>
                <a:gd name="connsiteX11" fmla="*/ 80187 w 83709"/>
                <a:gd name="connsiteY11" fmla="*/ 82297 h 131643"/>
                <a:gd name="connsiteX12" fmla="*/ 83758 w 83709"/>
                <a:gd name="connsiteY12" fmla="*/ 96572 h 131643"/>
                <a:gd name="connsiteX13" fmla="*/ 72650 w 83709"/>
                <a:gd name="connsiteY13" fmla="*/ 121354 h 131643"/>
                <a:gd name="connsiteX14" fmla="*/ 44085 w 83709"/>
                <a:gd name="connsiteY14" fmla="*/ 131664 h 131643"/>
                <a:gd name="connsiteX15" fmla="*/ 33770 w 83709"/>
                <a:gd name="connsiteY15" fmla="*/ 130672 h 131643"/>
                <a:gd name="connsiteX16" fmla="*/ 21670 w 83709"/>
                <a:gd name="connsiteY16" fmla="*/ 127302 h 131643"/>
                <a:gd name="connsiteX17" fmla="*/ 10364 w 83709"/>
                <a:gd name="connsiteY17" fmla="*/ 124328 h 131643"/>
                <a:gd name="connsiteX18" fmla="*/ 6595 w 83709"/>
                <a:gd name="connsiteY18" fmla="*/ 125914 h 131643"/>
                <a:gd name="connsiteX19" fmla="*/ 4611 w 83709"/>
                <a:gd name="connsiteY19" fmla="*/ 131664 h 131643"/>
                <a:gd name="connsiteX20" fmla="*/ 1239 w 83709"/>
                <a:gd name="connsiteY20" fmla="*/ 131664 h 131643"/>
                <a:gd name="connsiteX21" fmla="*/ 1239 w 83709"/>
                <a:gd name="connsiteY21" fmla="*/ 88443 h 131643"/>
                <a:gd name="connsiteX22" fmla="*/ 4611 w 83709"/>
                <a:gd name="connsiteY22" fmla="*/ 88443 h 131643"/>
                <a:gd name="connsiteX23" fmla="*/ 11157 w 83709"/>
                <a:gd name="connsiteY23" fmla="*/ 108666 h 131643"/>
                <a:gd name="connsiteX24" fmla="*/ 23654 w 83709"/>
                <a:gd name="connsiteY24" fmla="*/ 119966 h 131643"/>
                <a:gd name="connsiteX25" fmla="*/ 42102 w 83709"/>
                <a:gd name="connsiteY25" fmla="*/ 124328 h 131643"/>
                <a:gd name="connsiteX26" fmla="*/ 60351 w 83709"/>
                <a:gd name="connsiteY26" fmla="*/ 118182 h 131643"/>
                <a:gd name="connsiteX27" fmla="*/ 67095 w 83709"/>
                <a:gd name="connsiteY27" fmla="*/ 103709 h 131643"/>
                <a:gd name="connsiteX28" fmla="*/ 64517 w 83709"/>
                <a:gd name="connsiteY28" fmla="*/ 94391 h 131643"/>
                <a:gd name="connsiteX29" fmla="*/ 56781 w 83709"/>
                <a:gd name="connsiteY29" fmla="*/ 85469 h 131643"/>
                <a:gd name="connsiteX30" fmla="*/ 36746 w 83709"/>
                <a:gd name="connsiteY30" fmla="*/ 73772 h 131643"/>
                <a:gd name="connsiteX31" fmla="*/ 13934 w 83709"/>
                <a:gd name="connsiteY31" fmla="*/ 59299 h 131643"/>
                <a:gd name="connsiteX32" fmla="*/ 3619 w 83709"/>
                <a:gd name="connsiteY32" fmla="*/ 47404 h 131643"/>
                <a:gd name="connsiteX33" fmla="*/ 49 w 83709"/>
                <a:gd name="connsiteY33" fmla="*/ 33129 h 131643"/>
                <a:gd name="connsiteX34" fmla="*/ 10364 w 83709"/>
                <a:gd name="connsiteY34" fmla="*/ 9735 h 131643"/>
                <a:gd name="connsiteX35" fmla="*/ 36944 w 83709"/>
                <a:gd name="connsiteY35" fmla="*/ 20 h 131643"/>
                <a:gd name="connsiteX36" fmla="*/ 58169 w 83709"/>
                <a:gd name="connsiteY36" fmla="*/ 4778 h 131643"/>
                <a:gd name="connsiteX37" fmla="*/ 65508 w 83709"/>
                <a:gd name="connsiteY37" fmla="*/ 7157 h 131643"/>
                <a:gd name="connsiteX38" fmla="*/ 69476 w 83709"/>
                <a:gd name="connsiteY38" fmla="*/ 5769 h 131643"/>
                <a:gd name="connsiteX39" fmla="*/ 71856 w 83709"/>
                <a:gd name="connsiteY39" fmla="*/ 20 h 13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709" h="131643">
                  <a:moveTo>
                    <a:pt x="75427" y="20"/>
                  </a:moveTo>
                  <a:lnTo>
                    <a:pt x="75427" y="43439"/>
                  </a:lnTo>
                  <a:lnTo>
                    <a:pt x="71856" y="43439"/>
                  </a:lnTo>
                  <a:cubicBezTo>
                    <a:pt x="70765" y="35112"/>
                    <a:pt x="68781" y="28520"/>
                    <a:pt x="65905" y="23613"/>
                  </a:cubicBezTo>
                  <a:cubicBezTo>
                    <a:pt x="62979" y="18607"/>
                    <a:pt x="58863" y="14641"/>
                    <a:pt x="53607" y="11717"/>
                  </a:cubicBezTo>
                  <a:cubicBezTo>
                    <a:pt x="48300" y="8842"/>
                    <a:pt x="42796" y="7355"/>
                    <a:pt x="37143" y="7355"/>
                  </a:cubicBezTo>
                  <a:cubicBezTo>
                    <a:pt x="30646" y="7355"/>
                    <a:pt x="25290" y="9338"/>
                    <a:pt x="21075" y="13303"/>
                  </a:cubicBezTo>
                  <a:cubicBezTo>
                    <a:pt x="16810" y="17169"/>
                    <a:pt x="14728" y="21580"/>
                    <a:pt x="14728" y="26586"/>
                  </a:cubicBezTo>
                  <a:cubicBezTo>
                    <a:pt x="14728" y="30453"/>
                    <a:pt x="16116" y="33922"/>
                    <a:pt x="18893" y="37094"/>
                  </a:cubicBezTo>
                  <a:cubicBezTo>
                    <a:pt x="22712" y="41753"/>
                    <a:pt x="31836" y="47949"/>
                    <a:pt x="46267" y="55731"/>
                  </a:cubicBezTo>
                  <a:cubicBezTo>
                    <a:pt x="58020" y="62075"/>
                    <a:pt x="66004" y="66982"/>
                    <a:pt x="70269" y="70402"/>
                  </a:cubicBezTo>
                  <a:cubicBezTo>
                    <a:pt x="74633" y="73723"/>
                    <a:pt x="77906" y="77688"/>
                    <a:pt x="80187" y="82297"/>
                  </a:cubicBezTo>
                  <a:cubicBezTo>
                    <a:pt x="82568" y="86808"/>
                    <a:pt x="83758" y="91566"/>
                    <a:pt x="83758" y="96572"/>
                  </a:cubicBezTo>
                  <a:cubicBezTo>
                    <a:pt x="83758" y="106088"/>
                    <a:pt x="80039" y="114365"/>
                    <a:pt x="72650" y="121354"/>
                  </a:cubicBezTo>
                  <a:cubicBezTo>
                    <a:pt x="65211" y="128244"/>
                    <a:pt x="55689" y="131664"/>
                    <a:pt x="44085" y="131664"/>
                  </a:cubicBezTo>
                  <a:cubicBezTo>
                    <a:pt x="40366" y="131664"/>
                    <a:pt x="36944" y="131317"/>
                    <a:pt x="33770" y="130672"/>
                  </a:cubicBezTo>
                  <a:cubicBezTo>
                    <a:pt x="31787" y="130375"/>
                    <a:pt x="27720" y="129284"/>
                    <a:pt x="21670" y="127302"/>
                  </a:cubicBezTo>
                  <a:cubicBezTo>
                    <a:pt x="15719" y="125319"/>
                    <a:pt x="11951" y="124328"/>
                    <a:pt x="10364" y="124328"/>
                  </a:cubicBezTo>
                  <a:cubicBezTo>
                    <a:pt x="8777" y="124328"/>
                    <a:pt x="7487" y="124873"/>
                    <a:pt x="6595" y="125914"/>
                  </a:cubicBezTo>
                  <a:cubicBezTo>
                    <a:pt x="5801" y="126856"/>
                    <a:pt x="5107" y="128739"/>
                    <a:pt x="4611" y="131664"/>
                  </a:cubicBezTo>
                  <a:lnTo>
                    <a:pt x="1239" y="131664"/>
                  </a:lnTo>
                  <a:lnTo>
                    <a:pt x="1239" y="88443"/>
                  </a:lnTo>
                  <a:lnTo>
                    <a:pt x="4611" y="88443"/>
                  </a:lnTo>
                  <a:cubicBezTo>
                    <a:pt x="6297" y="97464"/>
                    <a:pt x="8479" y="104205"/>
                    <a:pt x="11157" y="108666"/>
                  </a:cubicBezTo>
                  <a:cubicBezTo>
                    <a:pt x="13934" y="113176"/>
                    <a:pt x="18100" y="116943"/>
                    <a:pt x="23654" y="119966"/>
                  </a:cubicBezTo>
                  <a:cubicBezTo>
                    <a:pt x="29208" y="122891"/>
                    <a:pt x="35357" y="124328"/>
                    <a:pt x="42102" y="124328"/>
                  </a:cubicBezTo>
                  <a:cubicBezTo>
                    <a:pt x="49887" y="124328"/>
                    <a:pt x="55987" y="122296"/>
                    <a:pt x="60351" y="118182"/>
                  </a:cubicBezTo>
                  <a:cubicBezTo>
                    <a:pt x="64814" y="114118"/>
                    <a:pt x="67095" y="109260"/>
                    <a:pt x="67095" y="103709"/>
                  </a:cubicBezTo>
                  <a:cubicBezTo>
                    <a:pt x="67095" y="100686"/>
                    <a:pt x="66203" y="97563"/>
                    <a:pt x="64517" y="94391"/>
                  </a:cubicBezTo>
                  <a:cubicBezTo>
                    <a:pt x="62930" y="91219"/>
                    <a:pt x="60351" y="88245"/>
                    <a:pt x="56781" y="85469"/>
                  </a:cubicBezTo>
                  <a:cubicBezTo>
                    <a:pt x="54251" y="83635"/>
                    <a:pt x="47557" y="79720"/>
                    <a:pt x="36746" y="73772"/>
                  </a:cubicBezTo>
                  <a:cubicBezTo>
                    <a:pt x="26034" y="67725"/>
                    <a:pt x="18397" y="62868"/>
                    <a:pt x="13934" y="59299"/>
                  </a:cubicBezTo>
                  <a:cubicBezTo>
                    <a:pt x="9421" y="55731"/>
                    <a:pt x="6000" y="51765"/>
                    <a:pt x="3619" y="47404"/>
                  </a:cubicBezTo>
                  <a:cubicBezTo>
                    <a:pt x="1239" y="43042"/>
                    <a:pt x="49" y="38284"/>
                    <a:pt x="49" y="33129"/>
                  </a:cubicBezTo>
                  <a:cubicBezTo>
                    <a:pt x="49" y="24009"/>
                    <a:pt x="3470" y="16228"/>
                    <a:pt x="10364" y="9735"/>
                  </a:cubicBezTo>
                  <a:cubicBezTo>
                    <a:pt x="17356" y="3291"/>
                    <a:pt x="26233" y="20"/>
                    <a:pt x="36944" y="20"/>
                  </a:cubicBezTo>
                  <a:cubicBezTo>
                    <a:pt x="43540" y="20"/>
                    <a:pt x="50631" y="1606"/>
                    <a:pt x="58169" y="4778"/>
                  </a:cubicBezTo>
                  <a:cubicBezTo>
                    <a:pt x="61591" y="6364"/>
                    <a:pt x="64021" y="7157"/>
                    <a:pt x="65508" y="7157"/>
                  </a:cubicBezTo>
                  <a:cubicBezTo>
                    <a:pt x="67095" y="7157"/>
                    <a:pt x="68385" y="6711"/>
                    <a:pt x="69476" y="5769"/>
                  </a:cubicBezTo>
                  <a:cubicBezTo>
                    <a:pt x="70517" y="4877"/>
                    <a:pt x="71311" y="2944"/>
                    <a:pt x="71856" y="2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D7926102-E445-9AEF-914E-AA435694FE00}"/>
                </a:ext>
              </a:extLst>
            </p:cNvPr>
            <p:cNvSpPr/>
            <p:nvPr/>
          </p:nvSpPr>
          <p:spPr>
            <a:xfrm>
              <a:off x="847134" y="1499865"/>
              <a:ext cx="51375" cy="114395"/>
            </a:xfrm>
            <a:custGeom>
              <a:avLst/>
              <a:gdLst>
                <a:gd name="connsiteX0" fmla="*/ 29018 w 51375"/>
                <a:gd name="connsiteY0" fmla="*/ 20 h 114395"/>
                <a:gd name="connsiteX1" fmla="*/ 29018 w 51375"/>
                <a:gd name="connsiteY1" fmla="*/ 27975 h 114395"/>
                <a:gd name="connsiteX2" fmla="*/ 48854 w 51375"/>
                <a:gd name="connsiteY2" fmla="*/ 27975 h 114395"/>
                <a:gd name="connsiteX3" fmla="*/ 48854 w 51375"/>
                <a:gd name="connsiteY3" fmla="*/ 34517 h 114395"/>
                <a:gd name="connsiteX4" fmla="*/ 29018 w 51375"/>
                <a:gd name="connsiteY4" fmla="*/ 34517 h 114395"/>
                <a:gd name="connsiteX5" fmla="*/ 29018 w 51375"/>
                <a:gd name="connsiteY5" fmla="*/ 89633 h 114395"/>
                <a:gd name="connsiteX6" fmla="*/ 31200 w 51375"/>
                <a:gd name="connsiteY6" fmla="*/ 100934 h 114395"/>
                <a:gd name="connsiteX7" fmla="*/ 37349 w 51375"/>
                <a:gd name="connsiteY7" fmla="*/ 103709 h 114395"/>
                <a:gd name="connsiteX8" fmla="*/ 43300 w 51375"/>
                <a:gd name="connsiteY8" fmla="*/ 101925 h 114395"/>
                <a:gd name="connsiteX9" fmla="*/ 47863 w 51375"/>
                <a:gd name="connsiteY9" fmla="*/ 96176 h 114395"/>
                <a:gd name="connsiteX10" fmla="*/ 51433 w 51375"/>
                <a:gd name="connsiteY10" fmla="*/ 96176 h 114395"/>
                <a:gd name="connsiteX11" fmla="*/ 42110 w 51375"/>
                <a:gd name="connsiteY11" fmla="*/ 109855 h 114395"/>
                <a:gd name="connsiteX12" fmla="*/ 30010 w 51375"/>
                <a:gd name="connsiteY12" fmla="*/ 114415 h 114395"/>
                <a:gd name="connsiteX13" fmla="*/ 21480 w 51375"/>
                <a:gd name="connsiteY13" fmla="*/ 112036 h 114395"/>
                <a:gd name="connsiteX14" fmla="*/ 15529 w 51375"/>
                <a:gd name="connsiteY14" fmla="*/ 105295 h 114395"/>
                <a:gd name="connsiteX15" fmla="*/ 13546 w 51375"/>
                <a:gd name="connsiteY15" fmla="*/ 91616 h 114395"/>
                <a:gd name="connsiteX16" fmla="*/ 13546 w 51375"/>
                <a:gd name="connsiteY16" fmla="*/ 34517 h 114395"/>
                <a:gd name="connsiteX17" fmla="*/ 57 w 51375"/>
                <a:gd name="connsiteY17" fmla="*/ 34517 h 114395"/>
                <a:gd name="connsiteX18" fmla="*/ 57 w 51375"/>
                <a:gd name="connsiteY18" fmla="*/ 31345 h 114395"/>
                <a:gd name="connsiteX19" fmla="*/ 10570 w 51375"/>
                <a:gd name="connsiteY19" fmla="*/ 24604 h 114395"/>
                <a:gd name="connsiteX20" fmla="*/ 20092 w 51375"/>
                <a:gd name="connsiteY20" fmla="*/ 12907 h 114395"/>
                <a:gd name="connsiteX21" fmla="*/ 26043 w 51375"/>
                <a:gd name="connsiteY21" fmla="*/ 20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018" y="20"/>
                  </a:moveTo>
                  <a:lnTo>
                    <a:pt x="29018" y="27975"/>
                  </a:lnTo>
                  <a:lnTo>
                    <a:pt x="48854" y="27975"/>
                  </a:lnTo>
                  <a:lnTo>
                    <a:pt x="48854" y="34517"/>
                  </a:lnTo>
                  <a:lnTo>
                    <a:pt x="29018" y="34517"/>
                  </a:lnTo>
                  <a:lnTo>
                    <a:pt x="29018" y="89633"/>
                  </a:lnTo>
                  <a:cubicBezTo>
                    <a:pt x="29018" y="95184"/>
                    <a:pt x="29712" y="98951"/>
                    <a:pt x="31200" y="100934"/>
                  </a:cubicBezTo>
                  <a:cubicBezTo>
                    <a:pt x="32787" y="102817"/>
                    <a:pt x="34820" y="103709"/>
                    <a:pt x="37349" y="103709"/>
                  </a:cubicBezTo>
                  <a:cubicBezTo>
                    <a:pt x="39432" y="103709"/>
                    <a:pt x="41416" y="103115"/>
                    <a:pt x="43300" y="101925"/>
                  </a:cubicBezTo>
                  <a:cubicBezTo>
                    <a:pt x="45284" y="100636"/>
                    <a:pt x="46771" y="98703"/>
                    <a:pt x="47863" y="96176"/>
                  </a:cubicBezTo>
                  <a:lnTo>
                    <a:pt x="51433" y="96176"/>
                  </a:lnTo>
                  <a:cubicBezTo>
                    <a:pt x="49152" y="102272"/>
                    <a:pt x="46077" y="106832"/>
                    <a:pt x="42110" y="109855"/>
                  </a:cubicBezTo>
                  <a:cubicBezTo>
                    <a:pt x="38242" y="112928"/>
                    <a:pt x="34225" y="114415"/>
                    <a:pt x="30010" y="114415"/>
                  </a:cubicBezTo>
                  <a:cubicBezTo>
                    <a:pt x="27084" y="114415"/>
                    <a:pt x="24257" y="113622"/>
                    <a:pt x="21480" y="112036"/>
                  </a:cubicBezTo>
                  <a:cubicBezTo>
                    <a:pt x="18802" y="110450"/>
                    <a:pt x="16819" y="108220"/>
                    <a:pt x="15529" y="105295"/>
                  </a:cubicBezTo>
                  <a:cubicBezTo>
                    <a:pt x="14190" y="102421"/>
                    <a:pt x="13546" y="97861"/>
                    <a:pt x="13546" y="91616"/>
                  </a:cubicBezTo>
                  <a:lnTo>
                    <a:pt x="13546" y="34517"/>
                  </a:lnTo>
                  <a:lnTo>
                    <a:pt x="57" y="34517"/>
                  </a:lnTo>
                  <a:lnTo>
                    <a:pt x="57" y="31345"/>
                  </a:lnTo>
                  <a:cubicBezTo>
                    <a:pt x="3479" y="30056"/>
                    <a:pt x="7000" y="27776"/>
                    <a:pt x="10570" y="24604"/>
                  </a:cubicBezTo>
                  <a:cubicBezTo>
                    <a:pt x="14141" y="21333"/>
                    <a:pt x="17315" y="17417"/>
                    <a:pt x="20092" y="12907"/>
                  </a:cubicBezTo>
                  <a:cubicBezTo>
                    <a:pt x="21530" y="10528"/>
                    <a:pt x="23513" y="6265"/>
                    <a:pt x="26043" y="2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E5D66F82-035D-CBA3-69DB-9D3655A8B02D}"/>
                </a:ext>
              </a:extLst>
            </p:cNvPr>
            <p:cNvSpPr/>
            <p:nvPr/>
          </p:nvSpPr>
          <p:spPr>
            <a:xfrm>
              <a:off x="898414" y="1527820"/>
              <a:ext cx="94619" cy="87630"/>
            </a:xfrm>
            <a:custGeom>
              <a:avLst/>
              <a:gdLst>
                <a:gd name="connsiteX0" fmla="*/ 80398 w 94619"/>
                <a:gd name="connsiteY0" fmla="*/ 20 h 87630"/>
                <a:gd name="connsiteX1" fmla="*/ 80398 w 94619"/>
                <a:gd name="connsiteY1" fmla="*/ 51567 h 87630"/>
                <a:gd name="connsiteX2" fmla="*/ 80993 w 94619"/>
                <a:gd name="connsiteY2" fmla="*/ 69609 h 87630"/>
                <a:gd name="connsiteX3" fmla="*/ 83175 w 94619"/>
                <a:gd name="connsiteY3" fmla="*/ 74367 h 87630"/>
                <a:gd name="connsiteX4" fmla="*/ 86944 w 94619"/>
                <a:gd name="connsiteY4" fmla="*/ 75557 h 87630"/>
                <a:gd name="connsiteX5" fmla="*/ 93490 w 94619"/>
                <a:gd name="connsiteY5" fmla="*/ 73971 h 87630"/>
                <a:gd name="connsiteX6" fmla="*/ 94680 w 94619"/>
                <a:gd name="connsiteY6" fmla="*/ 77143 h 87630"/>
                <a:gd name="connsiteX7" fmla="*/ 69290 w 94619"/>
                <a:gd name="connsiteY7" fmla="*/ 87650 h 87630"/>
                <a:gd name="connsiteX8" fmla="*/ 65124 w 94619"/>
                <a:gd name="connsiteY8" fmla="*/ 87650 h 87630"/>
                <a:gd name="connsiteX9" fmla="*/ 65124 w 94619"/>
                <a:gd name="connsiteY9" fmla="*/ 69609 h 87630"/>
                <a:gd name="connsiteX10" fmla="*/ 48263 w 94619"/>
                <a:gd name="connsiteY10" fmla="*/ 84677 h 87630"/>
                <a:gd name="connsiteX11" fmla="*/ 36163 w 94619"/>
                <a:gd name="connsiteY11" fmla="*/ 87650 h 87630"/>
                <a:gd name="connsiteX12" fmla="*/ 23666 w 94619"/>
                <a:gd name="connsiteY12" fmla="*/ 83487 h 87630"/>
                <a:gd name="connsiteX13" fmla="*/ 16525 w 94619"/>
                <a:gd name="connsiteY13" fmla="*/ 72979 h 87630"/>
                <a:gd name="connsiteX14" fmla="*/ 14542 w 94619"/>
                <a:gd name="connsiteY14" fmla="*/ 54541 h 87630"/>
                <a:gd name="connsiteX15" fmla="*/ 14542 w 94619"/>
                <a:gd name="connsiteY15" fmla="*/ 16476 h 87630"/>
                <a:gd name="connsiteX16" fmla="*/ 13153 w 94619"/>
                <a:gd name="connsiteY16" fmla="*/ 8347 h 87630"/>
                <a:gd name="connsiteX17" fmla="*/ 9186 w 94619"/>
                <a:gd name="connsiteY17" fmla="*/ 4778 h 87630"/>
                <a:gd name="connsiteX18" fmla="*/ 61 w 94619"/>
                <a:gd name="connsiteY18" fmla="*/ 3391 h 87630"/>
                <a:gd name="connsiteX19" fmla="*/ 61 w 94619"/>
                <a:gd name="connsiteY19" fmla="*/ 20 h 87630"/>
                <a:gd name="connsiteX20" fmla="*/ 29816 w 94619"/>
                <a:gd name="connsiteY20" fmla="*/ 20 h 87630"/>
                <a:gd name="connsiteX21" fmla="*/ 29816 w 94619"/>
                <a:gd name="connsiteY21" fmla="*/ 56920 h 87630"/>
                <a:gd name="connsiteX22" fmla="*/ 33981 w 94619"/>
                <a:gd name="connsiteY22" fmla="*/ 72583 h 87630"/>
                <a:gd name="connsiteX23" fmla="*/ 43899 w 94619"/>
                <a:gd name="connsiteY23" fmla="*/ 76350 h 87630"/>
                <a:gd name="connsiteX24" fmla="*/ 53024 w 94619"/>
                <a:gd name="connsiteY24" fmla="*/ 73772 h 87630"/>
                <a:gd name="connsiteX25" fmla="*/ 65124 w 94619"/>
                <a:gd name="connsiteY25" fmla="*/ 64256 h 87630"/>
                <a:gd name="connsiteX26" fmla="*/ 65124 w 94619"/>
                <a:gd name="connsiteY26" fmla="*/ 16079 h 87630"/>
                <a:gd name="connsiteX27" fmla="*/ 62347 w 94619"/>
                <a:gd name="connsiteY27" fmla="*/ 6166 h 87630"/>
                <a:gd name="connsiteX28" fmla="*/ 51437 w 94619"/>
                <a:gd name="connsiteY28" fmla="*/ 3391 h 87630"/>
                <a:gd name="connsiteX29" fmla="*/ 51437 w 94619"/>
                <a:gd name="connsiteY29" fmla="*/ 20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619" h="87630">
                  <a:moveTo>
                    <a:pt x="80398" y="20"/>
                  </a:moveTo>
                  <a:lnTo>
                    <a:pt x="80398" y="51567"/>
                  </a:lnTo>
                  <a:cubicBezTo>
                    <a:pt x="80398" y="61381"/>
                    <a:pt x="80597" y="67378"/>
                    <a:pt x="80993" y="69609"/>
                  </a:cubicBezTo>
                  <a:cubicBezTo>
                    <a:pt x="81489" y="71889"/>
                    <a:pt x="82233" y="73475"/>
                    <a:pt x="83175" y="74367"/>
                  </a:cubicBezTo>
                  <a:cubicBezTo>
                    <a:pt x="84217" y="75160"/>
                    <a:pt x="85456" y="75557"/>
                    <a:pt x="86944" y="75557"/>
                  </a:cubicBezTo>
                  <a:cubicBezTo>
                    <a:pt x="88779" y="75557"/>
                    <a:pt x="90961" y="75061"/>
                    <a:pt x="93490" y="73971"/>
                  </a:cubicBezTo>
                  <a:lnTo>
                    <a:pt x="94680" y="77143"/>
                  </a:lnTo>
                  <a:lnTo>
                    <a:pt x="69290" y="87650"/>
                  </a:lnTo>
                  <a:lnTo>
                    <a:pt x="65124" y="87650"/>
                  </a:lnTo>
                  <a:lnTo>
                    <a:pt x="65124" y="69609"/>
                  </a:lnTo>
                  <a:cubicBezTo>
                    <a:pt x="57686" y="77539"/>
                    <a:pt x="52082" y="82595"/>
                    <a:pt x="48263" y="84677"/>
                  </a:cubicBezTo>
                  <a:cubicBezTo>
                    <a:pt x="44395" y="86659"/>
                    <a:pt x="40379" y="87650"/>
                    <a:pt x="36163" y="87650"/>
                  </a:cubicBezTo>
                  <a:cubicBezTo>
                    <a:pt x="31403" y="87650"/>
                    <a:pt x="27237" y="86263"/>
                    <a:pt x="23666" y="83487"/>
                  </a:cubicBezTo>
                  <a:cubicBezTo>
                    <a:pt x="20195" y="80711"/>
                    <a:pt x="17815" y="77242"/>
                    <a:pt x="16525" y="72979"/>
                  </a:cubicBezTo>
                  <a:cubicBezTo>
                    <a:pt x="15186" y="68618"/>
                    <a:pt x="14542" y="62472"/>
                    <a:pt x="14542" y="54541"/>
                  </a:cubicBezTo>
                  <a:lnTo>
                    <a:pt x="14542" y="16476"/>
                  </a:lnTo>
                  <a:cubicBezTo>
                    <a:pt x="14542" y="12510"/>
                    <a:pt x="14046" y="9834"/>
                    <a:pt x="13153" y="8347"/>
                  </a:cubicBezTo>
                  <a:cubicBezTo>
                    <a:pt x="12211" y="6761"/>
                    <a:pt x="10872" y="5571"/>
                    <a:pt x="9186" y="4778"/>
                  </a:cubicBezTo>
                  <a:cubicBezTo>
                    <a:pt x="7599" y="3886"/>
                    <a:pt x="4524" y="3391"/>
                    <a:pt x="61" y="3391"/>
                  </a:cubicBezTo>
                  <a:lnTo>
                    <a:pt x="61" y="20"/>
                  </a:lnTo>
                  <a:lnTo>
                    <a:pt x="29816" y="20"/>
                  </a:lnTo>
                  <a:lnTo>
                    <a:pt x="29816" y="56920"/>
                  </a:lnTo>
                  <a:cubicBezTo>
                    <a:pt x="29816" y="64851"/>
                    <a:pt x="31204" y="70104"/>
                    <a:pt x="33981" y="72583"/>
                  </a:cubicBezTo>
                  <a:cubicBezTo>
                    <a:pt x="36758" y="75111"/>
                    <a:pt x="40031" y="76350"/>
                    <a:pt x="43899" y="76350"/>
                  </a:cubicBezTo>
                  <a:cubicBezTo>
                    <a:pt x="46677" y="76350"/>
                    <a:pt x="49702" y="75507"/>
                    <a:pt x="53024" y="73772"/>
                  </a:cubicBezTo>
                  <a:cubicBezTo>
                    <a:pt x="56446" y="72087"/>
                    <a:pt x="60463" y="68915"/>
                    <a:pt x="65124" y="64256"/>
                  </a:cubicBezTo>
                  <a:lnTo>
                    <a:pt x="65124" y="16079"/>
                  </a:lnTo>
                  <a:cubicBezTo>
                    <a:pt x="65124" y="11222"/>
                    <a:pt x="64182" y="7901"/>
                    <a:pt x="62347" y="6166"/>
                  </a:cubicBezTo>
                  <a:cubicBezTo>
                    <a:pt x="60612" y="4481"/>
                    <a:pt x="56991" y="3539"/>
                    <a:pt x="51437" y="3391"/>
                  </a:cubicBezTo>
                  <a:lnTo>
                    <a:pt x="51437" y="2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6AF0B396-6767-3C1B-0BA5-A26CBB232CD5}"/>
                </a:ext>
              </a:extLst>
            </p:cNvPr>
            <p:cNvSpPr/>
            <p:nvPr/>
          </p:nvSpPr>
          <p:spPr>
            <a:xfrm>
              <a:off x="999705" y="1480833"/>
              <a:ext cx="89263" cy="134616"/>
            </a:xfrm>
            <a:custGeom>
              <a:avLst/>
              <a:gdLst>
                <a:gd name="connsiteX0" fmla="*/ 59776 w 89263"/>
                <a:gd name="connsiteY0" fmla="*/ 122543 h 134616"/>
                <a:gd name="connsiteX1" fmla="*/ 47676 w 89263"/>
                <a:gd name="connsiteY1" fmla="*/ 131861 h 134616"/>
                <a:gd name="connsiteX2" fmla="*/ 34782 w 89263"/>
                <a:gd name="connsiteY2" fmla="*/ 134637 h 134616"/>
                <a:gd name="connsiteX3" fmla="*/ 10384 w 89263"/>
                <a:gd name="connsiteY3" fmla="*/ 123138 h 134616"/>
                <a:gd name="connsiteX4" fmla="*/ 69 w 89263"/>
                <a:gd name="connsiteY4" fmla="*/ 93003 h 134616"/>
                <a:gd name="connsiteX5" fmla="*/ 11574 w 89263"/>
                <a:gd name="connsiteY5" fmla="*/ 59695 h 134616"/>
                <a:gd name="connsiteX6" fmla="*/ 41130 w 89263"/>
                <a:gd name="connsiteY6" fmla="*/ 44429 h 134616"/>
                <a:gd name="connsiteX7" fmla="*/ 59776 w 89263"/>
                <a:gd name="connsiteY7" fmla="*/ 51567 h 134616"/>
                <a:gd name="connsiteX8" fmla="*/ 59776 w 89263"/>
                <a:gd name="connsiteY8" fmla="*/ 35904 h 134616"/>
                <a:gd name="connsiteX9" fmla="*/ 58982 w 89263"/>
                <a:gd name="connsiteY9" fmla="*/ 18061 h 134616"/>
                <a:gd name="connsiteX10" fmla="*/ 56801 w 89263"/>
                <a:gd name="connsiteY10" fmla="*/ 13501 h 134616"/>
                <a:gd name="connsiteX11" fmla="*/ 53230 w 89263"/>
                <a:gd name="connsiteY11" fmla="*/ 12113 h 134616"/>
                <a:gd name="connsiteX12" fmla="*/ 46684 w 89263"/>
                <a:gd name="connsiteY12" fmla="*/ 13699 h 134616"/>
                <a:gd name="connsiteX13" fmla="*/ 45494 w 89263"/>
                <a:gd name="connsiteY13" fmla="*/ 10527 h 134616"/>
                <a:gd name="connsiteX14" fmla="*/ 70884 w 89263"/>
                <a:gd name="connsiteY14" fmla="*/ 20 h 134616"/>
                <a:gd name="connsiteX15" fmla="*/ 75050 w 89263"/>
                <a:gd name="connsiteY15" fmla="*/ 20 h 134616"/>
                <a:gd name="connsiteX16" fmla="*/ 75050 w 89263"/>
                <a:gd name="connsiteY16" fmla="*/ 98356 h 134616"/>
                <a:gd name="connsiteX17" fmla="*/ 75645 w 89263"/>
                <a:gd name="connsiteY17" fmla="*/ 116596 h 134616"/>
                <a:gd name="connsiteX18" fmla="*/ 78025 w 89263"/>
                <a:gd name="connsiteY18" fmla="*/ 121354 h 134616"/>
                <a:gd name="connsiteX19" fmla="*/ 81596 w 89263"/>
                <a:gd name="connsiteY19" fmla="*/ 122543 h 134616"/>
                <a:gd name="connsiteX20" fmla="*/ 88340 w 89263"/>
                <a:gd name="connsiteY20" fmla="*/ 120957 h 134616"/>
                <a:gd name="connsiteX21" fmla="*/ 89332 w 89263"/>
                <a:gd name="connsiteY21" fmla="*/ 124129 h 134616"/>
                <a:gd name="connsiteX22" fmla="*/ 63942 w 89263"/>
                <a:gd name="connsiteY22" fmla="*/ 134637 h 134616"/>
                <a:gd name="connsiteX23" fmla="*/ 59776 w 89263"/>
                <a:gd name="connsiteY23" fmla="*/ 134637 h 134616"/>
                <a:gd name="connsiteX24" fmla="*/ 59776 w 89263"/>
                <a:gd name="connsiteY24" fmla="*/ 116001 h 134616"/>
                <a:gd name="connsiteX25" fmla="*/ 59776 w 89263"/>
                <a:gd name="connsiteY25" fmla="*/ 72186 h 134616"/>
                <a:gd name="connsiteX26" fmla="*/ 56404 w 89263"/>
                <a:gd name="connsiteY26" fmla="*/ 60687 h 134616"/>
                <a:gd name="connsiteX27" fmla="*/ 49064 w 89263"/>
                <a:gd name="connsiteY27" fmla="*/ 52955 h 134616"/>
                <a:gd name="connsiteX28" fmla="*/ 40138 w 89263"/>
                <a:gd name="connsiteY28" fmla="*/ 50179 h 134616"/>
                <a:gd name="connsiteX29" fmla="*/ 25459 w 89263"/>
                <a:gd name="connsiteY29" fmla="*/ 57515 h 134616"/>
                <a:gd name="connsiteX30" fmla="*/ 17128 w 89263"/>
                <a:gd name="connsiteY30" fmla="*/ 85667 h 134616"/>
                <a:gd name="connsiteX31" fmla="*/ 25261 w 89263"/>
                <a:gd name="connsiteY31" fmla="*/ 114613 h 134616"/>
                <a:gd name="connsiteX32" fmla="*/ 43510 w 89263"/>
                <a:gd name="connsiteY32" fmla="*/ 124526 h 134616"/>
                <a:gd name="connsiteX33" fmla="*/ 59776 w 89263"/>
                <a:gd name="connsiteY33" fmla="*/ 116001 h 13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263" h="134616">
                  <a:moveTo>
                    <a:pt x="59776" y="122543"/>
                  </a:moveTo>
                  <a:cubicBezTo>
                    <a:pt x="55660" y="126905"/>
                    <a:pt x="51643" y="130028"/>
                    <a:pt x="47676" y="131861"/>
                  </a:cubicBezTo>
                  <a:cubicBezTo>
                    <a:pt x="43709" y="133695"/>
                    <a:pt x="39394" y="134637"/>
                    <a:pt x="34782" y="134637"/>
                  </a:cubicBezTo>
                  <a:cubicBezTo>
                    <a:pt x="25509" y="134637"/>
                    <a:pt x="17376" y="130821"/>
                    <a:pt x="10384" y="123138"/>
                  </a:cubicBezTo>
                  <a:cubicBezTo>
                    <a:pt x="3490" y="115356"/>
                    <a:pt x="69" y="105295"/>
                    <a:pt x="69" y="93003"/>
                  </a:cubicBezTo>
                  <a:cubicBezTo>
                    <a:pt x="69" y="80859"/>
                    <a:pt x="3887" y="69757"/>
                    <a:pt x="11574" y="59695"/>
                  </a:cubicBezTo>
                  <a:cubicBezTo>
                    <a:pt x="19211" y="49535"/>
                    <a:pt x="29079" y="44429"/>
                    <a:pt x="41130" y="44429"/>
                  </a:cubicBezTo>
                  <a:cubicBezTo>
                    <a:pt x="48668" y="44429"/>
                    <a:pt x="54867" y="46809"/>
                    <a:pt x="59776" y="51567"/>
                  </a:cubicBezTo>
                  <a:lnTo>
                    <a:pt x="59776" y="35904"/>
                  </a:lnTo>
                  <a:cubicBezTo>
                    <a:pt x="59776" y="26140"/>
                    <a:pt x="59478" y="20192"/>
                    <a:pt x="58982" y="18061"/>
                  </a:cubicBezTo>
                  <a:cubicBezTo>
                    <a:pt x="58586" y="15831"/>
                    <a:pt x="57842" y="14294"/>
                    <a:pt x="56801" y="13501"/>
                  </a:cubicBezTo>
                  <a:cubicBezTo>
                    <a:pt x="55858" y="12609"/>
                    <a:pt x="54668" y="12113"/>
                    <a:pt x="53230" y="12113"/>
                  </a:cubicBezTo>
                  <a:cubicBezTo>
                    <a:pt x="51643" y="12113"/>
                    <a:pt x="49461" y="12659"/>
                    <a:pt x="46684" y="13699"/>
                  </a:cubicBezTo>
                  <a:lnTo>
                    <a:pt x="45494" y="10527"/>
                  </a:lnTo>
                  <a:lnTo>
                    <a:pt x="70884" y="20"/>
                  </a:lnTo>
                  <a:lnTo>
                    <a:pt x="75050" y="20"/>
                  </a:lnTo>
                  <a:lnTo>
                    <a:pt x="75050" y="98356"/>
                  </a:lnTo>
                  <a:cubicBezTo>
                    <a:pt x="75050" y="108269"/>
                    <a:pt x="75248" y="114365"/>
                    <a:pt x="75645" y="116596"/>
                  </a:cubicBezTo>
                  <a:cubicBezTo>
                    <a:pt x="76141" y="118876"/>
                    <a:pt x="76934" y="120462"/>
                    <a:pt x="78025" y="121354"/>
                  </a:cubicBezTo>
                  <a:cubicBezTo>
                    <a:pt x="79067" y="122147"/>
                    <a:pt x="80257" y="122543"/>
                    <a:pt x="81596" y="122543"/>
                  </a:cubicBezTo>
                  <a:cubicBezTo>
                    <a:pt x="83282" y="122543"/>
                    <a:pt x="85563" y="122048"/>
                    <a:pt x="88340" y="120957"/>
                  </a:cubicBezTo>
                  <a:lnTo>
                    <a:pt x="89332" y="124129"/>
                  </a:lnTo>
                  <a:lnTo>
                    <a:pt x="63942" y="134637"/>
                  </a:lnTo>
                  <a:lnTo>
                    <a:pt x="59776" y="134637"/>
                  </a:lnTo>
                  <a:close/>
                  <a:moveTo>
                    <a:pt x="59776" y="116001"/>
                  </a:moveTo>
                  <a:lnTo>
                    <a:pt x="59776" y="72186"/>
                  </a:lnTo>
                  <a:cubicBezTo>
                    <a:pt x="59379" y="67973"/>
                    <a:pt x="58239" y="64156"/>
                    <a:pt x="56404" y="60687"/>
                  </a:cubicBezTo>
                  <a:cubicBezTo>
                    <a:pt x="54519" y="57267"/>
                    <a:pt x="52089" y="54689"/>
                    <a:pt x="49064" y="52955"/>
                  </a:cubicBezTo>
                  <a:cubicBezTo>
                    <a:pt x="45990" y="51121"/>
                    <a:pt x="43014" y="50179"/>
                    <a:pt x="40138" y="50179"/>
                  </a:cubicBezTo>
                  <a:cubicBezTo>
                    <a:pt x="34584" y="50179"/>
                    <a:pt x="29674" y="52657"/>
                    <a:pt x="25459" y="57515"/>
                  </a:cubicBezTo>
                  <a:cubicBezTo>
                    <a:pt x="19905" y="64008"/>
                    <a:pt x="17128" y="73375"/>
                    <a:pt x="17128" y="85667"/>
                  </a:cubicBezTo>
                  <a:cubicBezTo>
                    <a:pt x="17128" y="98257"/>
                    <a:pt x="19806" y="107872"/>
                    <a:pt x="25261" y="114613"/>
                  </a:cubicBezTo>
                  <a:cubicBezTo>
                    <a:pt x="30666" y="121255"/>
                    <a:pt x="36766" y="124526"/>
                    <a:pt x="43510" y="124526"/>
                  </a:cubicBezTo>
                  <a:cubicBezTo>
                    <a:pt x="49064" y="124526"/>
                    <a:pt x="54470" y="121701"/>
                    <a:pt x="59776" y="11600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0155B23-5DE9-32FA-E84A-472656D405F8}"/>
                </a:ext>
              </a:extLst>
            </p:cNvPr>
            <p:cNvSpPr/>
            <p:nvPr/>
          </p:nvSpPr>
          <p:spPr>
            <a:xfrm>
              <a:off x="1094054" y="1480833"/>
              <a:ext cx="42648" cy="132039"/>
            </a:xfrm>
            <a:custGeom>
              <a:avLst/>
              <a:gdLst>
                <a:gd name="connsiteX0" fmla="*/ 22095 w 42648"/>
                <a:gd name="connsiteY0" fmla="*/ 20 h 132039"/>
                <a:gd name="connsiteX1" fmla="*/ 28640 w 42648"/>
                <a:gd name="connsiteY1" fmla="*/ 2795 h 132039"/>
                <a:gd name="connsiteX2" fmla="*/ 31418 w 42648"/>
                <a:gd name="connsiteY2" fmla="*/ 9338 h 132039"/>
                <a:gd name="connsiteX3" fmla="*/ 28640 w 42648"/>
                <a:gd name="connsiteY3" fmla="*/ 16079 h 132039"/>
                <a:gd name="connsiteX4" fmla="*/ 22095 w 42648"/>
                <a:gd name="connsiteY4" fmla="*/ 18854 h 132039"/>
                <a:gd name="connsiteX5" fmla="*/ 15350 w 42648"/>
                <a:gd name="connsiteY5" fmla="*/ 16079 h 132039"/>
                <a:gd name="connsiteX6" fmla="*/ 12573 w 42648"/>
                <a:gd name="connsiteY6" fmla="*/ 9338 h 132039"/>
                <a:gd name="connsiteX7" fmla="*/ 15350 w 42648"/>
                <a:gd name="connsiteY7" fmla="*/ 2795 h 132039"/>
                <a:gd name="connsiteX8" fmla="*/ 22095 w 42648"/>
                <a:gd name="connsiteY8" fmla="*/ 20 h 132039"/>
                <a:gd name="connsiteX9" fmla="*/ 29831 w 42648"/>
                <a:gd name="connsiteY9" fmla="*/ 44429 h 132039"/>
                <a:gd name="connsiteX10" fmla="*/ 29831 w 42648"/>
                <a:gd name="connsiteY10" fmla="*/ 112829 h 132039"/>
                <a:gd name="connsiteX11" fmla="*/ 31021 w 42648"/>
                <a:gd name="connsiteY11" fmla="*/ 123535 h 132039"/>
                <a:gd name="connsiteX12" fmla="*/ 34393 w 42648"/>
                <a:gd name="connsiteY12" fmla="*/ 127500 h 132039"/>
                <a:gd name="connsiteX13" fmla="*/ 42724 w 42648"/>
                <a:gd name="connsiteY13" fmla="*/ 128689 h 132039"/>
                <a:gd name="connsiteX14" fmla="*/ 42724 w 42648"/>
                <a:gd name="connsiteY14" fmla="*/ 132060 h 132039"/>
                <a:gd name="connsiteX15" fmla="*/ 1465 w 42648"/>
                <a:gd name="connsiteY15" fmla="*/ 132060 h 132039"/>
                <a:gd name="connsiteX16" fmla="*/ 1465 w 42648"/>
                <a:gd name="connsiteY16" fmla="*/ 128689 h 132039"/>
                <a:gd name="connsiteX17" fmla="*/ 9796 w 42648"/>
                <a:gd name="connsiteY17" fmla="*/ 127500 h 132039"/>
                <a:gd name="connsiteX18" fmla="*/ 13168 w 42648"/>
                <a:gd name="connsiteY18" fmla="*/ 123535 h 132039"/>
                <a:gd name="connsiteX19" fmla="*/ 14358 w 42648"/>
                <a:gd name="connsiteY19" fmla="*/ 112829 h 132039"/>
                <a:gd name="connsiteX20" fmla="*/ 14358 w 42648"/>
                <a:gd name="connsiteY20" fmla="*/ 80116 h 132039"/>
                <a:gd name="connsiteX21" fmla="*/ 13565 w 42648"/>
                <a:gd name="connsiteY21" fmla="*/ 62075 h 132039"/>
                <a:gd name="connsiteX22" fmla="*/ 11581 w 42648"/>
                <a:gd name="connsiteY22" fmla="*/ 58109 h 132039"/>
                <a:gd name="connsiteX23" fmla="*/ 7614 w 42648"/>
                <a:gd name="connsiteY23" fmla="*/ 56920 h 132039"/>
                <a:gd name="connsiteX24" fmla="*/ 1465 w 42648"/>
                <a:gd name="connsiteY24" fmla="*/ 58308 h 132039"/>
                <a:gd name="connsiteX25" fmla="*/ 76 w 42648"/>
                <a:gd name="connsiteY25" fmla="*/ 54937 h 132039"/>
                <a:gd name="connsiteX26" fmla="*/ 25665 w 42648"/>
                <a:gd name="connsiteY26" fmla="*/ 44429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095" y="20"/>
                  </a:moveTo>
                  <a:cubicBezTo>
                    <a:pt x="24723" y="20"/>
                    <a:pt x="26905" y="962"/>
                    <a:pt x="28640" y="2795"/>
                  </a:cubicBezTo>
                  <a:cubicBezTo>
                    <a:pt x="30475" y="4678"/>
                    <a:pt x="31418" y="6859"/>
                    <a:pt x="31418" y="9338"/>
                  </a:cubicBezTo>
                  <a:cubicBezTo>
                    <a:pt x="31418" y="12014"/>
                    <a:pt x="30475" y="14245"/>
                    <a:pt x="28640" y="16079"/>
                  </a:cubicBezTo>
                  <a:cubicBezTo>
                    <a:pt x="26905" y="17962"/>
                    <a:pt x="24723" y="18854"/>
                    <a:pt x="22095" y="18854"/>
                  </a:cubicBezTo>
                  <a:cubicBezTo>
                    <a:pt x="19417" y="18854"/>
                    <a:pt x="17185" y="17962"/>
                    <a:pt x="15350" y="16079"/>
                  </a:cubicBezTo>
                  <a:cubicBezTo>
                    <a:pt x="13466" y="14245"/>
                    <a:pt x="12573" y="12014"/>
                    <a:pt x="12573" y="9338"/>
                  </a:cubicBezTo>
                  <a:cubicBezTo>
                    <a:pt x="12573" y="6859"/>
                    <a:pt x="13466" y="4678"/>
                    <a:pt x="15350" y="2795"/>
                  </a:cubicBezTo>
                  <a:cubicBezTo>
                    <a:pt x="17185" y="962"/>
                    <a:pt x="19417" y="20"/>
                    <a:pt x="22095" y="20"/>
                  </a:cubicBezTo>
                  <a:close/>
                  <a:moveTo>
                    <a:pt x="29831" y="44429"/>
                  </a:moveTo>
                  <a:lnTo>
                    <a:pt x="29831" y="112829"/>
                  </a:lnTo>
                  <a:cubicBezTo>
                    <a:pt x="29831" y="118132"/>
                    <a:pt x="30227" y="121701"/>
                    <a:pt x="31021" y="123535"/>
                  </a:cubicBezTo>
                  <a:cubicBezTo>
                    <a:pt x="31814" y="125269"/>
                    <a:pt x="32905" y="126608"/>
                    <a:pt x="34393" y="127500"/>
                  </a:cubicBezTo>
                  <a:cubicBezTo>
                    <a:pt x="35980" y="128293"/>
                    <a:pt x="38757" y="128689"/>
                    <a:pt x="42724" y="128689"/>
                  </a:cubicBezTo>
                  <a:lnTo>
                    <a:pt x="42724" y="132060"/>
                  </a:lnTo>
                  <a:lnTo>
                    <a:pt x="1465" y="132060"/>
                  </a:lnTo>
                  <a:lnTo>
                    <a:pt x="1465" y="128689"/>
                  </a:lnTo>
                  <a:cubicBezTo>
                    <a:pt x="5531" y="128689"/>
                    <a:pt x="8308" y="128293"/>
                    <a:pt x="9796" y="127500"/>
                  </a:cubicBezTo>
                  <a:cubicBezTo>
                    <a:pt x="11234" y="126707"/>
                    <a:pt x="12375" y="125418"/>
                    <a:pt x="13168" y="123535"/>
                  </a:cubicBezTo>
                  <a:cubicBezTo>
                    <a:pt x="13962" y="121701"/>
                    <a:pt x="14358" y="118132"/>
                    <a:pt x="14358" y="112829"/>
                  </a:cubicBezTo>
                  <a:lnTo>
                    <a:pt x="14358" y="80116"/>
                  </a:lnTo>
                  <a:cubicBezTo>
                    <a:pt x="14358" y="70897"/>
                    <a:pt x="14061" y="64850"/>
                    <a:pt x="13565" y="62075"/>
                  </a:cubicBezTo>
                  <a:cubicBezTo>
                    <a:pt x="13168" y="60092"/>
                    <a:pt x="12474" y="58803"/>
                    <a:pt x="11581" y="58109"/>
                  </a:cubicBezTo>
                  <a:cubicBezTo>
                    <a:pt x="10639" y="57316"/>
                    <a:pt x="9300" y="56920"/>
                    <a:pt x="7614" y="56920"/>
                  </a:cubicBezTo>
                  <a:cubicBezTo>
                    <a:pt x="5878" y="56920"/>
                    <a:pt x="3845" y="57415"/>
                    <a:pt x="1465" y="58308"/>
                  </a:cubicBezTo>
                  <a:lnTo>
                    <a:pt x="76" y="54937"/>
                  </a:lnTo>
                  <a:lnTo>
                    <a:pt x="25665" y="44429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BA0FACA2-4BE3-D11D-2272-6DF4607C56AB}"/>
                </a:ext>
              </a:extLst>
            </p:cNvPr>
            <p:cNvSpPr/>
            <p:nvPr/>
          </p:nvSpPr>
          <p:spPr>
            <a:xfrm>
              <a:off x="1148509" y="1525242"/>
              <a:ext cx="71807" cy="90207"/>
            </a:xfrm>
            <a:custGeom>
              <a:avLst/>
              <a:gdLst>
                <a:gd name="connsiteX0" fmla="*/ 13172 w 71807"/>
                <a:gd name="connsiteY0" fmla="*/ 34715 h 90207"/>
                <a:gd name="connsiteX1" fmla="*/ 22297 w 71807"/>
                <a:gd name="connsiteY1" fmla="*/ 64256 h 90207"/>
                <a:gd name="connsiteX2" fmla="*/ 44117 w 71807"/>
                <a:gd name="connsiteY2" fmla="*/ 75160 h 90207"/>
                <a:gd name="connsiteX3" fmla="*/ 58796 w 71807"/>
                <a:gd name="connsiteY3" fmla="*/ 70600 h 90207"/>
                <a:gd name="connsiteX4" fmla="*/ 69111 w 71807"/>
                <a:gd name="connsiteY4" fmla="*/ 54740 h 90207"/>
                <a:gd name="connsiteX5" fmla="*/ 71888 w 71807"/>
                <a:gd name="connsiteY5" fmla="*/ 56722 h 90207"/>
                <a:gd name="connsiteX6" fmla="*/ 60581 w 71807"/>
                <a:gd name="connsiteY6" fmla="*/ 79918 h 90207"/>
                <a:gd name="connsiteX7" fmla="*/ 37174 w 71807"/>
                <a:gd name="connsiteY7" fmla="*/ 90228 h 90207"/>
                <a:gd name="connsiteX8" fmla="*/ 10990 w 71807"/>
                <a:gd name="connsiteY8" fmla="*/ 78332 h 90207"/>
                <a:gd name="connsiteX9" fmla="*/ 80 w 71807"/>
                <a:gd name="connsiteY9" fmla="*/ 46215 h 90207"/>
                <a:gd name="connsiteX10" fmla="*/ 11189 w 71807"/>
                <a:gd name="connsiteY10" fmla="*/ 12312 h 90207"/>
                <a:gd name="connsiteX11" fmla="*/ 39356 w 71807"/>
                <a:gd name="connsiteY11" fmla="*/ 20 h 90207"/>
                <a:gd name="connsiteX12" fmla="*/ 62763 w 71807"/>
                <a:gd name="connsiteY12" fmla="*/ 9537 h 90207"/>
                <a:gd name="connsiteX13" fmla="*/ 71888 w 71807"/>
                <a:gd name="connsiteY13" fmla="*/ 34715 h 90207"/>
                <a:gd name="connsiteX14" fmla="*/ 13172 w 71807"/>
                <a:gd name="connsiteY14" fmla="*/ 29164 h 90207"/>
                <a:gd name="connsiteX15" fmla="*/ 52646 w 71807"/>
                <a:gd name="connsiteY15" fmla="*/ 29164 h 90207"/>
                <a:gd name="connsiteX16" fmla="*/ 50663 w 71807"/>
                <a:gd name="connsiteY16" fmla="*/ 17665 h 90207"/>
                <a:gd name="connsiteX17" fmla="*/ 43720 w 71807"/>
                <a:gd name="connsiteY17" fmla="*/ 9537 h 90207"/>
                <a:gd name="connsiteX18" fmla="*/ 34001 w 71807"/>
                <a:gd name="connsiteY18" fmla="*/ 6563 h 90207"/>
                <a:gd name="connsiteX19" fmla="*/ 20313 w 71807"/>
                <a:gd name="connsiteY19" fmla="*/ 12709 h 90207"/>
                <a:gd name="connsiteX20" fmla="*/ 13172 w 71807"/>
                <a:gd name="connsiteY20" fmla="*/ 29164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172" y="34715"/>
                  </a:moveTo>
                  <a:cubicBezTo>
                    <a:pt x="13172" y="47305"/>
                    <a:pt x="16197" y="57119"/>
                    <a:pt x="22297" y="64256"/>
                  </a:cubicBezTo>
                  <a:cubicBezTo>
                    <a:pt x="28496" y="71542"/>
                    <a:pt x="35786" y="75160"/>
                    <a:pt x="44117" y="75160"/>
                  </a:cubicBezTo>
                  <a:cubicBezTo>
                    <a:pt x="49770" y="75160"/>
                    <a:pt x="54680" y="73673"/>
                    <a:pt x="58796" y="70600"/>
                  </a:cubicBezTo>
                  <a:cubicBezTo>
                    <a:pt x="62862" y="67428"/>
                    <a:pt x="66334" y="62174"/>
                    <a:pt x="69111" y="54740"/>
                  </a:cubicBezTo>
                  <a:lnTo>
                    <a:pt x="71888" y="56722"/>
                  </a:lnTo>
                  <a:cubicBezTo>
                    <a:pt x="70698" y="65198"/>
                    <a:pt x="66929" y="72930"/>
                    <a:pt x="60581" y="79918"/>
                  </a:cubicBezTo>
                  <a:cubicBezTo>
                    <a:pt x="54333" y="86808"/>
                    <a:pt x="46547" y="90228"/>
                    <a:pt x="37174" y="90228"/>
                  </a:cubicBezTo>
                  <a:cubicBezTo>
                    <a:pt x="26959" y="90228"/>
                    <a:pt x="18231" y="86263"/>
                    <a:pt x="10990" y="78332"/>
                  </a:cubicBezTo>
                  <a:cubicBezTo>
                    <a:pt x="3701" y="70402"/>
                    <a:pt x="80" y="59696"/>
                    <a:pt x="80" y="46215"/>
                  </a:cubicBezTo>
                  <a:cubicBezTo>
                    <a:pt x="80" y="31692"/>
                    <a:pt x="3750" y="20391"/>
                    <a:pt x="11189" y="12312"/>
                  </a:cubicBezTo>
                  <a:cubicBezTo>
                    <a:pt x="18578" y="4134"/>
                    <a:pt x="27950" y="20"/>
                    <a:pt x="39356" y="20"/>
                  </a:cubicBezTo>
                  <a:cubicBezTo>
                    <a:pt x="48878" y="20"/>
                    <a:pt x="56663" y="3192"/>
                    <a:pt x="62763" y="9537"/>
                  </a:cubicBezTo>
                  <a:cubicBezTo>
                    <a:pt x="68813" y="15782"/>
                    <a:pt x="71888" y="24158"/>
                    <a:pt x="71888" y="34715"/>
                  </a:cubicBezTo>
                  <a:close/>
                  <a:moveTo>
                    <a:pt x="13172" y="29164"/>
                  </a:moveTo>
                  <a:lnTo>
                    <a:pt x="52646" y="29164"/>
                  </a:lnTo>
                  <a:cubicBezTo>
                    <a:pt x="52250" y="23762"/>
                    <a:pt x="51556" y="19945"/>
                    <a:pt x="50663" y="17665"/>
                  </a:cubicBezTo>
                  <a:cubicBezTo>
                    <a:pt x="49076" y="14245"/>
                    <a:pt x="46745" y="11519"/>
                    <a:pt x="43720" y="9537"/>
                  </a:cubicBezTo>
                  <a:cubicBezTo>
                    <a:pt x="40646" y="7554"/>
                    <a:pt x="37422" y="6563"/>
                    <a:pt x="34001" y="6563"/>
                  </a:cubicBezTo>
                  <a:cubicBezTo>
                    <a:pt x="28942" y="6563"/>
                    <a:pt x="24380" y="8645"/>
                    <a:pt x="20313" y="12709"/>
                  </a:cubicBezTo>
                  <a:cubicBezTo>
                    <a:pt x="16197" y="16674"/>
                    <a:pt x="13817" y="22176"/>
                    <a:pt x="13172" y="2916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A9EA3047-0595-1C9D-77B0-AC3E3F4B4660}"/>
                </a:ext>
              </a:extLst>
            </p:cNvPr>
            <p:cNvSpPr/>
            <p:nvPr/>
          </p:nvSpPr>
          <p:spPr>
            <a:xfrm>
              <a:off x="1235149" y="1525242"/>
              <a:ext cx="57921" cy="90207"/>
            </a:xfrm>
            <a:custGeom>
              <a:avLst/>
              <a:gdLst>
                <a:gd name="connsiteX0" fmla="*/ 51661 w 57921"/>
                <a:gd name="connsiteY0" fmla="*/ 20 h 90207"/>
                <a:gd name="connsiteX1" fmla="*/ 51661 w 57921"/>
                <a:gd name="connsiteY1" fmla="*/ 29164 h 90207"/>
                <a:gd name="connsiteX2" fmla="*/ 48686 w 57921"/>
                <a:gd name="connsiteY2" fmla="*/ 29164 h 90207"/>
                <a:gd name="connsiteX3" fmla="*/ 39561 w 57921"/>
                <a:gd name="connsiteY3" fmla="*/ 10528 h 90207"/>
                <a:gd name="connsiteX4" fmla="*/ 25478 w 57921"/>
                <a:gd name="connsiteY4" fmla="*/ 5571 h 90207"/>
                <a:gd name="connsiteX5" fmla="*/ 14964 w 57921"/>
                <a:gd name="connsiteY5" fmla="*/ 9140 h 90207"/>
                <a:gd name="connsiteX6" fmla="*/ 10997 w 57921"/>
                <a:gd name="connsiteY6" fmla="*/ 16674 h 90207"/>
                <a:gd name="connsiteX7" fmla="*/ 13972 w 57921"/>
                <a:gd name="connsiteY7" fmla="*/ 25596 h 90207"/>
                <a:gd name="connsiteX8" fmla="*/ 25676 w 57921"/>
                <a:gd name="connsiteY8" fmla="*/ 33526 h 90207"/>
                <a:gd name="connsiteX9" fmla="*/ 39165 w 57921"/>
                <a:gd name="connsiteY9" fmla="*/ 40267 h 90207"/>
                <a:gd name="connsiteX10" fmla="*/ 58009 w 57921"/>
                <a:gd name="connsiteY10" fmla="*/ 64454 h 90207"/>
                <a:gd name="connsiteX11" fmla="*/ 49281 w 57921"/>
                <a:gd name="connsiteY11" fmla="*/ 83091 h 90207"/>
                <a:gd name="connsiteX12" fmla="*/ 29643 w 57921"/>
                <a:gd name="connsiteY12" fmla="*/ 90228 h 90207"/>
                <a:gd name="connsiteX13" fmla="*/ 11790 w 57921"/>
                <a:gd name="connsiteY13" fmla="*/ 87452 h 90207"/>
                <a:gd name="connsiteX14" fmla="*/ 6831 w 57921"/>
                <a:gd name="connsiteY14" fmla="*/ 86461 h 90207"/>
                <a:gd name="connsiteX15" fmla="*/ 3459 w 57921"/>
                <a:gd name="connsiteY15" fmla="*/ 89038 h 90207"/>
                <a:gd name="connsiteX16" fmla="*/ 484 w 57921"/>
                <a:gd name="connsiteY16" fmla="*/ 89038 h 90207"/>
                <a:gd name="connsiteX17" fmla="*/ 484 w 57921"/>
                <a:gd name="connsiteY17" fmla="*/ 58506 h 90207"/>
                <a:gd name="connsiteX18" fmla="*/ 3459 w 57921"/>
                <a:gd name="connsiteY18" fmla="*/ 58506 h 90207"/>
                <a:gd name="connsiteX19" fmla="*/ 13377 w 57921"/>
                <a:gd name="connsiteY19" fmla="*/ 78134 h 90207"/>
                <a:gd name="connsiteX20" fmla="*/ 29841 w 57921"/>
                <a:gd name="connsiteY20" fmla="*/ 84677 h 90207"/>
                <a:gd name="connsiteX21" fmla="*/ 40156 w 57921"/>
                <a:gd name="connsiteY21" fmla="*/ 81108 h 90207"/>
                <a:gd name="connsiteX22" fmla="*/ 44322 w 57921"/>
                <a:gd name="connsiteY22" fmla="*/ 71988 h 90207"/>
                <a:gd name="connsiteX23" fmla="*/ 39760 w 57921"/>
                <a:gd name="connsiteY23" fmla="*/ 61282 h 90207"/>
                <a:gd name="connsiteX24" fmla="*/ 21907 w 57921"/>
                <a:gd name="connsiteY24" fmla="*/ 50180 h 90207"/>
                <a:gd name="connsiteX25" fmla="*/ 4253 w 57921"/>
                <a:gd name="connsiteY25" fmla="*/ 38086 h 90207"/>
                <a:gd name="connsiteX26" fmla="*/ 87 w 57921"/>
                <a:gd name="connsiteY26" fmla="*/ 24803 h 90207"/>
                <a:gd name="connsiteX27" fmla="*/ 7228 w 57921"/>
                <a:gd name="connsiteY27" fmla="*/ 7158 h 90207"/>
                <a:gd name="connsiteX28" fmla="*/ 25874 w 57921"/>
                <a:gd name="connsiteY28" fmla="*/ 20 h 90207"/>
                <a:gd name="connsiteX29" fmla="*/ 37974 w 57921"/>
                <a:gd name="connsiteY29" fmla="*/ 2201 h 90207"/>
                <a:gd name="connsiteX30" fmla="*/ 44322 w 57921"/>
                <a:gd name="connsiteY30" fmla="*/ 3589 h 90207"/>
                <a:gd name="connsiteX31" fmla="*/ 46702 w 57921"/>
                <a:gd name="connsiteY31" fmla="*/ 2994 h 90207"/>
                <a:gd name="connsiteX32" fmla="*/ 48686 w 57921"/>
                <a:gd name="connsiteY32" fmla="*/ 20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921" h="90207">
                  <a:moveTo>
                    <a:pt x="51661" y="20"/>
                  </a:moveTo>
                  <a:lnTo>
                    <a:pt x="51661" y="29164"/>
                  </a:lnTo>
                  <a:lnTo>
                    <a:pt x="48686" y="29164"/>
                  </a:lnTo>
                  <a:cubicBezTo>
                    <a:pt x="46306" y="20044"/>
                    <a:pt x="43231" y="13849"/>
                    <a:pt x="39561" y="10528"/>
                  </a:cubicBezTo>
                  <a:cubicBezTo>
                    <a:pt x="35842" y="7257"/>
                    <a:pt x="31131" y="5571"/>
                    <a:pt x="25478" y="5571"/>
                  </a:cubicBezTo>
                  <a:cubicBezTo>
                    <a:pt x="21113" y="5571"/>
                    <a:pt x="17593" y="6761"/>
                    <a:pt x="14964" y="9140"/>
                  </a:cubicBezTo>
                  <a:cubicBezTo>
                    <a:pt x="12286" y="11420"/>
                    <a:pt x="10997" y="13898"/>
                    <a:pt x="10997" y="16674"/>
                  </a:cubicBezTo>
                  <a:cubicBezTo>
                    <a:pt x="10997" y="20143"/>
                    <a:pt x="11989" y="23117"/>
                    <a:pt x="13972" y="25596"/>
                  </a:cubicBezTo>
                  <a:cubicBezTo>
                    <a:pt x="15956" y="28123"/>
                    <a:pt x="19824" y="30750"/>
                    <a:pt x="25676" y="33526"/>
                  </a:cubicBezTo>
                  <a:lnTo>
                    <a:pt x="39165" y="40267"/>
                  </a:lnTo>
                  <a:cubicBezTo>
                    <a:pt x="51711" y="46363"/>
                    <a:pt x="58009" y="54442"/>
                    <a:pt x="58009" y="64454"/>
                  </a:cubicBezTo>
                  <a:cubicBezTo>
                    <a:pt x="58009" y="72137"/>
                    <a:pt x="55083" y="78332"/>
                    <a:pt x="49281" y="83091"/>
                  </a:cubicBezTo>
                  <a:cubicBezTo>
                    <a:pt x="43429" y="87849"/>
                    <a:pt x="36883" y="90228"/>
                    <a:pt x="29643" y="90228"/>
                  </a:cubicBezTo>
                  <a:cubicBezTo>
                    <a:pt x="24486" y="90228"/>
                    <a:pt x="18535" y="89286"/>
                    <a:pt x="11790" y="87452"/>
                  </a:cubicBezTo>
                  <a:cubicBezTo>
                    <a:pt x="9807" y="86808"/>
                    <a:pt x="8121" y="86461"/>
                    <a:pt x="6831" y="86461"/>
                  </a:cubicBezTo>
                  <a:cubicBezTo>
                    <a:pt x="5344" y="86461"/>
                    <a:pt x="4253" y="87353"/>
                    <a:pt x="3459" y="89038"/>
                  </a:cubicBezTo>
                  <a:lnTo>
                    <a:pt x="484" y="89038"/>
                  </a:lnTo>
                  <a:lnTo>
                    <a:pt x="484" y="58506"/>
                  </a:lnTo>
                  <a:lnTo>
                    <a:pt x="3459" y="58506"/>
                  </a:lnTo>
                  <a:cubicBezTo>
                    <a:pt x="5145" y="67230"/>
                    <a:pt x="8468" y="73772"/>
                    <a:pt x="13377" y="78134"/>
                  </a:cubicBezTo>
                  <a:cubicBezTo>
                    <a:pt x="18237" y="82496"/>
                    <a:pt x="23742" y="84677"/>
                    <a:pt x="29841" y="84677"/>
                  </a:cubicBezTo>
                  <a:cubicBezTo>
                    <a:pt x="34057" y="84677"/>
                    <a:pt x="37478" y="83487"/>
                    <a:pt x="40156" y="81108"/>
                  </a:cubicBezTo>
                  <a:cubicBezTo>
                    <a:pt x="42933" y="78630"/>
                    <a:pt x="44322" y="75557"/>
                    <a:pt x="44322" y="71988"/>
                  </a:cubicBezTo>
                  <a:cubicBezTo>
                    <a:pt x="44322" y="67775"/>
                    <a:pt x="42785" y="64206"/>
                    <a:pt x="39760" y="61282"/>
                  </a:cubicBezTo>
                  <a:cubicBezTo>
                    <a:pt x="36834" y="58407"/>
                    <a:pt x="30883" y="54690"/>
                    <a:pt x="21907" y="50180"/>
                  </a:cubicBezTo>
                  <a:cubicBezTo>
                    <a:pt x="12881" y="45719"/>
                    <a:pt x="7030" y="41655"/>
                    <a:pt x="4253" y="38086"/>
                  </a:cubicBezTo>
                  <a:cubicBezTo>
                    <a:pt x="1476" y="34517"/>
                    <a:pt x="87" y="30106"/>
                    <a:pt x="87" y="24803"/>
                  </a:cubicBezTo>
                  <a:cubicBezTo>
                    <a:pt x="87" y="17814"/>
                    <a:pt x="2467" y="11916"/>
                    <a:pt x="7228" y="7158"/>
                  </a:cubicBezTo>
                  <a:cubicBezTo>
                    <a:pt x="11989" y="2399"/>
                    <a:pt x="18188" y="20"/>
                    <a:pt x="25874" y="20"/>
                  </a:cubicBezTo>
                  <a:cubicBezTo>
                    <a:pt x="29147" y="20"/>
                    <a:pt x="33214" y="764"/>
                    <a:pt x="37974" y="2201"/>
                  </a:cubicBezTo>
                  <a:cubicBezTo>
                    <a:pt x="41148" y="3143"/>
                    <a:pt x="43231" y="3589"/>
                    <a:pt x="44322" y="3589"/>
                  </a:cubicBezTo>
                  <a:cubicBezTo>
                    <a:pt x="45363" y="3589"/>
                    <a:pt x="46157" y="3391"/>
                    <a:pt x="46702" y="2994"/>
                  </a:cubicBezTo>
                  <a:cubicBezTo>
                    <a:pt x="47198" y="2598"/>
                    <a:pt x="47892" y="1606"/>
                    <a:pt x="48686" y="2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803797-40CC-24CC-1437-551F0368F094}"/>
                </a:ext>
              </a:extLst>
            </p:cNvPr>
            <p:cNvSpPr/>
            <p:nvPr/>
          </p:nvSpPr>
          <p:spPr>
            <a:xfrm>
              <a:off x="1353795" y="1525242"/>
              <a:ext cx="82122" cy="90207"/>
            </a:xfrm>
            <a:custGeom>
              <a:avLst/>
              <a:gdLst>
                <a:gd name="connsiteX0" fmla="*/ 41356 w 82122"/>
                <a:gd name="connsiteY0" fmla="*/ 20 h 90207"/>
                <a:gd name="connsiteX1" fmla="*/ 72301 w 82122"/>
                <a:gd name="connsiteY1" fmla="*/ 14691 h 90207"/>
                <a:gd name="connsiteX2" fmla="*/ 82219 w 82122"/>
                <a:gd name="connsiteY2" fmla="*/ 43637 h 90207"/>
                <a:gd name="connsiteX3" fmla="*/ 76665 w 82122"/>
                <a:gd name="connsiteY3" fmla="*/ 66635 h 90207"/>
                <a:gd name="connsiteX4" fmla="*/ 61589 w 82122"/>
                <a:gd name="connsiteY4" fmla="*/ 84280 h 90207"/>
                <a:gd name="connsiteX5" fmla="*/ 40364 w 82122"/>
                <a:gd name="connsiteY5" fmla="*/ 90228 h 90207"/>
                <a:gd name="connsiteX6" fmla="*/ 9816 w 82122"/>
                <a:gd name="connsiteY6" fmla="*/ 74962 h 90207"/>
                <a:gd name="connsiteX7" fmla="*/ 97 w 82122"/>
                <a:gd name="connsiteY7" fmla="*/ 46016 h 90207"/>
                <a:gd name="connsiteX8" fmla="*/ 5849 w 82122"/>
                <a:gd name="connsiteY8" fmla="*/ 22820 h 90207"/>
                <a:gd name="connsiteX9" fmla="*/ 21123 w 82122"/>
                <a:gd name="connsiteY9" fmla="*/ 5571 h 90207"/>
                <a:gd name="connsiteX10" fmla="*/ 41356 w 82122"/>
                <a:gd name="connsiteY10" fmla="*/ 20 h 90207"/>
                <a:gd name="connsiteX11" fmla="*/ 38381 w 82122"/>
                <a:gd name="connsiteY11" fmla="*/ 6166 h 90207"/>
                <a:gd name="connsiteX12" fmla="*/ 28463 w 82122"/>
                <a:gd name="connsiteY12" fmla="*/ 9140 h 90207"/>
                <a:gd name="connsiteX13" fmla="*/ 20330 w 82122"/>
                <a:gd name="connsiteY13" fmla="*/ 19251 h 90207"/>
                <a:gd name="connsiteX14" fmla="*/ 17354 w 82122"/>
                <a:gd name="connsiteY14" fmla="*/ 38086 h 90207"/>
                <a:gd name="connsiteX15" fmla="*/ 24694 w 82122"/>
                <a:gd name="connsiteY15" fmla="*/ 70204 h 90207"/>
                <a:gd name="connsiteX16" fmla="*/ 44332 w 82122"/>
                <a:gd name="connsiteY16" fmla="*/ 83685 h 90207"/>
                <a:gd name="connsiteX17" fmla="*/ 59010 w 82122"/>
                <a:gd name="connsiteY17" fmla="*/ 76350 h 90207"/>
                <a:gd name="connsiteX18" fmla="*/ 64961 w 82122"/>
                <a:gd name="connsiteY18" fmla="*/ 50774 h 90207"/>
                <a:gd name="connsiteX19" fmla="*/ 55241 w 82122"/>
                <a:gd name="connsiteY19" fmla="*/ 15088 h 90207"/>
                <a:gd name="connsiteX20" fmla="*/ 38381 w 82122"/>
                <a:gd name="connsiteY20" fmla="*/ 6166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356" y="20"/>
                  </a:moveTo>
                  <a:cubicBezTo>
                    <a:pt x="54150" y="20"/>
                    <a:pt x="64465" y="4927"/>
                    <a:pt x="72301" y="14691"/>
                  </a:cubicBezTo>
                  <a:cubicBezTo>
                    <a:pt x="78896" y="23167"/>
                    <a:pt x="82219" y="32832"/>
                    <a:pt x="82219" y="43637"/>
                  </a:cubicBezTo>
                  <a:cubicBezTo>
                    <a:pt x="82219" y="51171"/>
                    <a:pt x="80334" y="58853"/>
                    <a:pt x="76665" y="66635"/>
                  </a:cubicBezTo>
                  <a:cubicBezTo>
                    <a:pt x="73094" y="74466"/>
                    <a:pt x="68036" y="80315"/>
                    <a:pt x="61589" y="84280"/>
                  </a:cubicBezTo>
                  <a:cubicBezTo>
                    <a:pt x="55241" y="88245"/>
                    <a:pt x="48150" y="90228"/>
                    <a:pt x="40364" y="90228"/>
                  </a:cubicBezTo>
                  <a:cubicBezTo>
                    <a:pt x="27520" y="90228"/>
                    <a:pt x="17354" y="85172"/>
                    <a:pt x="9816" y="74962"/>
                  </a:cubicBezTo>
                  <a:cubicBezTo>
                    <a:pt x="3320" y="66387"/>
                    <a:pt x="97" y="56722"/>
                    <a:pt x="97" y="46016"/>
                  </a:cubicBezTo>
                  <a:cubicBezTo>
                    <a:pt x="97" y="38235"/>
                    <a:pt x="1981" y="30502"/>
                    <a:pt x="5849" y="22820"/>
                  </a:cubicBezTo>
                  <a:cubicBezTo>
                    <a:pt x="9816" y="15038"/>
                    <a:pt x="14875" y="9289"/>
                    <a:pt x="21123" y="5571"/>
                  </a:cubicBezTo>
                  <a:cubicBezTo>
                    <a:pt x="27471" y="1904"/>
                    <a:pt x="34215" y="20"/>
                    <a:pt x="41356" y="20"/>
                  </a:cubicBezTo>
                  <a:close/>
                  <a:moveTo>
                    <a:pt x="38381" y="6166"/>
                  </a:moveTo>
                  <a:cubicBezTo>
                    <a:pt x="35058" y="6166"/>
                    <a:pt x="31736" y="7158"/>
                    <a:pt x="28463" y="9140"/>
                  </a:cubicBezTo>
                  <a:cubicBezTo>
                    <a:pt x="25140" y="11024"/>
                    <a:pt x="22412" y="14394"/>
                    <a:pt x="20330" y="19251"/>
                  </a:cubicBezTo>
                  <a:cubicBezTo>
                    <a:pt x="18346" y="24158"/>
                    <a:pt x="17354" y="30453"/>
                    <a:pt x="17354" y="38086"/>
                  </a:cubicBezTo>
                  <a:cubicBezTo>
                    <a:pt x="17354" y="50527"/>
                    <a:pt x="19784" y="61233"/>
                    <a:pt x="24694" y="70204"/>
                  </a:cubicBezTo>
                  <a:cubicBezTo>
                    <a:pt x="29702" y="79224"/>
                    <a:pt x="36248" y="83685"/>
                    <a:pt x="44332" y="83685"/>
                  </a:cubicBezTo>
                  <a:cubicBezTo>
                    <a:pt x="50282" y="83685"/>
                    <a:pt x="55142" y="81257"/>
                    <a:pt x="59010" y="76350"/>
                  </a:cubicBezTo>
                  <a:cubicBezTo>
                    <a:pt x="62978" y="71344"/>
                    <a:pt x="64961" y="62819"/>
                    <a:pt x="64961" y="50774"/>
                  </a:cubicBezTo>
                  <a:cubicBezTo>
                    <a:pt x="64961" y="35608"/>
                    <a:pt x="61688" y="23712"/>
                    <a:pt x="55241" y="15088"/>
                  </a:cubicBezTo>
                  <a:cubicBezTo>
                    <a:pt x="50878" y="9140"/>
                    <a:pt x="45224" y="6166"/>
                    <a:pt x="38381" y="616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1DC231D7-D4C1-D9B4-4CFD-D749DF2A5D7D}"/>
                </a:ext>
              </a:extLst>
            </p:cNvPr>
            <p:cNvSpPr/>
            <p:nvPr/>
          </p:nvSpPr>
          <p:spPr>
            <a:xfrm>
              <a:off x="1443779" y="1525242"/>
              <a:ext cx="93032" cy="87630"/>
            </a:xfrm>
            <a:custGeom>
              <a:avLst/>
              <a:gdLst>
                <a:gd name="connsiteX0" fmla="*/ 29660 w 93032"/>
                <a:gd name="connsiteY0" fmla="*/ 18062 h 87630"/>
                <a:gd name="connsiteX1" fmla="*/ 58224 w 93032"/>
                <a:gd name="connsiteY1" fmla="*/ 20 h 87630"/>
                <a:gd name="connsiteX2" fmla="*/ 70126 w 93032"/>
                <a:gd name="connsiteY2" fmla="*/ 3589 h 87630"/>
                <a:gd name="connsiteX3" fmla="*/ 78061 w 93032"/>
                <a:gd name="connsiteY3" fmla="*/ 15088 h 87630"/>
                <a:gd name="connsiteX4" fmla="*/ 80243 w 93032"/>
                <a:gd name="connsiteY4" fmla="*/ 32138 h 87630"/>
                <a:gd name="connsiteX5" fmla="*/ 80243 w 93032"/>
                <a:gd name="connsiteY5" fmla="*/ 68419 h 87630"/>
                <a:gd name="connsiteX6" fmla="*/ 81433 w 93032"/>
                <a:gd name="connsiteY6" fmla="*/ 79324 h 87630"/>
                <a:gd name="connsiteX7" fmla="*/ 84607 w 93032"/>
                <a:gd name="connsiteY7" fmla="*/ 83091 h 87630"/>
                <a:gd name="connsiteX8" fmla="*/ 93136 w 93032"/>
                <a:gd name="connsiteY8" fmla="*/ 84280 h 87630"/>
                <a:gd name="connsiteX9" fmla="*/ 93136 w 93032"/>
                <a:gd name="connsiteY9" fmla="*/ 87650 h 87630"/>
                <a:gd name="connsiteX10" fmla="*/ 51083 w 93032"/>
                <a:gd name="connsiteY10" fmla="*/ 87650 h 87630"/>
                <a:gd name="connsiteX11" fmla="*/ 51083 w 93032"/>
                <a:gd name="connsiteY11" fmla="*/ 84280 h 87630"/>
                <a:gd name="connsiteX12" fmla="*/ 52869 w 93032"/>
                <a:gd name="connsiteY12" fmla="*/ 84280 h 87630"/>
                <a:gd name="connsiteX13" fmla="*/ 61200 w 93032"/>
                <a:gd name="connsiteY13" fmla="*/ 82496 h 87630"/>
                <a:gd name="connsiteX14" fmla="*/ 64572 w 93032"/>
                <a:gd name="connsiteY14" fmla="*/ 77143 h 87630"/>
                <a:gd name="connsiteX15" fmla="*/ 64770 w 93032"/>
                <a:gd name="connsiteY15" fmla="*/ 68419 h 87630"/>
                <a:gd name="connsiteX16" fmla="*/ 64770 w 93032"/>
                <a:gd name="connsiteY16" fmla="*/ 33526 h 87630"/>
                <a:gd name="connsiteX17" fmla="*/ 61795 w 93032"/>
                <a:gd name="connsiteY17" fmla="*/ 16872 h 87630"/>
                <a:gd name="connsiteX18" fmla="*/ 51678 w 93032"/>
                <a:gd name="connsiteY18" fmla="*/ 11519 h 87630"/>
                <a:gd name="connsiteX19" fmla="*/ 29660 w 93032"/>
                <a:gd name="connsiteY19" fmla="*/ 23613 h 87630"/>
                <a:gd name="connsiteX20" fmla="*/ 29660 w 93032"/>
                <a:gd name="connsiteY20" fmla="*/ 68419 h 87630"/>
                <a:gd name="connsiteX21" fmla="*/ 30652 w 93032"/>
                <a:gd name="connsiteY21" fmla="*/ 79125 h 87630"/>
                <a:gd name="connsiteX22" fmla="*/ 34223 w 93032"/>
                <a:gd name="connsiteY22" fmla="*/ 83091 h 87630"/>
                <a:gd name="connsiteX23" fmla="*/ 43546 w 93032"/>
                <a:gd name="connsiteY23" fmla="*/ 84280 h 87630"/>
                <a:gd name="connsiteX24" fmla="*/ 43546 w 93032"/>
                <a:gd name="connsiteY24" fmla="*/ 87650 h 87630"/>
                <a:gd name="connsiteX25" fmla="*/ 1493 w 93032"/>
                <a:gd name="connsiteY25" fmla="*/ 87650 h 87630"/>
                <a:gd name="connsiteX26" fmla="*/ 1493 w 93032"/>
                <a:gd name="connsiteY26" fmla="*/ 84280 h 87630"/>
                <a:gd name="connsiteX27" fmla="*/ 3278 w 93032"/>
                <a:gd name="connsiteY27" fmla="*/ 84280 h 87630"/>
                <a:gd name="connsiteX28" fmla="*/ 12006 w 93032"/>
                <a:gd name="connsiteY28" fmla="*/ 81108 h 87630"/>
                <a:gd name="connsiteX29" fmla="*/ 14386 w 93032"/>
                <a:gd name="connsiteY29" fmla="*/ 68419 h 87630"/>
                <a:gd name="connsiteX30" fmla="*/ 14386 w 93032"/>
                <a:gd name="connsiteY30" fmla="*/ 36896 h 87630"/>
                <a:gd name="connsiteX31" fmla="*/ 13593 w 93032"/>
                <a:gd name="connsiteY31" fmla="*/ 18260 h 87630"/>
                <a:gd name="connsiteX32" fmla="*/ 11411 w 93032"/>
                <a:gd name="connsiteY32" fmla="*/ 13700 h 87630"/>
                <a:gd name="connsiteX33" fmla="*/ 7642 w 93032"/>
                <a:gd name="connsiteY33" fmla="*/ 12510 h 87630"/>
                <a:gd name="connsiteX34" fmla="*/ 1493 w 93032"/>
                <a:gd name="connsiteY34" fmla="*/ 13898 h 87630"/>
                <a:gd name="connsiteX35" fmla="*/ 104 w 93032"/>
                <a:gd name="connsiteY35" fmla="*/ 10528 h 87630"/>
                <a:gd name="connsiteX36" fmla="*/ 25693 w 93032"/>
                <a:gd name="connsiteY36" fmla="*/ 20 h 87630"/>
                <a:gd name="connsiteX37" fmla="*/ 29660 w 93032"/>
                <a:gd name="connsiteY37" fmla="*/ 20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29660" y="18062"/>
                  </a:moveTo>
                  <a:cubicBezTo>
                    <a:pt x="39578" y="6067"/>
                    <a:pt x="49100" y="20"/>
                    <a:pt x="58224" y="20"/>
                  </a:cubicBezTo>
                  <a:cubicBezTo>
                    <a:pt x="62836" y="20"/>
                    <a:pt x="66804" y="1210"/>
                    <a:pt x="70126" y="3589"/>
                  </a:cubicBezTo>
                  <a:cubicBezTo>
                    <a:pt x="73399" y="5968"/>
                    <a:pt x="76077" y="9834"/>
                    <a:pt x="78061" y="15088"/>
                  </a:cubicBezTo>
                  <a:cubicBezTo>
                    <a:pt x="79499" y="18805"/>
                    <a:pt x="80243" y="24505"/>
                    <a:pt x="80243" y="32138"/>
                  </a:cubicBezTo>
                  <a:lnTo>
                    <a:pt x="80243" y="68419"/>
                  </a:lnTo>
                  <a:cubicBezTo>
                    <a:pt x="80243" y="73871"/>
                    <a:pt x="80639" y="77490"/>
                    <a:pt x="81433" y="79324"/>
                  </a:cubicBezTo>
                  <a:cubicBezTo>
                    <a:pt x="82078" y="80910"/>
                    <a:pt x="83119" y="82198"/>
                    <a:pt x="84607" y="83091"/>
                  </a:cubicBezTo>
                  <a:cubicBezTo>
                    <a:pt x="86194" y="83884"/>
                    <a:pt x="89020" y="84280"/>
                    <a:pt x="93136" y="84280"/>
                  </a:cubicBezTo>
                  <a:lnTo>
                    <a:pt x="93136" y="87650"/>
                  </a:lnTo>
                  <a:lnTo>
                    <a:pt x="51083" y="87650"/>
                  </a:lnTo>
                  <a:lnTo>
                    <a:pt x="51083" y="84280"/>
                  </a:lnTo>
                  <a:lnTo>
                    <a:pt x="52869" y="84280"/>
                  </a:lnTo>
                  <a:cubicBezTo>
                    <a:pt x="56836" y="84280"/>
                    <a:pt x="59613" y="83685"/>
                    <a:pt x="61200" y="82496"/>
                  </a:cubicBezTo>
                  <a:cubicBezTo>
                    <a:pt x="62787" y="81306"/>
                    <a:pt x="63878" y="79522"/>
                    <a:pt x="64572" y="77143"/>
                  </a:cubicBezTo>
                  <a:cubicBezTo>
                    <a:pt x="64671" y="76251"/>
                    <a:pt x="64770" y="73326"/>
                    <a:pt x="64770" y="68419"/>
                  </a:cubicBezTo>
                  <a:lnTo>
                    <a:pt x="64770" y="33526"/>
                  </a:lnTo>
                  <a:cubicBezTo>
                    <a:pt x="64770" y="25893"/>
                    <a:pt x="63779" y="20342"/>
                    <a:pt x="61795" y="16872"/>
                  </a:cubicBezTo>
                  <a:cubicBezTo>
                    <a:pt x="59811" y="13303"/>
                    <a:pt x="56439" y="11519"/>
                    <a:pt x="51678" y="11519"/>
                  </a:cubicBezTo>
                  <a:cubicBezTo>
                    <a:pt x="44240" y="11519"/>
                    <a:pt x="36900" y="15583"/>
                    <a:pt x="29660" y="23613"/>
                  </a:cubicBezTo>
                  <a:lnTo>
                    <a:pt x="29660" y="68419"/>
                  </a:lnTo>
                  <a:cubicBezTo>
                    <a:pt x="29660" y="74268"/>
                    <a:pt x="29958" y="77837"/>
                    <a:pt x="30652" y="79125"/>
                  </a:cubicBezTo>
                  <a:cubicBezTo>
                    <a:pt x="31545" y="80860"/>
                    <a:pt x="32735" y="82198"/>
                    <a:pt x="34223" y="83091"/>
                  </a:cubicBezTo>
                  <a:cubicBezTo>
                    <a:pt x="35809" y="83884"/>
                    <a:pt x="38884" y="84280"/>
                    <a:pt x="43546" y="84280"/>
                  </a:cubicBezTo>
                  <a:lnTo>
                    <a:pt x="43546" y="87650"/>
                  </a:lnTo>
                  <a:lnTo>
                    <a:pt x="1493" y="87650"/>
                  </a:lnTo>
                  <a:lnTo>
                    <a:pt x="1493" y="84280"/>
                  </a:lnTo>
                  <a:lnTo>
                    <a:pt x="3278" y="84280"/>
                  </a:lnTo>
                  <a:cubicBezTo>
                    <a:pt x="7642" y="84280"/>
                    <a:pt x="10518" y="83239"/>
                    <a:pt x="12006" y="81108"/>
                  </a:cubicBezTo>
                  <a:cubicBezTo>
                    <a:pt x="13593" y="78878"/>
                    <a:pt x="14386" y="74664"/>
                    <a:pt x="14386" y="68419"/>
                  </a:cubicBezTo>
                  <a:lnTo>
                    <a:pt x="14386" y="36896"/>
                  </a:lnTo>
                  <a:cubicBezTo>
                    <a:pt x="14386" y="26736"/>
                    <a:pt x="14089" y="20540"/>
                    <a:pt x="13593" y="18260"/>
                  </a:cubicBezTo>
                  <a:cubicBezTo>
                    <a:pt x="13196" y="16030"/>
                    <a:pt x="12452" y="14493"/>
                    <a:pt x="11411" y="13700"/>
                  </a:cubicBezTo>
                  <a:cubicBezTo>
                    <a:pt x="10469" y="12907"/>
                    <a:pt x="9229" y="12510"/>
                    <a:pt x="7642" y="12510"/>
                  </a:cubicBezTo>
                  <a:cubicBezTo>
                    <a:pt x="5906" y="12510"/>
                    <a:pt x="3873" y="13006"/>
                    <a:pt x="1493" y="13898"/>
                  </a:cubicBezTo>
                  <a:lnTo>
                    <a:pt x="104" y="10528"/>
                  </a:lnTo>
                  <a:lnTo>
                    <a:pt x="25693" y="20"/>
                  </a:lnTo>
                  <a:lnTo>
                    <a:pt x="29660" y="2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2" name="Graphic 7">
            <a:extLst>
              <a:ext uri="{FF2B5EF4-FFF2-40B4-BE49-F238E27FC236}">
                <a16:creationId xmlns:a16="http://schemas.microsoft.com/office/drawing/2014/main" id="{26CAE85A-927D-9CAF-670F-61815E17CA93}"/>
              </a:ext>
            </a:extLst>
          </p:cNvPr>
          <p:cNvGrpSpPr/>
          <p:nvPr/>
        </p:nvGrpSpPr>
        <p:grpSpPr>
          <a:xfrm>
            <a:off x="923418" y="1753463"/>
            <a:ext cx="436759" cy="90207"/>
            <a:chOff x="923418" y="1753463"/>
            <a:chExt cx="436759" cy="90207"/>
          </a:xfrm>
          <a:solidFill>
            <a:srgbClr val="000000"/>
          </a:solidFill>
        </p:grpSpPr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592F01CF-C450-655C-42BB-9B2D8F214EE8}"/>
                </a:ext>
              </a:extLst>
            </p:cNvPr>
            <p:cNvSpPr/>
            <p:nvPr/>
          </p:nvSpPr>
          <p:spPr>
            <a:xfrm>
              <a:off x="923418" y="1753463"/>
              <a:ext cx="71608" cy="90207"/>
            </a:xfrm>
            <a:custGeom>
              <a:avLst/>
              <a:gdLst>
                <a:gd name="connsiteX0" fmla="*/ 71672 w 71608"/>
                <a:gd name="connsiteY0" fmla="*/ 55352 h 90207"/>
                <a:gd name="connsiteX1" fmla="*/ 58183 w 71608"/>
                <a:gd name="connsiteY1" fmla="*/ 81324 h 90207"/>
                <a:gd name="connsiteX2" fmla="*/ 35966 w 71608"/>
                <a:gd name="connsiteY2" fmla="*/ 90246 h 90207"/>
                <a:gd name="connsiteX3" fmla="*/ 10774 w 71608"/>
                <a:gd name="connsiteY3" fmla="*/ 78152 h 90207"/>
                <a:gd name="connsiteX4" fmla="*/ 63 w 71608"/>
                <a:gd name="connsiteY4" fmla="*/ 45241 h 90207"/>
                <a:gd name="connsiteX5" fmla="*/ 11964 w 71608"/>
                <a:gd name="connsiteY5" fmla="*/ 12727 h 90207"/>
                <a:gd name="connsiteX6" fmla="*/ 40529 w 71608"/>
                <a:gd name="connsiteY6" fmla="*/ 38 h 90207"/>
                <a:gd name="connsiteX7" fmla="*/ 61158 w 71608"/>
                <a:gd name="connsiteY7" fmla="*/ 6779 h 90207"/>
                <a:gd name="connsiteX8" fmla="*/ 69291 w 71608"/>
                <a:gd name="connsiteY8" fmla="*/ 20459 h 90207"/>
                <a:gd name="connsiteX9" fmla="*/ 66911 w 71608"/>
                <a:gd name="connsiteY9" fmla="*/ 26208 h 90207"/>
                <a:gd name="connsiteX10" fmla="*/ 60762 w 71608"/>
                <a:gd name="connsiteY10" fmla="*/ 28389 h 90207"/>
                <a:gd name="connsiteX11" fmla="*/ 52430 w 71608"/>
                <a:gd name="connsiteY11" fmla="*/ 24821 h 90207"/>
                <a:gd name="connsiteX12" fmla="*/ 50249 w 71608"/>
                <a:gd name="connsiteY12" fmla="*/ 17485 h 90207"/>
                <a:gd name="connsiteX13" fmla="*/ 46480 w 71608"/>
                <a:gd name="connsiteY13" fmla="*/ 9158 h 90207"/>
                <a:gd name="connsiteX14" fmla="*/ 37553 w 71608"/>
                <a:gd name="connsiteY14" fmla="*/ 6382 h 90207"/>
                <a:gd name="connsiteX15" fmla="*/ 22676 w 71608"/>
                <a:gd name="connsiteY15" fmla="*/ 13123 h 90207"/>
                <a:gd name="connsiteX16" fmla="*/ 15138 w 71608"/>
                <a:gd name="connsiteY16" fmla="*/ 37311 h 90207"/>
                <a:gd name="connsiteX17" fmla="*/ 22478 w 71608"/>
                <a:gd name="connsiteY17" fmla="*/ 64274 h 90207"/>
                <a:gd name="connsiteX18" fmla="*/ 42711 w 71608"/>
                <a:gd name="connsiteY18" fmla="*/ 75773 h 90207"/>
                <a:gd name="connsiteX19" fmla="*/ 59175 w 71608"/>
                <a:gd name="connsiteY19" fmla="*/ 69627 h 90207"/>
                <a:gd name="connsiteX20" fmla="*/ 69093 w 71608"/>
                <a:gd name="connsiteY20" fmla="*/ 53965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608" h="90207">
                  <a:moveTo>
                    <a:pt x="71672" y="55352"/>
                  </a:moveTo>
                  <a:cubicBezTo>
                    <a:pt x="69390" y="66603"/>
                    <a:pt x="64927" y="75277"/>
                    <a:pt x="58183" y="81324"/>
                  </a:cubicBezTo>
                  <a:cubicBezTo>
                    <a:pt x="51538" y="87272"/>
                    <a:pt x="44149" y="90246"/>
                    <a:pt x="35966" y="90246"/>
                  </a:cubicBezTo>
                  <a:cubicBezTo>
                    <a:pt x="26296" y="90246"/>
                    <a:pt x="17915" y="86231"/>
                    <a:pt x="10774" y="78152"/>
                  </a:cubicBezTo>
                  <a:cubicBezTo>
                    <a:pt x="3633" y="69974"/>
                    <a:pt x="63" y="59020"/>
                    <a:pt x="63" y="45241"/>
                  </a:cubicBezTo>
                  <a:cubicBezTo>
                    <a:pt x="63" y="31908"/>
                    <a:pt x="4030" y="21054"/>
                    <a:pt x="11964" y="12727"/>
                  </a:cubicBezTo>
                  <a:cubicBezTo>
                    <a:pt x="19899" y="4301"/>
                    <a:pt x="29420" y="38"/>
                    <a:pt x="40529" y="38"/>
                  </a:cubicBezTo>
                  <a:cubicBezTo>
                    <a:pt x="48959" y="38"/>
                    <a:pt x="55852" y="2318"/>
                    <a:pt x="61158" y="6779"/>
                  </a:cubicBezTo>
                  <a:cubicBezTo>
                    <a:pt x="66564" y="11141"/>
                    <a:pt x="69291" y="15701"/>
                    <a:pt x="69291" y="20459"/>
                  </a:cubicBezTo>
                  <a:cubicBezTo>
                    <a:pt x="69291" y="22838"/>
                    <a:pt x="68498" y="24771"/>
                    <a:pt x="66911" y="26208"/>
                  </a:cubicBezTo>
                  <a:cubicBezTo>
                    <a:pt x="65423" y="27695"/>
                    <a:pt x="63390" y="28389"/>
                    <a:pt x="60762" y="28389"/>
                  </a:cubicBezTo>
                  <a:cubicBezTo>
                    <a:pt x="57042" y="28389"/>
                    <a:pt x="54265" y="27200"/>
                    <a:pt x="52430" y="24821"/>
                  </a:cubicBezTo>
                  <a:cubicBezTo>
                    <a:pt x="51340" y="23631"/>
                    <a:pt x="50645" y="21202"/>
                    <a:pt x="50249" y="17485"/>
                  </a:cubicBezTo>
                  <a:cubicBezTo>
                    <a:pt x="49951" y="13817"/>
                    <a:pt x="48711" y="11042"/>
                    <a:pt x="46480" y="9158"/>
                  </a:cubicBezTo>
                  <a:cubicBezTo>
                    <a:pt x="44347" y="7324"/>
                    <a:pt x="41372" y="6382"/>
                    <a:pt x="37553" y="6382"/>
                  </a:cubicBezTo>
                  <a:cubicBezTo>
                    <a:pt x="31305" y="6382"/>
                    <a:pt x="26346" y="8662"/>
                    <a:pt x="22676" y="13123"/>
                  </a:cubicBezTo>
                  <a:cubicBezTo>
                    <a:pt x="17618" y="19220"/>
                    <a:pt x="15138" y="27299"/>
                    <a:pt x="15138" y="37311"/>
                  </a:cubicBezTo>
                  <a:cubicBezTo>
                    <a:pt x="15138" y="47521"/>
                    <a:pt x="17568" y="56492"/>
                    <a:pt x="22478" y="64274"/>
                  </a:cubicBezTo>
                  <a:cubicBezTo>
                    <a:pt x="27486" y="71956"/>
                    <a:pt x="34231" y="75773"/>
                    <a:pt x="42711" y="75773"/>
                  </a:cubicBezTo>
                  <a:cubicBezTo>
                    <a:pt x="48761" y="75773"/>
                    <a:pt x="54265" y="73741"/>
                    <a:pt x="59175" y="69627"/>
                  </a:cubicBezTo>
                  <a:cubicBezTo>
                    <a:pt x="62448" y="66752"/>
                    <a:pt x="65770" y="61498"/>
                    <a:pt x="69093" y="53965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BA4E52F7-8626-D403-6A40-EC592DAFE613}"/>
                </a:ext>
              </a:extLst>
            </p:cNvPr>
            <p:cNvSpPr/>
            <p:nvPr/>
          </p:nvSpPr>
          <p:spPr>
            <a:xfrm>
              <a:off x="1007677" y="1753463"/>
              <a:ext cx="82122" cy="90207"/>
            </a:xfrm>
            <a:custGeom>
              <a:avLst/>
              <a:gdLst>
                <a:gd name="connsiteX0" fmla="*/ 41329 w 82122"/>
                <a:gd name="connsiteY0" fmla="*/ 38 h 90207"/>
                <a:gd name="connsiteX1" fmla="*/ 72273 w 82122"/>
                <a:gd name="connsiteY1" fmla="*/ 14709 h 90207"/>
                <a:gd name="connsiteX2" fmla="*/ 82192 w 82122"/>
                <a:gd name="connsiteY2" fmla="*/ 43655 h 90207"/>
                <a:gd name="connsiteX3" fmla="*/ 76637 w 82122"/>
                <a:gd name="connsiteY3" fmla="*/ 66653 h 90207"/>
                <a:gd name="connsiteX4" fmla="*/ 61562 w 82122"/>
                <a:gd name="connsiteY4" fmla="*/ 84298 h 90207"/>
                <a:gd name="connsiteX5" fmla="*/ 40337 w 82122"/>
                <a:gd name="connsiteY5" fmla="*/ 90246 h 90207"/>
                <a:gd name="connsiteX6" fmla="*/ 9789 w 82122"/>
                <a:gd name="connsiteY6" fmla="*/ 74980 h 90207"/>
                <a:gd name="connsiteX7" fmla="*/ 69 w 82122"/>
                <a:gd name="connsiteY7" fmla="*/ 46034 h 90207"/>
                <a:gd name="connsiteX8" fmla="*/ 5822 w 82122"/>
                <a:gd name="connsiteY8" fmla="*/ 22838 h 90207"/>
                <a:gd name="connsiteX9" fmla="*/ 21096 w 82122"/>
                <a:gd name="connsiteY9" fmla="*/ 5589 h 90207"/>
                <a:gd name="connsiteX10" fmla="*/ 41329 w 82122"/>
                <a:gd name="connsiteY10" fmla="*/ 38 h 90207"/>
                <a:gd name="connsiteX11" fmla="*/ 38353 w 82122"/>
                <a:gd name="connsiteY11" fmla="*/ 6184 h 90207"/>
                <a:gd name="connsiteX12" fmla="*/ 28435 w 82122"/>
                <a:gd name="connsiteY12" fmla="*/ 9158 h 90207"/>
                <a:gd name="connsiteX13" fmla="*/ 20302 w 82122"/>
                <a:gd name="connsiteY13" fmla="*/ 19269 h 90207"/>
                <a:gd name="connsiteX14" fmla="*/ 17327 w 82122"/>
                <a:gd name="connsiteY14" fmla="*/ 38104 h 90207"/>
                <a:gd name="connsiteX15" fmla="*/ 24666 w 82122"/>
                <a:gd name="connsiteY15" fmla="*/ 70222 h 90207"/>
                <a:gd name="connsiteX16" fmla="*/ 44304 w 82122"/>
                <a:gd name="connsiteY16" fmla="*/ 83703 h 90207"/>
                <a:gd name="connsiteX17" fmla="*/ 58983 w 82122"/>
                <a:gd name="connsiteY17" fmla="*/ 76368 h 90207"/>
                <a:gd name="connsiteX18" fmla="*/ 64934 w 82122"/>
                <a:gd name="connsiteY18" fmla="*/ 50792 h 90207"/>
                <a:gd name="connsiteX19" fmla="*/ 55214 w 82122"/>
                <a:gd name="connsiteY19" fmla="*/ 15106 h 90207"/>
                <a:gd name="connsiteX20" fmla="*/ 38353 w 82122"/>
                <a:gd name="connsiteY20" fmla="*/ 6184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329" y="38"/>
                  </a:moveTo>
                  <a:cubicBezTo>
                    <a:pt x="54123" y="38"/>
                    <a:pt x="64438" y="4945"/>
                    <a:pt x="72273" y="14709"/>
                  </a:cubicBezTo>
                  <a:cubicBezTo>
                    <a:pt x="78869" y="23185"/>
                    <a:pt x="82192" y="32850"/>
                    <a:pt x="82192" y="43655"/>
                  </a:cubicBezTo>
                  <a:cubicBezTo>
                    <a:pt x="82192" y="51189"/>
                    <a:pt x="80307" y="58871"/>
                    <a:pt x="76637" y="66653"/>
                  </a:cubicBezTo>
                  <a:cubicBezTo>
                    <a:pt x="73067" y="74484"/>
                    <a:pt x="68009" y="80333"/>
                    <a:pt x="61562" y="84298"/>
                  </a:cubicBezTo>
                  <a:cubicBezTo>
                    <a:pt x="55214" y="88263"/>
                    <a:pt x="48123" y="90246"/>
                    <a:pt x="40337" y="90246"/>
                  </a:cubicBezTo>
                  <a:cubicBezTo>
                    <a:pt x="27493" y="90246"/>
                    <a:pt x="17327" y="85190"/>
                    <a:pt x="9789" y="74980"/>
                  </a:cubicBezTo>
                  <a:cubicBezTo>
                    <a:pt x="3293" y="66405"/>
                    <a:pt x="69" y="56740"/>
                    <a:pt x="69" y="46034"/>
                  </a:cubicBezTo>
                  <a:cubicBezTo>
                    <a:pt x="69" y="38253"/>
                    <a:pt x="1954" y="30520"/>
                    <a:pt x="5822" y="22838"/>
                  </a:cubicBezTo>
                  <a:cubicBezTo>
                    <a:pt x="9789" y="15056"/>
                    <a:pt x="14847" y="9307"/>
                    <a:pt x="21096" y="5589"/>
                  </a:cubicBezTo>
                  <a:cubicBezTo>
                    <a:pt x="27443" y="1922"/>
                    <a:pt x="34188" y="38"/>
                    <a:pt x="41329" y="38"/>
                  </a:cubicBezTo>
                  <a:close/>
                  <a:moveTo>
                    <a:pt x="38353" y="6184"/>
                  </a:moveTo>
                  <a:cubicBezTo>
                    <a:pt x="35031" y="6184"/>
                    <a:pt x="31708" y="7176"/>
                    <a:pt x="28435" y="9158"/>
                  </a:cubicBezTo>
                  <a:cubicBezTo>
                    <a:pt x="25113" y="11042"/>
                    <a:pt x="22385" y="14412"/>
                    <a:pt x="20302" y="19269"/>
                  </a:cubicBezTo>
                  <a:cubicBezTo>
                    <a:pt x="18319" y="24176"/>
                    <a:pt x="17327" y="30471"/>
                    <a:pt x="17327" y="38104"/>
                  </a:cubicBezTo>
                  <a:cubicBezTo>
                    <a:pt x="17327" y="50545"/>
                    <a:pt x="19757" y="61251"/>
                    <a:pt x="24666" y="70222"/>
                  </a:cubicBezTo>
                  <a:cubicBezTo>
                    <a:pt x="29675" y="79242"/>
                    <a:pt x="36221" y="83703"/>
                    <a:pt x="44304" y="83703"/>
                  </a:cubicBezTo>
                  <a:cubicBezTo>
                    <a:pt x="50255" y="83703"/>
                    <a:pt x="55115" y="81275"/>
                    <a:pt x="58983" y="76368"/>
                  </a:cubicBezTo>
                  <a:cubicBezTo>
                    <a:pt x="62950" y="71362"/>
                    <a:pt x="64934" y="62837"/>
                    <a:pt x="64934" y="50792"/>
                  </a:cubicBezTo>
                  <a:cubicBezTo>
                    <a:pt x="64934" y="35626"/>
                    <a:pt x="61661" y="23730"/>
                    <a:pt x="55214" y="15106"/>
                  </a:cubicBezTo>
                  <a:cubicBezTo>
                    <a:pt x="50850" y="9158"/>
                    <a:pt x="45197" y="6184"/>
                    <a:pt x="38353" y="618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643EC691-E7EB-195C-FDA4-A33DAE288E8B}"/>
                </a:ext>
              </a:extLst>
            </p:cNvPr>
            <p:cNvSpPr/>
            <p:nvPr/>
          </p:nvSpPr>
          <p:spPr>
            <a:xfrm>
              <a:off x="1103019" y="1753463"/>
              <a:ext cx="71608" cy="90207"/>
            </a:xfrm>
            <a:custGeom>
              <a:avLst/>
              <a:gdLst>
                <a:gd name="connsiteX0" fmla="*/ 71686 w 71608"/>
                <a:gd name="connsiteY0" fmla="*/ 55352 h 90207"/>
                <a:gd name="connsiteX1" fmla="*/ 58197 w 71608"/>
                <a:gd name="connsiteY1" fmla="*/ 81324 h 90207"/>
                <a:gd name="connsiteX2" fmla="*/ 35981 w 71608"/>
                <a:gd name="connsiteY2" fmla="*/ 90246 h 90207"/>
                <a:gd name="connsiteX3" fmla="*/ 10789 w 71608"/>
                <a:gd name="connsiteY3" fmla="*/ 78152 h 90207"/>
                <a:gd name="connsiteX4" fmla="*/ 77 w 71608"/>
                <a:gd name="connsiteY4" fmla="*/ 45241 h 90207"/>
                <a:gd name="connsiteX5" fmla="*/ 11979 w 71608"/>
                <a:gd name="connsiteY5" fmla="*/ 12727 h 90207"/>
                <a:gd name="connsiteX6" fmla="*/ 40543 w 71608"/>
                <a:gd name="connsiteY6" fmla="*/ 38 h 90207"/>
                <a:gd name="connsiteX7" fmla="*/ 61173 w 71608"/>
                <a:gd name="connsiteY7" fmla="*/ 6779 h 90207"/>
                <a:gd name="connsiteX8" fmla="*/ 69305 w 71608"/>
                <a:gd name="connsiteY8" fmla="*/ 20459 h 90207"/>
                <a:gd name="connsiteX9" fmla="*/ 66925 w 71608"/>
                <a:gd name="connsiteY9" fmla="*/ 26208 h 90207"/>
                <a:gd name="connsiteX10" fmla="*/ 60776 w 71608"/>
                <a:gd name="connsiteY10" fmla="*/ 28389 h 90207"/>
                <a:gd name="connsiteX11" fmla="*/ 52445 w 71608"/>
                <a:gd name="connsiteY11" fmla="*/ 24821 h 90207"/>
                <a:gd name="connsiteX12" fmla="*/ 50263 w 71608"/>
                <a:gd name="connsiteY12" fmla="*/ 17485 h 90207"/>
                <a:gd name="connsiteX13" fmla="*/ 46494 w 71608"/>
                <a:gd name="connsiteY13" fmla="*/ 9158 h 90207"/>
                <a:gd name="connsiteX14" fmla="*/ 37567 w 71608"/>
                <a:gd name="connsiteY14" fmla="*/ 6382 h 90207"/>
                <a:gd name="connsiteX15" fmla="*/ 22690 w 71608"/>
                <a:gd name="connsiteY15" fmla="*/ 13123 h 90207"/>
                <a:gd name="connsiteX16" fmla="*/ 15152 w 71608"/>
                <a:gd name="connsiteY16" fmla="*/ 37311 h 90207"/>
                <a:gd name="connsiteX17" fmla="*/ 22492 w 71608"/>
                <a:gd name="connsiteY17" fmla="*/ 64274 h 90207"/>
                <a:gd name="connsiteX18" fmla="*/ 42725 w 71608"/>
                <a:gd name="connsiteY18" fmla="*/ 75773 h 90207"/>
                <a:gd name="connsiteX19" fmla="*/ 59189 w 71608"/>
                <a:gd name="connsiteY19" fmla="*/ 69627 h 90207"/>
                <a:gd name="connsiteX20" fmla="*/ 69107 w 71608"/>
                <a:gd name="connsiteY20" fmla="*/ 53965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608" h="90207">
                  <a:moveTo>
                    <a:pt x="71686" y="55352"/>
                  </a:moveTo>
                  <a:cubicBezTo>
                    <a:pt x="69405" y="66603"/>
                    <a:pt x="64941" y="75277"/>
                    <a:pt x="58197" y="81324"/>
                  </a:cubicBezTo>
                  <a:cubicBezTo>
                    <a:pt x="51552" y="87272"/>
                    <a:pt x="44163" y="90246"/>
                    <a:pt x="35981" y="90246"/>
                  </a:cubicBezTo>
                  <a:cubicBezTo>
                    <a:pt x="26310" y="90246"/>
                    <a:pt x="17930" y="86231"/>
                    <a:pt x="10789" y="78152"/>
                  </a:cubicBezTo>
                  <a:cubicBezTo>
                    <a:pt x="3647" y="69974"/>
                    <a:pt x="77" y="59020"/>
                    <a:pt x="77" y="45241"/>
                  </a:cubicBezTo>
                  <a:cubicBezTo>
                    <a:pt x="77" y="31908"/>
                    <a:pt x="4044" y="21054"/>
                    <a:pt x="11979" y="12727"/>
                  </a:cubicBezTo>
                  <a:cubicBezTo>
                    <a:pt x="19913" y="4301"/>
                    <a:pt x="29434" y="38"/>
                    <a:pt x="40543" y="38"/>
                  </a:cubicBezTo>
                  <a:cubicBezTo>
                    <a:pt x="48973" y="38"/>
                    <a:pt x="55866" y="2318"/>
                    <a:pt x="61173" y="6779"/>
                  </a:cubicBezTo>
                  <a:cubicBezTo>
                    <a:pt x="66578" y="11141"/>
                    <a:pt x="69305" y="15701"/>
                    <a:pt x="69305" y="20459"/>
                  </a:cubicBezTo>
                  <a:cubicBezTo>
                    <a:pt x="69305" y="22838"/>
                    <a:pt x="68512" y="24771"/>
                    <a:pt x="66925" y="26208"/>
                  </a:cubicBezTo>
                  <a:cubicBezTo>
                    <a:pt x="65437" y="27695"/>
                    <a:pt x="63404" y="28389"/>
                    <a:pt x="60776" y="28389"/>
                  </a:cubicBezTo>
                  <a:cubicBezTo>
                    <a:pt x="57057" y="28389"/>
                    <a:pt x="54280" y="27200"/>
                    <a:pt x="52445" y="24821"/>
                  </a:cubicBezTo>
                  <a:cubicBezTo>
                    <a:pt x="51354" y="23631"/>
                    <a:pt x="50659" y="21202"/>
                    <a:pt x="50263" y="17485"/>
                  </a:cubicBezTo>
                  <a:cubicBezTo>
                    <a:pt x="49965" y="13817"/>
                    <a:pt x="48725" y="11042"/>
                    <a:pt x="46494" y="9158"/>
                  </a:cubicBezTo>
                  <a:cubicBezTo>
                    <a:pt x="44361" y="7324"/>
                    <a:pt x="41386" y="6382"/>
                    <a:pt x="37567" y="6382"/>
                  </a:cubicBezTo>
                  <a:cubicBezTo>
                    <a:pt x="31319" y="6382"/>
                    <a:pt x="26360" y="8662"/>
                    <a:pt x="22690" y="13123"/>
                  </a:cubicBezTo>
                  <a:cubicBezTo>
                    <a:pt x="17632" y="19220"/>
                    <a:pt x="15152" y="27299"/>
                    <a:pt x="15152" y="37311"/>
                  </a:cubicBezTo>
                  <a:cubicBezTo>
                    <a:pt x="15152" y="47521"/>
                    <a:pt x="17582" y="56492"/>
                    <a:pt x="22492" y="64274"/>
                  </a:cubicBezTo>
                  <a:cubicBezTo>
                    <a:pt x="27501" y="71956"/>
                    <a:pt x="34245" y="75773"/>
                    <a:pt x="42725" y="75773"/>
                  </a:cubicBezTo>
                  <a:cubicBezTo>
                    <a:pt x="48775" y="75773"/>
                    <a:pt x="54280" y="73741"/>
                    <a:pt x="59189" y="69627"/>
                  </a:cubicBezTo>
                  <a:cubicBezTo>
                    <a:pt x="62462" y="66752"/>
                    <a:pt x="65785" y="61498"/>
                    <a:pt x="69107" y="53965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18579CCB-A40A-8617-69D1-B66BF927128D}"/>
                </a:ext>
              </a:extLst>
            </p:cNvPr>
            <p:cNvSpPr/>
            <p:nvPr/>
          </p:nvSpPr>
          <p:spPr>
            <a:xfrm>
              <a:off x="1187278" y="1753463"/>
              <a:ext cx="82122" cy="90207"/>
            </a:xfrm>
            <a:custGeom>
              <a:avLst/>
              <a:gdLst>
                <a:gd name="connsiteX0" fmla="*/ 41343 w 82122"/>
                <a:gd name="connsiteY0" fmla="*/ 38 h 90207"/>
                <a:gd name="connsiteX1" fmla="*/ 72288 w 82122"/>
                <a:gd name="connsiteY1" fmla="*/ 14709 h 90207"/>
                <a:gd name="connsiteX2" fmla="*/ 82206 w 82122"/>
                <a:gd name="connsiteY2" fmla="*/ 43655 h 90207"/>
                <a:gd name="connsiteX3" fmla="*/ 76652 w 82122"/>
                <a:gd name="connsiteY3" fmla="*/ 66653 h 90207"/>
                <a:gd name="connsiteX4" fmla="*/ 61576 w 82122"/>
                <a:gd name="connsiteY4" fmla="*/ 84298 h 90207"/>
                <a:gd name="connsiteX5" fmla="*/ 40351 w 82122"/>
                <a:gd name="connsiteY5" fmla="*/ 90246 h 90207"/>
                <a:gd name="connsiteX6" fmla="*/ 9803 w 82122"/>
                <a:gd name="connsiteY6" fmla="*/ 74980 h 90207"/>
                <a:gd name="connsiteX7" fmla="*/ 84 w 82122"/>
                <a:gd name="connsiteY7" fmla="*/ 46034 h 90207"/>
                <a:gd name="connsiteX8" fmla="*/ 5836 w 82122"/>
                <a:gd name="connsiteY8" fmla="*/ 22838 h 90207"/>
                <a:gd name="connsiteX9" fmla="*/ 21110 w 82122"/>
                <a:gd name="connsiteY9" fmla="*/ 5589 h 90207"/>
                <a:gd name="connsiteX10" fmla="*/ 41343 w 82122"/>
                <a:gd name="connsiteY10" fmla="*/ 38 h 90207"/>
                <a:gd name="connsiteX11" fmla="*/ 38367 w 82122"/>
                <a:gd name="connsiteY11" fmla="*/ 6184 h 90207"/>
                <a:gd name="connsiteX12" fmla="*/ 28449 w 82122"/>
                <a:gd name="connsiteY12" fmla="*/ 9158 h 90207"/>
                <a:gd name="connsiteX13" fmla="*/ 20317 w 82122"/>
                <a:gd name="connsiteY13" fmla="*/ 19269 h 90207"/>
                <a:gd name="connsiteX14" fmla="*/ 17341 w 82122"/>
                <a:gd name="connsiteY14" fmla="*/ 38104 h 90207"/>
                <a:gd name="connsiteX15" fmla="*/ 24681 w 82122"/>
                <a:gd name="connsiteY15" fmla="*/ 70222 h 90207"/>
                <a:gd name="connsiteX16" fmla="*/ 44318 w 82122"/>
                <a:gd name="connsiteY16" fmla="*/ 83703 h 90207"/>
                <a:gd name="connsiteX17" fmla="*/ 58997 w 82122"/>
                <a:gd name="connsiteY17" fmla="*/ 76368 h 90207"/>
                <a:gd name="connsiteX18" fmla="*/ 64948 w 82122"/>
                <a:gd name="connsiteY18" fmla="*/ 50792 h 90207"/>
                <a:gd name="connsiteX19" fmla="*/ 55228 w 82122"/>
                <a:gd name="connsiteY19" fmla="*/ 15106 h 90207"/>
                <a:gd name="connsiteX20" fmla="*/ 38367 w 82122"/>
                <a:gd name="connsiteY20" fmla="*/ 6184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343" y="38"/>
                  </a:moveTo>
                  <a:cubicBezTo>
                    <a:pt x="54137" y="38"/>
                    <a:pt x="64452" y="4945"/>
                    <a:pt x="72288" y="14709"/>
                  </a:cubicBezTo>
                  <a:cubicBezTo>
                    <a:pt x="78883" y="23185"/>
                    <a:pt x="82206" y="32850"/>
                    <a:pt x="82206" y="43655"/>
                  </a:cubicBezTo>
                  <a:cubicBezTo>
                    <a:pt x="82206" y="51189"/>
                    <a:pt x="80321" y="58871"/>
                    <a:pt x="76652" y="66653"/>
                  </a:cubicBezTo>
                  <a:cubicBezTo>
                    <a:pt x="73081" y="74484"/>
                    <a:pt x="68023" y="80333"/>
                    <a:pt x="61576" y="84298"/>
                  </a:cubicBezTo>
                  <a:cubicBezTo>
                    <a:pt x="55228" y="88263"/>
                    <a:pt x="48137" y="90246"/>
                    <a:pt x="40351" y="90246"/>
                  </a:cubicBezTo>
                  <a:cubicBezTo>
                    <a:pt x="27507" y="90246"/>
                    <a:pt x="17341" y="85190"/>
                    <a:pt x="9803" y="74980"/>
                  </a:cubicBezTo>
                  <a:cubicBezTo>
                    <a:pt x="3307" y="66405"/>
                    <a:pt x="84" y="56740"/>
                    <a:pt x="84" y="46034"/>
                  </a:cubicBezTo>
                  <a:cubicBezTo>
                    <a:pt x="84" y="38253"/>
                    <a:pt x="1968" y="30520"/>
                    <a:pt x="5836" y="22838"/>
                  </a:cubicBezTo>
                  <a:cubicBezTo>
                    <a:pt x="9803" y="15056"/>
                    <a:pt x="14862" y="9307"/>
                    <a:pt x="21110" y="5589"/>
                  </a:cubicBezTo>
                  <a:cubicBezTo>
                    <a:pt x="27458" y="1922"/>
                    <a:pt x="34202" y="38"/>
                    <a:pt x="41343" y="38"/>
                  </a:cubicBezTo>
                  <a:close/>
                  <a:moveTo>
                    <a:pt x="38367" y="6184"/>
                  </a:moveTo>
                  <a:cubicBezTo>
                    <a:pt x="35045" y="6184"/>
                    <a:pt x="31722" y="7176"/>
                    <a:pt x="28449" y="9158"/>
                  </a:cubicBezTo>
                  <a:cubicBezTo>
                    <a:pt x="25127" y="11042"/>
                    <a:pt x="22399" y="14412"/>
                    <a:pt x="20317" y="19269"/>
                  </a:cubicBezTo>
                  <a:cubicBezTo>
                    <a:pt x="18333" y="24176"/>
                    <a:pt x="17341" y="30471"/>
                    <a:pt x="17341" y="38104"/>
                  </a:cubicBezTo>
                  <a:cubicBezTo>
                    <a:pt x="17341" y="50545"/>
                    <a:pt x="19771" y="61251"/>
                    <a:pt x="24681" y="70222"/>
                  </a:cubicBezTo>
                  <a:cubicBezTo>
                    <a:pt x="29689" y="79242"/>
                    <a:pt x="36235" y="83703"/>
                    <a:pt x="44318" y="83703"/>
                  </a:cubicBezTo>
                  <a:cubicBezTo>
                    <a:pt x="50269" y="83703"/>
                    <a:pt x="55129" y="81275"/>
                    <a:pt x="58997" y="76368"/>
                  </a:cubicBezTo>
                  <a:cubicBezTo>
                    <a:pt x="62964" y="71362"/>
                    <a:pt x="64948" y="62837"/>
                    <a:pt x="64948" y="50792"/>
                  </a:cubicBezTo>
                  <a:cubicBezTo>
                    <a:pt x="64948" y="35626"/>
                    <a:pt x="61675" y="23730"/>
                    <a:pt x="55228" y="15106"/>
                  </a:cubicBezTo>
                  <a:cubicBezTo>
                    <a:pt x="50864" y="9158"/>
                    <a:pt x="45211" y="6184"/>
                    <a:pt x="38367" y="618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56BD7938-8C26-F152-53C3-396699F03999}"/>
                </a:ext>
              </a:extLst>
            </p:cNvPr>
            <p:cNvSpPr/>
            <p:nvPr/>
          </p:nvSpPr>
          <p:spPr>
            <a:xfrm>
              <a:off x="1282816" y="1753463"/>
              <a:ext cx="77361" cy="89414"/>
            </a:xfrm>
            <a:custGeom>
              <a:avLst/>
              <a:gdLst>
                <a:gd name="connsiteX0" fmla="*/ 47500 w 77361"/>
                <a:gd name="connsiteY0" fmla="*/ 75376 h 89414"/>
                <a:gd name="connsiteX1" fmla="*/ 31036 w 77361"/>
                <a:gd name="connsiteY1" fmla="*/ 87074 h 89414"/>
                <a:gd name="connsiteX2" fmla="*/ 20324 w 77361"/>
                <a:gd name="connsiteY2" fmla="*/ 89453 h 89414"/>
                <a:gd name="connsiteX3" fmla="*/ 5844 w 77361"/>
                <a:gd name="connsiteY3" fmla="*/ 83505 h 89414"/>
                <a:gd name="connsiteX4" fmla="*/ 91 w 77361"/>
                <a:gd name="connsiteY4" fmla="*/ 67446 h 89414"/>
                <a:gd name="connsiteX5" fmla="*/ 2868 w 77361"/>
                <a:gd name="connsiteY5" fmla="*/ 56740 h 89414"/>
                <a:gd name="connsiteX6" fmla="*/ 15960 w 77361"/>
                <a:gd name="connsiteY6" fmla="*/ 44845 h 89414"/>
                <a:gd name="connsiteX7" fmla="*/ 47500 w 77361"/>
                <a:gd name="connsiteY7" fmla="*/ 31363 h 89414"/>
                <a:gd name="connsiteX8" fmla="*/ 47500 w 77361"/>
                <a:gd name="connsiteY8" fmla="*/ 27993 h 89414"/>
                <a:gd name="connsiteX9" fmla="*/ 43334 w 77361"/>
                <a:gd name="connsiteY9" fmla="*/ 10546 h 89414"/>
                <a:gd name="connsiteX10" fmla="*/ 31631 w 77361"/>
                <a:gd name="connsiteY10" fmla="*/ 5788 h 89414"/>
                <a:gd name="connsiteX11" fmla="*/ 22506 w 77361"/>
                <a:gd name="connsiteY11" fmla="*/ 8960 h 89414"/>
                <a:gd name="connsiteX12" fmla="*/ 18935 w 77361"/>
                <a:gd name="connsiteY12" fmla="*/ 16097 h 89414"/>
                <a:gd name="connsiteX13" fmla="*/ 19134 w 77361"/>
                <a:gd name="connsiteY13" fmla="*/ 21648 h 89414"/>
                <a:gd name="connsiteX14" fmla="*/ 16952 w 77361"/>
                <a:gd name="connsiteY14" fmla="*/ 28191 h 89414"/>
                <a:gd name="connsiteX15" fmla="*/ 11199 w 77361"/>
                <a:gd name="connsiteY15" fmla="*/ 30570 h 89414"/>
                <a:gd name="connsiteX16" fmla="*/ 5645 w 77361"/>
                <a:gd name="connsiteY16" fmla="*/ 28191 h 89414"/>
                <a:gd name="connsiteX17" fmla="*/ 3463 w 77361"/>
                <a:gd name="connsiteY17" fmla="*/ 21450 h 89414"/>
                <a:gd name="connsiteX18" fmla="*/ 11596 w 77361"/>
                <a:gd name="connsiteY18" fmla="*/ 6779 h 89414"/>
                <a:gd name="connsiteX19" fmla="*/ 34408 w 77361"/>
                <a:gd name="connsiteY19" fmla="*/ 38 h 89414"/>
                <a:gd name="connsiteX20" fmla="*/ 53054 w 77361"/>
                <a:gd name="connsiteY20" fmla="*/ 4003 h 89414"/>
                <a:gd name="connsiteX21" fmla="*/ 61187 w 77361"/>
                <a:gd name="connsiteY21" fmla="*/ 12925 h 89414"/>
                <a:gd name="connsiteX22" fmla="*/ 62774 w 77361"/>
                <a:gd name="connsiteY22" fmla="*/ 29182 h 89414"/>
                <a:gd name="connsiteX23" fmla="*/ 62774 w 77361"/>
                <a:gd name="connsiteY23" fmla="*/ 58128 h 89414"/>
                <a:gd name="connsiteX24" fmla="*/ 63170 w 77361"/>
                <a:gd name="connsiteY24" fmla="*/ 72997 h 89414"/>
                <a:gd name="connsiteX25" fmla="*/ 64757 w 77361"/>
                <a:gd name="connsiteY25" fmla="*/ 76764 h 89414"/>
                <a:gd name="connsiteX26" fmla="*/ 67336 w 77361"/>
                <a:gd name="connsiteY26" fmla="*/ 77557 h 89414"/>
                <a:gd name="connsiteX27" fmla="*/ 69915 w 77361"/>
                <a:gd name="connsiteY27" fmla="*/ 76962 h 89414"/>
                <a:gd name="connsiteX28" fmla="*/ 77453 w 77361"/>
                <a:gd name="connsiteY28" fmla="*/ 70222 h 89414"/>
                <a:gd name="connsiteX29" fmla="*/ 77453 w 77361"/>
                <a:gd name="connsiteY29" fmla="*/ 75376 h 89414"/>
                <a:gd name="connsiteX30" fmla="*/ 57616 w 77361"/>
                <a:gd name="connsiteY30" fmla="*/ 89255 h 89414"/>
                <a:gd name="connsiteX31" fmla="*/ 50277 w 77361"/>
                <a:gd name="connsiteY31" fmla="*/ 86281 h 89414"/>
                <a:gd name="connsiteX32" fmla="*/ 47500 w 77361"/>
                <a:gd name="connsiteY32" fmla="*/ 75376 h 89414"/>
                <a:gd name="connsiteX33" fmla="*/ 47500 w 77361"/>
                <a:gd name="connsiteY33" fmla="*/ 69429 h 89414"/>
                <a:gd name="connsiteX34" fmla="*/ 47500 w 77361"/>
                <a:gd name="connsiteY34" fmla="*/ 36914 h 89414"/>
                <a:gd name="connsiteX35" fmla="*/ 29449 w 77361"/>
                <a:gd name="connsiteY35" fmla="*/ 44845 h 89414"/>
                <a:gd name="connsiteX36" fmla="*/ 18935 w 77361"/>
                <a:gd name="connsiteY36" fmla="*/ 53568 h 89414"/>
                <a:gd name="connsiteX37" fmla="*/ 15762 w 77361"/>
                <a:gd name="connsiteY37" fmla="*/ 63084 h 89414"/>
                <a:gd name="connsiteX38" fmla="*/ 19729 w 77361"/>
                <a:gd name="connsiteY38" fmla="*/ 74385 h 89414"/>
                <a:gd name="connsiteX39" fmla="*/ 28854 w 77361"/>
                <a:gd name="connsiteY39" fmla="*/ 78747 h 89414"/>
                <a:gd name="connsiteX40" fmla="*/ 47500 w 77361"/>
                <a:gd name="connsiteY40" fmla="*/ 69429 h 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361" h="89414">
                  <a:moveTo>
                    <a:pt x="47500" y="75376"/>
                  </a:moveTo>
                  <a:cubicBezTo>
                    <a:pt x="38772" y="82117"/>
                    <a:pt x="33267" y="86033"/>
                    <a:pt x="31036" y="87074"/>
                  </a:cubicBezTo>
                  <a:cubicBezTo>
                    <a:pt x="27713" y="88660"/>
                    <a:pt x="24142" y="89453"/>
                    <a:pt x="20324" y="89453"/>
                  </a:cubicBezTo>
                  <a:cubicBezTo>
                    <a:pt x="14472" y="89453"/>
                    <a:pt x="9662" y="87470"/>
                    <a:pt x="5844" y="83505"/>
                  </a:cubicBezTo>
                  <a:cubicBezTo>
                    <a:pt x="1975" y="79441"/>
                    <a:pt x="91" y="74088"/>
                    <a:pt x="91" y="67446"/>
                  </a:cubicBezTo>
                  <a:cubicBezTo>
                    <a:pt x="91" y="63382"/>
                    <a:pt x="984" y="59813"/>
                    <a:pt x="2868" y="56740"/>
                  </a:cubicBezTo>
                  <a:cubicBezTo>
                    <a:pt x="5348" y="52527"/>
                    <a:pt x="9712" y="48562"/>
                    <a:pt x="15960" y="44845"/>
                  </a:cubicBezTo>
                  <a:cubicBezTo>
                    <a:pt x="22308" y="41177"/>
                    <a:pt x="32821" y="36666"/>
                    <a:pt x="47500" y="31363"/>
                  </a:cubicBezTo>
                  <a:lnTo>
                    <a:pt x="47500" y="27993"/>
                  </a:lnTo>
                  <a:cubicBezTo>
                    <a:pt x="47500" y="19567"/>
                    <a:pt x="46111" y="13718"/>
                    <a:pt x="43334" y="10546"/>
                  </a:cubicBezTo>
                  <a:cubicBezTo>
                    <a:pt x="40656" y="7374"/>
                    <a:pt x="36788" y="5788"/>
                    <a:pt x="31631" y="5788"/>
                  </a:cubicBezTo>
                  <a:cubicBezTo>
                    <a:pt x="27763" y="5788"/>
                    <a:pt x="24738" y="6878"/>
                    <a:pt x="22506" y="8960"/>
                  </a:cubicBezTo>
                  <a:cubicBezTo>
                    <a:pt x="20126" y="11091"/>
                    <a:pt x="18935" y="13470"/>
                    <a:pt x="18935" y="16097"/>
                  </a:cubicBezTo>
                  <a:lnTo>
                    <a:pt x="19134" y="21648"/>
                  </a:lnTo>
                  <a:cubicBezTo>
                    <a:pt x="19134" y="24424"/>
                    <a:pt x="18390" y="26605"/>
                    <a:pt x="16952" y="28191"/>
                  </a:cubicBezTo>
                  <a:cubicBezTo>
                    <a:pt x="15464" y="29777"/>
                    <a:pt x="13580" y="30570"/>
                    <a:pt x="11199" y="30570"/>
                  </a:cubicBezTo>
                  <a:cubicBezTo>
                    <a:pt x="8918" y="30570"/>
                    <a:pt x="7083" y="29777"/>
                    <a:pt x="5645" y="28191"/>
                  </a:cubicBezTo>
                  <a:cubicBezTo>
                    <a:pt x="4157" y="26506"/>
                    <a:pt x="3463" y="24226"/>
                    <a:pt x="3463" y="21450"/>
                  </a:cubicBezTo>
                  <a:cubicBezTo>
                    <a:pt x="3463" y="16196"/>
                    <a:pt x="6141" y="11289"/>
                    <a:pt x="11596" y="6779"/>
                  </a:cubicBezTo>
                  <a:cubicBezTo>
                    <a:pt x="17001" y="2318"/>
                    <a:pt x="24589" y="38"/>
                    <a:pt x="34408" y="38"/>
                  </a:cubicBezTo>
                  <a:cubicBezTo>
                    <a:pt x="42045" y="38"/>
                    <a:pt x="48293" y="1376"/>
                    <a:pt x="53054" y="4003"/>
                  </a:cubicBezTo>
                  <a:cubicBezTo>
                    <a:pt x="56724" y="5887"/>
                    <a:pt x="59451" y="8861"/>
                    <a:pt x="61187" y="12925"/>
                  </a:cubicBezTo>
                  <a:cubicBezTo>
                    <a:pt x="62228" y="15601"/>
                    <a:pt x="62774" y="21004"/>
                    <a:pt x="62774" y="29182"/>
                  </a:cubicBezTo>
                  <a:lnTo>
                    <a:pt x="62774" y="58128"/>
                  </a:lnTo>
                  <a:cubicBezTo>
                    <a:pt x="62774" y="66207"/>
                    <a:pt x="62873" y="71163"/>
                    <a:pt x="63170" y="72997"/>
                  </a:cubicBezTo>
                  <a:cubicBezTo>
                    <a:pt x="63567" y="74881"/>
                    <a:pt x="64063" y="76120"/>
                    <a:pt x="64757" y="76764"/>
                  </a:cubicBezTo>
                  <a:cubicBezTo>
                    <a:pt x="65551" y="77309"/>
                    <a:pt x="66394" y="77557"/>
                    <a:pt x="67336" y="77557"/>
                  </a:cubicBezTo>
                  <a:cubicBezTo>
                    <a:pt x="68229" y="77557"/>
                    <a:pt x="69121" y="77359"/>
                    <a:pt x="69915" y="76962"/>
                  </a:cubicBezTo>
                  <a:cubicBezTo>
                    <a:pt x="71204" y="76169"/>
                    <a:pt x="73733" y="73939"/>
                    <a:pt x="77453" y="70222"/>
                  </a:cubicBezTo>
                  <a:lnTo>
                    <a:pt x="77453" y="75376"/>
                  </a:lnTo>
                  <a:cubicBezTo>
                    <a:pt x="70411" y="84645"/>
                    <a:pt x="63815" y="89255"/>
                    <a:pt x="57616" y="89255"/>
                  </a:cubicBezTo>
                  <a:cubicBezTo>
                    <a:pt x="54542" y="89255"/>
                    <a:pt x="52112" y="88263"/>
                    <a:pt x="50277" y="86281"/>
                  </a:cubicBezTo>
                  <a:cubicBezTo>
                    <a:pt x="48392" y="84199"/>
                    <a:pt x="47500" y="80531"/>
                    <a:pt x="47500" y="75376"/>
                  </a:cubicBezTo>
                  <a:close/>
                  <a:moveTo>
                    <a:pt x="47500" y="69429"/>
                  </a:moveTo>
                  <a:lnTo>
                    <a:pt x="47500" y="36914"/>
                  </a:lnTo>
                  <a:cubicBezTo>
                    <a:pt x="38078" y="40632"/>
                    <a:pt x="32077" y="43259"/>
                    <a:pt x="29449" y="44845"/>
                  </a:cubicBezTo>
                  <a:cubicBezTo>
                    <a:pt x="24539" y="47620"/>
                    <a:pt x="21018" y="50545"/>
                    <a:pt x="18935" y="53568"/>
                  </a:cubicBezTo>
                  <a:cubicBezTo>
                    <a:pt x="16803" y="56492"/>
                    <a:pt x="15762" y="59664"/>
                    <a:pt x="15762" y="63084"/>
                  </a:cubicBezTo>
                  <a:cubicBezTo>
                    <a:pt x="15762" y="67595"/>
                    <a:pt x="17051" y="71362"/>
                    <a:pt x="19729" y="74385"/>
                  </a:cubicBezTo>
                  <a:cubicBezTo>
                    <a:pt x="22357" y="77309"/>
                    <a:pt x="25382" y="78747"/>
                    <a:pt x="28854" y="78747"/>
                  </a:cubicBezTo>
                  <a:cubicBezTo>
                    <a:pt x="33614" y="78747"/>
                    <a:pt x="39813" y="75674"/>
                    <a:pt x="47500" y="69429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8" name="Graphic 7">
            <a:extLst>
              <a:ext uri="{FF2B5EF4-FFF2-40B4-BE49-F238E27FC236}">
                <a16:creationId xmlns:a16="http://schemas.microsoft.com/office/drawing/2014/main" id="{12849520-01B7-760D-F4A3-41122E7DD0FD}"/>
              </a:ext>
            </a:extLst>
          </p:cNvPr>
          <p:cNvGrpSpPr/>
          <p:nvPr/>
        </p:nvGrpSpPr>
        <p:grpSpPr>
          <a:xfrm>
            <a:off x="731046" y="1937277"/>
            <a:ext cx="807707" cy="172682"/>
            <a:chOff x="731046" y="1937277"/>
            <a:chExt cx="807707" cy="172682"/>
          </a:xfrm>
          <a:solidFill>
            <a:srgbClr val="000000"/>
          </a:solidFill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9DD6C7F-106E-0B63-87AE-DDD690E02A37}"/>
                </a:ext>
              </a:extLst>
            </p:cNvPr>
            <p:cNvSpPr/>
            <p:nvPr/>
          </p:nvSpPr>
          <p:spPr>
            <a:xfrm>
              <a:off x="731046" y="1981686"/>
              <a:ext cx="89263" cy="128273"/>
            </a:xfrm>
            <a:custGeom>
              <a:avLst/>
              <a:gdLst>
                <a:gd name="connsiteX0" fmla="*/ 445 w 89263"/>
                <a:gd name="connsiteY0" fmla="*/ 11159 h 128273"/>
                <a:gd name="connsiteX1" fmla="*/ 26629 w 89263"/>
                <a:gd name="connsiteY1" fmla="*/ 453 h 128273"/>
                <a:gd name="connsiteX2" fmla="*/ 30199 w 89263"/>
                <a:gd name="connsiteY2" fmla="*/ 453 h 128273"/>
                <a:gd name="connsiteX3" fmla="*/ 30199 w 89263"/>
                <a:gd name="connsiteY3" fmla="*/ 20477 h 128273"/>
                <a:gd name="connsiteX4" fmla="*/ 43291 w 89263"/>
                <a:gd name="connsiteY4" fmla="*/ 4616 h 128273"/>
                <a:gd name="connsiteX5" fmla="*/ 57375 w 89263"/>
                <a:gd name="connsiteY5" fmla="*/ 56 h 128273"/>
                <a:gd name="connsiteX6" fmla="*/ 78798 w 89263"/>
                <a:gd name="connsiteY6" fmla="*/ 10167 h 128273"/>
                <a:gd name="connsiteX7" fmla="*/ 89311 w 89263"/>
                <a:gd name="connsiteY7" fmla="*/ 42087 h 128273"/>
                <a:gd name="connsiteX8" fmla="*/ 76616 w 89263"/>
                <a:gd name="connsiteY8" fmla="*/ 78567 h 128273"/>
                <a:gd name="connsiteX9" fmla="*/ 50432 w 89263"/>
                <a:gd name="connsiteY9" fmla="*/ 90264 h 128273"/>
                <a:gd name="connsiteX10" fmla="*/ 38531 w 89263"/>
                <a:gd name="connsiteY10" fmla="*/ 88281 h 128273"/>
                <a:gd name="connsiteX11" fmla="*/ 30199 w 89263"/>
                <a:gd name="connsiteY11" fmla="*/ 82730 h 128273"/>
                <a:gd name="connsiteX12" fmla="*/ 30199 w 89263"/>
                <a:gd name="connsiteY12" fmla="*/ 108702 h 128273"/>
                <a:gd name="connsiteX13" fmla="*/ 31191 w 89263"/>
                <a:gd name="connsiteY13" fmla="*/ 119804 h 128273"/>
                <a:gd name="connsiteX14" fmla="*/ 34960 w 89263"/>
                <a:gd name="connsiteY14" fmla="*/ 123571 h 128273"/>
                <a:gd name="connsiteX15" fmla="*/ 44481 w 89263"/>
                <a:gd name="connsiteY15" fmla="*/ 124959 h 128273"/>
                <a:gd name="connsiteX16" fmla="*/ 44481 w 89263"/>
                <a:gd name="connsiteY16" fmla="*/ 128329 h 128273"/>
                <a:gd name="connsiteX17" fmla="*/ 48 w 89263"/>
                <a:gd name="connsiteY17" fmla="*/ 128329 h 128273"/>
                <a:gd name="connsiteX18" fmla="*/ 48 w 89263"/>
                <a:gd name="connsiteY18" fmla="*/ 124959 h 128273"/>
                <a:gd name="connsiteX19" fmla="*/ 2230 w 89263"/>
                <a:gd name="connsiteY19" fmla="*/ 124959 h 128273"/>
                <a:gd name="connsiteX20" fmla="*/ 10958 w 89263"/>
                <a:gd name="connsiteY20" fmla="*/ 122976 h 128273"/>
                <a:gd name="connsiteX21" fmla="*/ 13735 w 89263"/>
                <a:gd name="connsiteY21" fmla="*/ 119606 h 128273"/>
                <a:gd name="connsiteX22" fmla="*/ 14727 w 89263"/>
                <a:gd name="connsiteY22" fmla="*/ 108107 h 128273"/>
                <a:gd name="connsiteX23" fmla="*/ 14727 w 89263"/>
                <a:gd name="connsiteY23" fmla="*/ 27812 h 128273"/>
                <a:gd name="connsiteX24" fmla="*/ 13934 w 89263"/>
                <a:gd name="connsiteY24" fmla="*/ 17305 h 128273"/>
                <a:gd name="connsiteX25" fmla="*/ 11553 w 89263"/>
                <a:gd name="connsiteY25" fmla="*/ 13934 h 128273"/>
                <a:gd name="connsiteX26" fmla="*/ 7189 w 89263"/>
                <a:gd name="connsiteY26" fmla="*/ 12745 h 128273"/>
                <a:gd name="connsiteX27" fmla="*/ 1635 w 89263"/>
                <a:gd name="connsiteY27" fmla="*/ 14132 h 128273"/>
                <a:gd name="connsiteX28" fmla="*/ 30199 w 89263"/>
                <a:gd name="connsiteY28" fmla="*/ 25830 h 128273"/>
                <a:gd name="connsiteX29" fmla="*/ 30199 w 89263"/>
                <a:gd name="connsiteY29" fmla="*/ 57551 h 128273"/>
                <a:gd name="connsiteX30" fmla="*/ 30993 w 89263"/>
                <a:gd name="connsiteY30" fmla="*/ 71231 h 128273"/>
                <a:gd name="connsiteX31" fmla="*/ 37340 w 89263"/>
                <a:gd name="connsiteY31" fmla="*/ 80747 h 128273"/>
                <a:gd name="connsiteX32" fmla="*/ 50234 w 89263"/>
                <a:gd name="connsiteY32" fmla="*/ 84713 h 128273"/>
                <a:gd name="connsiteX33" fmla="*/ 65111 w 89263"/>
                <a:gd name="connsiteY33" fmla="*/ 77377 h 128273"/>
                <a:gd name="connsiteX34" fmla="*/ 72649 w 89263"/>
                <a:gd name="connsiteY34" fmla="*/ 50810 h 128273"/>
                <a:gd name="connsiteX35" fmla="*/ 64119 w 89263"/>
                <a:gd name="connsiteY35" fmla="*/ 20873 h 128273"/>
                <a:gd name="connsiteX36" fmla="*/ 50035 w 89263"/>
                <a:gd name="connsiteY36" fmla="*/ 13538 h 128273"/>
                <a:gd name="connsiteX37" fmla="*/ 41308 w 89263"/>
                <a:gd name="connsiteY37" fmla="*/ 15917 h 128273"/>
                <a:gd name="connsiteX38" fmla="*/ 30199 w 89263"/>
                <a:gd name="connsiteY38" fmla="*/ 25830 h 12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9263" h="128273">
                  <a:moveTo>
                    <a:pt x="445" y="11159"/>
                  </a:moveTo>
                  <a:lnTo>
                    <a:pt x="26629" y="453"/>
                  </a:lnTo>
                  <a:lnTo>
                    <a:pt x="30199" y="453"/>
                  </a:lnTo>
                  <a:lnTo>
                    <a:pt x="30199" y="20477"/>
                  </a:lnTo>
                  <a:cubicBezTo>
                    <a:pt x="34563" y="12943"/>
                    <a:pt x="38927" y="7689"/>
                    <a:pt x="43291" y="4616"/>
                  </a:cubicBezTo>
                  <a:cubicBezTo>
                    <a:pt x="47754" y="1593"/>
                    <a:pt x="52465" y="56"/>
                    <a:pt x="57375" y="56"/>
                  </a:cubicBezTo>
                  <a:cubicBezTo>
                    <a:pt x="65954" y="56"/>
                    <a:pt x="73095" y="3427"/>
                    <a:pt x="78798" y="10167"/>
                  </a:cubicBezTo>
                  <a:cubicBezTo>
                    <a:pt x="85790" y="18395"/>
                    <a:pt x="89311" y="29002"/>
                    <a:pt x="89311" y="42087"/>
                  </a:cubicBezTo>
                  <a:cubicBezTo>
                    <a:pt x="89311" y="56758"/>
                    <a:pt x="85047" y="68951"/>
                    <a:pt x="76616" y="78567"/>
                  </a:cubicBezTo>
                  <a:cubicBezTo>
                    <a:pt x="69723" y="86398"/>
                    <a:pt x="60995" y="90264"/>
                    <a:pt x="50432" y="90264"/>
                  </a:cubicBezTo>
                  <a:cubicBezTo>
                    <a:pt x="45771" y="90264"/>
                    <a:pt x="41804" y="89570"/>
                    <a:pt x="38531" y="88281"/>
                  </a:cubicBezTo>
                  <a:cubicBezTo>
                    <a:pt x="36001" y="87389"/>
                    <a:pt x="33224" y="85506"/>
                    <a:pt x="30199" y="82730"/>
                  </a:cubicBezTo>
                  <a:lnTo>
                    <a:pt x="30199" y="108702"/>
                  </a:lnTo>
                  <a:cubicBezTo>
                    <a:pt x="30199" y="114501"/>
                    <a:pt x="30497" y="118218"/>
                    <a:pt x="31191" y="119804"/>
                  </a:cubicBezTo>
                  <a:cubicBezTo>
                    <a:pt x="31985" y="121390"/>
                    <a:pt x="33224" y="122630"/>
                    <a:pt x="34960" y="123571"/>
                  </a:cubicBezTo>
                  <a:cubicBezTo>
                    <a:pt x="36646" y="124463"/>
                    <a:pt x="39820" y="124959"/>
                    <a:pt x="44481" y="124959"/>
                  </a:cubicBezTo>
                  <a:lnTo>
                    <a:pt x="44481" y="128329"/>
                  </a:lnTo>
                  <a:lnTo>
                    <a:pt x="48" y="128329"/>
                  </a:lnTo>
                  <a:lnTo>
                    <a:pt x="48" y="124959"/>
                  </a:lnTo>
                  <a:lnTo>
                    <a:pt x="2230" y="124959"/>
                  </a:lnTo>
                  <a:cubicBezTo>
                    <a:pt x="5652" y="124959"/>
                    <a:pt x="8578" y="124265"/>
                    <a:pt x="10958" y="122976"/>
                  </a:cubicBezTo>
                  <a:cubicBezTo>
                    <a:pt x="12148" y="122282"/>
                    <a:pt x="13041" y="121192"/>
                    <a:pt x="13735" y="119606"/>
                  </a:cubicBezTo>
                  <a:cubicBezTo>
                    <a:pt x="14380" y="118119"/>
                    <a:pt x="14727" y="114303"/>
                    <a:pt x="14727" y="108107"/>
                  </a:cubicBezTo>
                  <a:lnTo>
                    <a:pt x="14727" y="27812"/>
                  </a:lnTo>
                  <a:cubicBezTo>
                    <a:pt x="14727" y="22261"/>
                    <a:pt x="14429" y="18792"/>
                    <a:pt x="13934" y="17305"/>
                  </a:cubicBezTo>
                  <a:cubicBezTo>
                    <a:pt x="13537" y="15719"/>
                    <a:pt x="12743" y="14628"/>
                    <a:pt x="11553" y="13934"/>
                  </a:cubicBezTo>
                  <a:cubicBezTo>
                    <a:pt x="10462" y="13141"/>
                    <a:pt x="9024" y="12745"/>
                    <a:pt x="7189" y="12745"/>
                  </a:cubicBezTo>
                  <a:cubicBezTo>
                    <a:pt x="5701" y="12745"/>
                    <a:pt x="3867" y="13240"/>
                    <a:pt x="1635" y="14132"/>
                  </a:cubicBezTo>
                  <a:close/>
                  <a:moveTo>
                    <a:pt x="30199" y="25830"/>
                  </a:moveTo>
                  <a:lnTo>
                    <a:pt x="30199" y="57551"/>
                  </a:lnTo>
                  <a:cubicBezTo>
                    <a:pt x="30199" y="64441"/>
                    <a:pt x="30447" y="69001"/>
                    <a:pt x="30993" y="71231"/>
                  </a:cubicBezTo>
                  <a:cubicBezTo>
                    <a:pt x="31885" y="74800"/>
                    <a:pt x="34018" y="77972"/>
                    <a:pt x="37340" y="80747"/>
                  </a:cubicBezTo>
                  <a:cubicBezTo>
                    <a:pt x="40762" y="83424"/>
                    <a:pt x="45076" y="84713"/>
                    <a:pt x="50234" y="84713"/>
                  </a:cubicBezTo>
                  <a:cubicBezTo>
                    <a:pt x="56284" y="84713"/>
                    <a:pt x="61243" y="82284"/>
                    <a:pt x="65111" y="77377"/>
                  </a:cubicBezTo>
                  <a:cubicBezTo>
                    <a:pt x="70120" y="71181"/>
                    <a:pt x="72649" y="62309"/>
                    <a:pt x="72649" y="50810"/>
                  </a:cubicBezTo>
                  <a:cubicBezTo>
                    <a:pt x="72649" y="37874"/>
                    <a:pt x="69773" y="27911"/>
                    <a:pt x="64119" y="20873"/>
                  </a:cubicBezTo>
                  <a:cubicBezTo>
                    <a:pt x="60152" y="16016"/>
                    <a:pt x="55441" y="13538"/>
                    <a:pt x="50035" y="13538"/>
                  </a:cubicBezTo>
                  <a:cubicBezTo>
                    <a:pt x="47110" y="13538"/>
                    <a:pt x="44184" y="14331"/>
                    <a:pt x="41308" y="15917"/>
                  </a:cubicBezTo>
                  <a:cubicBezTo>
                    <a:pt x="39026" y="17007"/>
                    <a:pt x="35357" y="20279"/>
                    <a:pt x="30199" y="2583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04DFDCE3-EF56-D196-360A-D9877A5D4527}"/>
                </a:ext>
              </a:extLst>
            </p:cNvPr>
            <p:cNvSpPr/>
            <p:nvPr/>
          </p:nvSpPr>
          <p:spPr>
            <a:xfrm>
              <a:off x="833132" y="1981686"/>
              <a:ext cx="82122" cy="90207"/>
            </a:xfrm>
            <a:custGeom>
              <a:avLst/>
              <a:gdLst>
                <a:gd name="connsiteX0" fmla="*/ 41315 w 82122"/>
                <a:gd name="connsiteY0" fmla="*/ 56 h 90207"/>
                <a:gd name="connsiteX1" fmla="*/ 72260 w 82122"/>
                <a:gd name="connsiteY1" fmla="*/ 14727 h 90207"/>
                <a:gd name="connsiteX2" fmla="*/ 82178 w 82122"/>
                <a:gd name="connsiteY2" fmla="*/ 43673 h 90207"/>
                <a:gd name="connsiteX3" fmla="*/ 76624 w 82122"/>
                <a:gd name="connsiteY3" fmla="*/ 66671 h 90207"/>
                <a:gd name="connsiteX4" fmla="*/ 61548 w 82122"/>
                <a:gd name="connsiteY4" fmla="*/ 84316 h 90207"/>
                <a:gd name="connsiteX5" fmla="*/ 40323 w 82122"/>
                <a:gd name="connsiteY5" fmla="*/ 90264 h 90207"/>
                <a:gd name="connsiteX6" fmla="*/ 9775 w 82122"/>
                <a:gd name="connsiteY6" fmla="*/ 74998 h 90207"/>
                <a:gd name="connsiteX7" fmla="*/ 56 w 82122"/>
                <a:gd name="connsiteY7" fmla="*/ 46052 h 90207"/>
                <a:gd name="connsiteX8" fmla="*/ 5808 w 82122"/>
                <a:gd name="connsiteY8" fmla="*/ 22856 h 90207"/>
                <a:gd name="connsiteX9" fmla="*/ 21082 w 82122"/>
                <a:gd name="connsiteY9" fmla="*/ 5607 h 90207"/>
                <a:gd name="connsiteX10" fmla="*/ 41315 w 82122"/>
                <a:gd name="connsiteY10" fmla="*/ 56 h 90207"/>
                <a:gd name="connsiteX11" fmla="*/ 38340 w 82122"/>
                <a:gd name="connsiteY11" fmla="*/ 6202 h 90207"/>
                <a:gd name="connsiteX12" fmla="*/ 28422 w 82122"/>
                <a:gd name="connsiteY12" fmla="*/ 9176 h 90207"/>
                <a:gd name="connsiteX13" fmla="*/ 20289 w 82122"/>
                <a:gd name="connsiteY13" fmla="*/ 19287 h 90207"/>
                <a:gd name="connsiteX14" fmla="*/ 17313 w 82122"/>
                <a:gd name="connsiteY14" fmla="*/ 38122 h 90207"/>
                <a:gd name="connsiteX15" fmla="*/ 24653 w 82122"/>
                <a:gd name="connsiteY15" fmla="*/ 70240 h 90207"/>
                <a:gd name="connsiteX16" fmla="*/ 44291 w 82122"/>
                <a:gd name="connsiteY16" fmla="*/ 83721 h 90207"/>
                <a:gd name="connsiteX17" fmla="*/ 58969 w 82122"/>
                <a:gd name="connsiteY17" fmla="*/ 76386 h 90207"/>
                <a:gd name="connsiteX18" fmla="*/ 64920 w 82122"/>
                <a:gd name="connsiteY18" fmla="*/ 50810 h 90207"/>
                <a:gd name="connsiteX19" fmla="*/ 55200 w 82122"/>
                <a:gd name="connsiteY19" fmla="*/ 15124 h 90207"/>
                <a:gd name="connsiteX20" fmla="*/ 38340 w 82122"/>
                <a:gd name="connsiteY20" fmla="*/ 6202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315" y="56"/>
                  </a:moveTo>
                  <a:cubicBezTo>
                    <a:pt x="54109" y="56"/>
                    <a:pt x="64424" y="4963"/>
                    <a:pt x="72260" y="14727"/>
                  </a:cubicBezTo>
                  <a:cubicBezTo>
                    <a:pt x="78855" y="23203"/>
                    <a:pt x="82178" y="32868"/>
                    <a:pt x="82178" y="43673"/>
                  </a:cubicBezTo>
                  <a:cubicBezTo>
                    <a:pt x="82178" y="51207"/>
                    <a:pt x="80293" y="58889"/>
                    <a:pt x="76624" y="66671"/>
                  </a:cubicBezTo>
                  <a:cubicBezTo>
                    <a:pt x="73053" y="74502"/>
                    <a:pt x="67995" y="80351"/>
                    <a:pt x="61548" y="84316"/>
                  </a:cubicBezTo>
                  <a:cubicBezTo>
                    <a:pt x="55200" y="88281"/>
                    <a:pt x="48109" y="90264"/>
                    <a:pt x="40323" y="90264"/>
                  </a:cubicBezTo>
                  <a:cubicBezTo>
                    <a:pt x="27479" y="90264"/>
                    <a:pt x="17313" y="85208"/>
                    <a:pt x="9775" y="74998"/>
                  </a:cubicBezTo>
                  <a:cubicBezTo>
                    <a:pt x="3279" y="66423"/>
                    <a:pt x="56" y="56758"/>
                    <a:pt x="56" y="46052"/>
                  </a:cubicBezTo>
                  <a:cubicBezTo>
                    <a:pt x="56" y="38271"/>
                    <a:pt x="1940" y="30538"/>
                    <a:pt x="5808" y="22856"/>
                  </a:cubicBezTo>
                  <a:cubicBezTo>
                    <a:pt x="9775" y="15074"/>
                    <a:pt x="14834" y="9325"/>
                    <a:pt x="21082" y="5607"/>
                  </a:cubicBezTo>
                  <a:cubicBezTo>
                    <a:pt x="27430" y="1940"/>
                    <a:pt x="34174" y="56"/>
                    <a:pt x="41315" y="56"/>
                  </a:cubicBezTo>
                  <a:close/>
                  <a:moveTo>
                    <a:pt x="38340" y="6202"/>
                  </a:moveTo>
                  <a:cubicBezTo>
                    <a:pt x="35017" y="6202"/>
                    <a:pt x="31695" y="7194"/>
                    <a:pt x="28422" y="9176"/>
                  </a:cubicBezTo>
                  <a:cubicBezTo>
                    <a:pt x="25099" y="11060"/>
                    <a:pt x="22371" y="14430"/>
                    <a:pt x="20289" y="19287"/>
                  </a:cubicBezTo>
                  <a:cubicBezTo>
                    <a:pt x="18305" y="24194"/>
                    <a:pt x="17313" y="30489"/>
                    <a:pt x="17313" y="38122"/>
                  </a:cubicBezTo>
                  <a:cubicBezTo>
                    <a:pt x="17313" y="50563"/>
                    <a:pt x="19743" y="61269"/>
                    <a:pt x="24653" y="70240"/>
                  </a:cubicBezTo>
                  <a:cubicBezTo>
                    <a:pt x="29661" y="79260"/>
                    <a:pt x="36207" y="83721"/>
                    <a:pt x="44291" y="83721"/>
                  </a:cubicBezTo>
                  <a:cubicBezTo>
                    <a:pt x="50241" y="83721"/>
                    <a:pt x="55101" y="81293"/>
                    <a:pt x="58969" y="76386"/>
                  </a:cubicBezTo>
                  <a:cubicBezTo>
                    <a:pt x="62937" y="71380"/>
                    <a:pt x="64920" y="62855"/>
                    <a:pt x="64920" y="50810"/>
                  </a:cubicBezTo>
                  <a:cubicBezTo>
                    <a:pt x="64920" y="35644"/>
                    <a:pt x="61647" y="23748"/>
                    <a:pt x="55200" y="15124"/>
                  </a:cubicBezTo>
                  <a:cubicBezTo>
                    <a:pt x="50836" y="9176"/>
                    <a:pt x="45183" y="6202"/>
                    <a:pt x="38340" y="6202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431BE17-42D7-9F93-7DE7-2E74DF4EFC83}"/>
                </a:ext>
              </a:extLst>
            </p:cNvPr>
            <p:cNvSpPr/>
            <p:nvPr/>
          </p:nvSpPr>
          <p:spPr>
            <a:xfrm>
              <a:off x="927679" y="1937277"/>
              <a:ext cx="43243" cy="132039"/>
            </a:xfrm>
            <a:custGeom>
              <a:avLst/>
              <a:gdLst>
                <a:gd name="connsiteX0" fmla="*/ 29421 w 43243"/>
                <a:gd name="connsiteY0" fmla="*/ 56 h 132039"/>
                <a:gd name="connsiteX1" fmla="*/ 29421 w 43243"/>
                <a:gd name="connsiteY1" fmla="*/ 112865 h 132039"/>
                <a:gd name="connsiteX2" fmla="*/ 30611 w 43243"/>
                <a:gd name="connsiteY2" fmla="*/ 123571 h 132039"/>
                <a:gd name="connsiteX3" fmla="*/ 34181 w 43243"/>
                <a:gd name="connsiteY3" fmla="*/ 127536 h 132039"/>
                <a:gd name="connsiteX4" fmla="*/ 43306 w 43243"/>
                <a:gd name="connsiteY4" fmla="*/ 128725 h 132039"/>
                <a:gd name="connsiteX5" fmla="*/ 43306 w 43243"/>
                <a:gd name="connsiteY5" fmla="*/ 132096 h 132039"/>
                <a:gd name="connsiteX6" fmla="*/ 1650 w 43243"/>
                <a:gd name="connsiteY6" fmla="*/ 132096 h 132039"/>
                <a:gd name="connsiteX7" fmla="*/ 1650 w 43243"/>
                <a:gd name="connsiteY7" fmla="*/ 128725 h 132039"/>
                <a:gd name="connsiteX8" fmla="*/ 9584 w 43243"/>
                <a:gd name="connsiteY8" fmla="*/ 127536 h 132039"/>
                <a:gd name="connsiteX9" fmla="*/ 12957 w 43243"/>
                <a:gd name="connsiteY9" fmla="*/ 123571 h 132039"/>
                <a:gd name="connsiteX10" fmla="*/ 14147 w 43243"/>
                <a:gd name="connsiteY10" fmla="*/ 112865 h 132039"/>
                <a:gd name="connsiteX11" fmla="*/ 14147 w 43243"/>
                <a:gd name="connsiteY11" fmla="*/ 35544 h 132039"/>
                <a:gd name="connsiteX12" fmla="*/ 13353 w 43243"/>
                <a:gd name="connsiteY12" fmla="*/ 18097 h 132039"/>
                <a:gd name="connsiteX13" fmla="*/ 11370 w 43243"/>
                <a:gd name="connsiteY13" fmla="*/ 13537 h 132039"/>
                <a:gd name="connsiteX14" fmla="*/ 7601 w 43243"/>
                <a:gd name="connsiteY14" fmla="*/ 12149 h 132039"/>
                <a:gd name="connsiteX15" fmla="*/ 1650 w 43243"/>
                <a:gd name="connsiteY15" fmla="*/ 13735 h 132039"/>
                <a:gd name="connsiteX16" fmla="*/ 63 w 43243"/>
                <a:gd name="connsiteY16" fmla="*/ 10563 h 132039"/>
                <a:gd name="connsiteX17" fmla="*/ 25255 w 43243"/>
                <a:gd name="connsiteY17" fmla="*/ 56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421" y="56"/>
                  </a:moveTo>
                  <a:lnTo>
                    <a:pt x="29421" y="112865"/>
                  </a:lnTo>
                  <a:cubicBezTo>
                    <a:pt x="29421" y="118168"/>
                    <a:pt x="29818" y="121737"/>
                    <a:pt x="30611" y="123571"/>
                  </a:cubicBezTo>
                  <a:cubicBezTo>
                    <a:pt x="31405" y="125305"/>
                    <a:pt x="32595" y="126644"/>
                    <a:pt x="34181" y="127536"/>
                  </a:cubicBezTo>
                  <a:cubicBezTo>
                    <a:pt x="35868" y="128329"/>
                    <a:pt x="38942" y="128725"/>
                    <a:pt x="43306" y="128725"/>
                  </a:cubicBezTo>
                  <a:lnTo>
                    <a:pt x="43306" y="132096"/>
                  </a:lnTo>
                  <a:lnTo>
                    <a:pt x="1650" y="132096"/>
                  </a:lnTo>
                  <a:lnTo>
                    <a:pt x="1650" y="128725"/>
                  </a:lnTo>
                  <a:cubicBezTo>
                    <a:pt x="5468" y="128725"/>
                    <a:pt x="8097" y="128329"/>
                    <a:pt x="9584" y="127536"/>
                  </a:cubicBezTo>
                  <a:cubicBezTo>
                    <a:pt x="11023" y="126743"/>
                    <a:pt x="12163" y="125454"/>
                    <a:pt x="12957" y="123571"/>
                  </a:cubicBezTo>
                  <a:cubicBezTo>
                    <a:pt x="13750" y="121737"/>
                    <a:pt x="14147" y="118168"/>
                    <a:pt x="14147" y="112865"/>
                  </a:cubicBezTo>
                  <a:lnTo>
                    <a:pt x="14147" y="35544"/>
                  </a:lnTo>
                  <a:cubicBezTo>
                    <a:pt x="14147" y="26027"/>
                    <a:pt x="13849" y="20228"/>
                    <a:pt x="13353" y="18097"/>
                  </a:cubicBezTo>
                  <a:cubicBezTo>
                    <a:pt x="12957" y="15867"/>
                    <a:pt x="12262" y="14330"/>
                    <a:pt x="11370" y="13537"/>
                  </a:cubicBezTo>
                  <a:cubicBezTo>
                    <a:pt x="10428" y="12645"/>
                    <a:pt x="9188" y="12149"/>
                    <a:pt x="7601" y="12149"/>
                  </a:cubicBezTo>
                  <a:cubicBezTo>
                    <a:pt x="6014" y="12149"/>
                    <a:pt x="4030" y="12695"/>
                    <a:pt x="1650" y="13735"/>
                  </a:cubicBezTo>
                  <a:lnTo>
                    <a:pt x="63" y="10563"/>
                  </a:lnTo>
                  <a:lnTo>
                    <a:pt x="25255" y="56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78C68B9E-284C-8C00-6901-336D0E62F5BD}"/>
                </a:ext>
              </a:extLst>
            </p:cNvPr>
            <p:cNvSpPr/>
            <p:nvPr/>
          </p:nvSpPr>
          <p:spPr>
            <a:xfrm>
              <a:off x="980547" y="1937277"/>
              <a:ext cx="43243" cy="132039"/>
            </a:xfrm>
            <a:custGeom>
              <a:avLst/>
              <a:gdLst>
                <a:gd name="connsiteX0" fmla="*/ 29425 w 43243"/>
                <a:gd name="connsiteY0" fmla="*/ 56 h 132039"/>
                <a:gd name="connsiteX1" fmla="*/ 29425 w 43243"/>
                <a:gd name="connsiteY1" fmla="*/ 112865 h 132039"/>
                <a:gd name="connsiteX2" fmla="*/ 30615 w 43243"/>
                <a:gd name="connsiteY2" fmla="*/ 123571 h 132039"/>
                <a:gd name="connsiteX3" fmla="*/ 34186 w 43243"/>
                <a:gd name="connsiteY3" fmla="*/ 127536 h 132039"/>
                <a:gd name="connsiteX4" fmla="*/ 43310 w 43243"/>
                <a:gd name="connsiteY4" fmla="*/ 128725 h 132039"/>
                <a:gd name="connsiteX5" fmla="*/ 43310 w 43243"/>
                <a:gd name="connsiteY5" fmla="*/ 132096 h 132039"/>
                <a:gd name="connsiteX6" fmla="*/ 1654 w 43243"/>
                <a:gd name="connsiteY6" fmla="*/ 132096 h 132039"/>
                <a:gd name="connsiteX7" fmla="*/ 1654 w 43243"/>
                <a:gd name="connsiteY7" fmla="*/ 128725 h 132039"/>
                <a:gd name="connsiteX8" fmla="*/ 9589 w 43243"/>
                <a:gd name="connsiteY8" fmla="*/ 127536 h 132039"/>
                <a:gd name="connsiteX9" fmla="*/ 12961 w 43243"/>
                <a:gd name="connsiteY9" fmla="*/ 123571 h 132039"/>
                <a:gd name="connsiteX10" fmla="*/ 14151 w 43243"/>
                <a:gd name="connsiteY10" fmla="*/ 112865 h 132039"/>
                <a:gd name="connsiteX11" fmla="*/ 14151 w 43243"/>
                <a:gd name="connsiteY11" fmla="*/ 35544 h 132039"/>
                <a:gd name="connsiteX12" fmla="*/ 13358 w 43243"/>
                <a:gd name="connsiteY12" fmla="*/ 18097 h 132039"/>
                <a:gd name="connsiteX13" fmla="*/ 11374 w 43243"/>
                <a:gd name="connsiteY13" fmla="*/ 13537 h 132039"/>
                <a:gd name="connsiteX14" fmla="*/ 7605 w 43243"/>
                <a:gd name="connsiteY14" fmla="*/ 12149 h 132039"/>
                <a:gd name="connsiteX15" fmla="*/ 1654 w 43243"/>
                <a:gd name="connsiteY15" fmla="*/ 13735 h 132039"/>
                <a:gd name="connsiteX16" fmla="*/ 67 w 43243"/>
                <a:gd name="connsiteY16" fmla="*/ 10563 h 132039"/>
                <a:gd name="connsiteX17" fmla="*/ 25259 w 43243"/>
                <a:gd name="connsiteY17" fmla="*/ 56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425" y="56"/>
                  </a:moveTo>
                  <a:lnTo>
                    <a:pt x="29425" y="112865"/>
                  </a:lnTo>
                  <a:cubicBezTo>
                    <a:pt x="29425" y="118168"/>
                    <a:pt x="29822" y="121737"/>
                    <a:pt x="30615" y="123571"/>
                  </a:cubicBezTo>
                  <a:cubicBezTo>
                    <a:pt x="31409" y="125305"/>
                    <a:pt x="32599" y="126644"/>
                    <a:pt x="34186" y="127536"/>
                  </a:cubicBezTo>
                  <a:cubicBezTo>
                    <a:pt x="35872" y="128329"/>
                    <a:pt x="38946" y="128725"/>
                    <a:pt x="43310" y="128725"/>
                  </a:cubicBezTo>
                  <a:lnTo>
                    <a:pt x="43310" y="132096"/>
                  </a:lnTo>
                  <a:lnTo>
                    <a:pt x="1654" y="132096"/>
                  </a:lnTo>
                  <a:lnTo>
                    <a:pt x="1654" y="128725"/>
                  </a:lnTo>
                  <a:cubicBezTo>
                    <a:pt x="5473" y="128725"/>
                    <a:pt x="8101" y="128329"/>
                    <a:pt x="9589" y="127536"/>
                  </a:cubicBezTo>
                  <a:cubicBezTo>
                    <a:pt x="11027" y="126743"/>
                    <a:pt x="12167" y="125454"/>
                    <a:pt x="12961" y="123571"/>
                  </a:cubicBezTo>
                  <a:cubicBezTo>
                    <a:pt x="13754" y="121737"/>
                    <a:pt x="14151" y="118168"/>
                    <a:pt x="14151" y="112865"/>
                  </a:cubicBezTo>
                  <a:lnTo>
                    <a:pt x="14151" y="35544"/>
                  </a:lnTo>
                  <a:cubicBezTo>
                    <a:pt x="14151" y="26027"/>
                    <a:pt x="13853" y="20228"/>
                    <a:pt x="13358" y="18097"/>
                  </a:cubicBezTo>
                  <a:cubicBezTo>
                    <a:pt x="12961" y="15867"/>
                    <a:pt x="12267" y="14330"/>
                    <a:pt x="11374" y="13537"/>
                  </a:cubicBezTo>
                  <a:cubicBezTo>
                    <a:pt x="10432" y="12645"/>
                    <a:pt x="9192" y="12149"/>
                    <a:pt x="7605" y="12149"/>
                  </a:cubicBezTo>
                  <a:cubicBezTo>
                    <a:pt x="6018" y="12149"/>
                    <a:pt x="4035" y="12695"/>
                    <a:pt x="1654" y="13735"/>
                  </a:cubicBezTo>
                  <a:lnTo>
                    <a:pt x="67" y="10563"/>
                  </a:lnTo>
                  <a:lnTo>
                    <a:pt x="25259" y="56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6284A391-2E7B-ECFB-E7B6-607DACAD5FB6}"/>
                </a:ext>
              </a:extLst>
            </p:cNvPr>
            <p:cNvSpPr/>
            <p:nvPr/>
          </p:nvSpPr>
          <p:spPr>
            <a:xfrm>
              <a:off x="1033215" y="1937277"/>
              <a:ext cx="42648" cy="132039"/>
            </a:xfrm>
            <a:custGeom>
              <a:avLst/>
              <a:gdLst>
                <a:gd name="connsiteX0" fmla="*/ 22090 w 42648"/>
                <a:gd name="connsiteY0" fmla="*/ 56 h 132039"/>
                <a:gd name="connsiteX1" fmla="*/ 28636 w 42648"/>
                <a:gd name="connsiteY1" fmla="*/ 2831 h 132039"/>
                <a:gd name="connsiteX2" fmla="*/ 31413 w 42648"/>
                <a:gd name="connsiteY2" fmla="*/ 9374 h 132039"/>
                <a:gd name="connsiteX3" fmla="*/ 28636 w 42648"/>
                <a:gd name="connsiteY3" fmla="*/ 16115 h 132039"/>
                <a:gd name="connsiteX4" fmla="*/ 22090 w 42648"/>
                <a:gd name="connsiteY4" fmla="*/ 18890 h 132039"/>
                <a:gd name="connsiteX5" fmla="*/ 15345 w 42648"/>
                <a:gd name="connsiteY5" fmla="*/ 16115 h 132039"/>
                <a:gd name="connsiteX6" fmla="*/ 12568 w 42648"/>
                <a:gd name="connsiteY6" fmla="*/ 9374 h 132039"/>
                <a:gd name="connsiteX7" fmla="*/ 15345 w 42648"/>
                <a:gd name="connsiteY7" fmla="*/ 2831 h 132039"/>
                <a:gd name="connsiteX8" fmla="*/ 22090 w 42648"/>
                <a:gd name="connsiteY8" fmla="*/ 56 h 132039"/>
                <a:gd name="connsiteX9" fmla="*/ 29826 w 42648"/>
                <a:gd name="connsiteY9" fmla="*/ 44465 h 132039"/>
                <a:gd name="connsiteX10" fmla="*/ 29826 w 42648"/>
                <a:gd name="connsiteY10" fmla="*/ 112865 h 132039"/>
                <a:gd name="connsiteX11" fmla="*/ 31016 w 42648"/>
                <a:gd name="connsiteY11" fmla="*/ 123571 h 132039"/>
                <a:gd name="connsiteX12" fmla="*/ 34388 w 42648"/>
                <a:gd name="connsiteY12" fmla="*/ 127536 h 132039"/>
                <a:gd name="connsiteX13" fmla="*/ 42720 w 42648"/>
                <a:gd name="connsiteY13" fmla="*/ 128725 h 132039"/>
                <a:gd name="connsiteX14" fmla="*/ 42720 w 42648"/>
                <a:gd name="connsiteY14" fmla="*/ 132096 h 132039"/>
                <a:gd name="connsiteX15" fmla="*/ 1460 w 42648"/>
                <a:gd name="connsiteY15" fmla="*/ 132096 h 132039"/>
                <a:gd name="connsiteX16" fmla="*/ 1460 w 42648"/>
                <a:gd name="connsiteY16" fmla="*/ 128725 h 132039"/>
                <a:gd name="connsiteX17" fmla="*/ 9791 w 42648"/>
                <a:gd name="connsiteY17" fmla="*/ 127536 h 132039"/>
                <a:gd name="connsiteX18" fmla="*/ 13163 w 42648"/>
                <a:gd name="connsiteY18" fmla="*/ 123571 h 132039"/>
                <a:gd name="connsiteX19" fmla="*/ 14354 w 42648"/>
                <a:gd name="connsiteY19" fmla="*/ 112865 h 132039"/>
                <a:gd name="connsiteX20" fmla="*/ 14354 w 42648"/>
                <a:gd name="connsiteY20" fmla="*/ 80152 h 132039"/>
                <a:gd name="connsiteX21" fmla="*/ 13560 w 42648"/>
                <a:gd name="connsiteY21" fmla="*/ 62111 h 132039"/>
                <a:gd name="connsiteX22" fmla="*/ 11576 w 42648"/>
                <a:gd name="connsiteY22" fmla="*/ 58145 h 132039"/>
                <a:gd name="connsiteX23" fmla="*/ 7609 w 42648"/>
                <a:gd name="connsiteY23" fmla="*/ 56956 h 132039"/>
                <a:gd name="connsiteX24" fmla="*/ 1460 w 42648"/>
                <a:gd name="connsiteY24" fmla="*/ 58344 h 132039"/>
                <a:gd name="connsiteX25" fmla="*/ 71 w 42648"/>
                <a:gd name="connsiteY25" fmla="*/ 54973 h 132039"/>
                <a:gd name="connsiteX26" fmla="*/ 25660 w 42648"/>
                <a:gd name="connsiteY26" fmla="*/ 44465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090" y="56"/>
                  </a:moveTo>
                  <a:cubicBezTo>
                    <a:pt x="24718" y="56"/>
                    <a:pt x="26900" y="998"/>
                    <a:pt x="28636" y="2831"/>
                  </a:cubicBezTo>
                  <a:cubicBezTo>
                    <a:pt x="30471" y="4714"/>
                    <a:pt x="31413" y="6895"/>
                    <a:pt x="31413" y="9374"/>
                  </a:cubicBezTo>
                  <a:cubicBezTo>
                    <a:pt x="31413" y="12050"/>
                    <a:pt x="30471" y="14281"/>
                    <a:pt x="28636" y="16115"/>
                  </a:cubicBezTo>
                  <a:cubicBezTo>
                    <a:pt x="26900" y="17998"/>
                    <a:pt x="24718" y="18890"/>
                    <a:pt x="22090" y="18890"/>
                  </a:cubicBezTo>
                  <a:cubicBezTo>
                    <a:pt x="19412" y="18890"/>
                    <a:pt x="17180" y="17998"/>
                    <a:pt x="15345" y="16115"/>
                  </a:cubicBezTo>
                  <a:cubicBezTo>
                    <a:pt x="13461" y="14281"/>
                    <a:pt x="12568" y="12050"/>
                    <a:pt x="12568" y="9374"/>
                  </a:cubicBezTo>
                  <a:cubicBezTo>
                    <a:pt x="12568" y="6895"/>
                    <a:pt x="13461" y="4714"/>
                    <a:pt x="15345" y="2831"/>
                  </a:cubicBezTo>
                  <a:cubicBezTo>
                    <a:pt x="17180" y="998"/>
                    <a:pt x="19412" y="56"/>
                    <a:pt x="22090" y="56"/>
                  </a:cubicBezTo>
                  <a:close/>
                  <a:moveTo>
                    <a:pt x="29826" y="44465"/>
                  </a:moveTo>
                  <a:lnTo>
                    <a:pt x="29826" y="112865"/>
                  </a:lnTo>
                  <a:cubicBezTo>
                    <a:pt x="29826" y="118168"/>
                    <a:pt x="30223" y="121737"/>
                    <a:pt x="31016" y="123571"/>
                  </a:cubicBezTo>
                  <a:cubicBezTo>
                    <a:pt x="31809" y="125305"/>
                    <a:pt x="32901" y="126644"/>
                    <a:pt x="34388" y="127536"/>
                  </a:cubicBezTo>
                  <a:cubicBezTo>
                    <a:pt x="35975" y="128329"/>
                    <a:pt x="38752" y="128725"/>
                    <a:pt x="42720" y="128725"/>
                  </a:cubicBezTo>
                  <a:lnTo>
                    <a:pt x="42720" y="132096"/>
                  </a:lnTo>
                  <a:lnTo>
                    <a:pt x="1460" y="132096"/>
                  </a:lnTo>
                  <a:lnTo>
                    <a:pt x="1460" y="128725"/>
                  </a:lnTo>
                  <a:cubicBezTo>
                    <a:pt x="5526" y="128725"/>
                    <a:pt x="8304" y="128329"/>
                    <a:pt x="9791" y="127536"/>
                  </a:cubicBezTo>
                  <a:cubicBezTo>
                    <a:pt x="11229" y="126743"/>
                    <a:pt x="12370" y="125454"/>
                    <a:pt x="13163" y="123571"/>
                  </a:cubicBezTo>
                  <a:cubicBezTo>
                    <a:pt x="13957" y="121737"/>
                    <a:pt x="14354" y="118168"/>
                    <a:pt x="14354" y="112865"/>
                  </a:cubicBezTo>
                  <a:lnTo>
                    <a:pt x="14354" y="80152"/>
                  </a:lnTo>
                  <a:cubicBezTo>
                    <a:pt x="14354" y="70933"/>
                    <a:pt x="14056" y="64886"/>
                    <a:pt x="13560" y="62111"/>
                  </a:cubicBezTo>
                  <a:cubicBezTo>
                    <a:pt x="13163" y="60128"/>
                    <a:pt x="12469" y="58839"/>
                    <a:pt x="11576" y="58145"/>
                  </a:cubicBezTo>
                  <a:cubicBezTo>
                    <a:pt x="10634" y="57352"/>
                    <a:pt x="9295" y="56956"/>
                    <a:pt x="7609" y="56956"/>
                  </a:cubicBezTo>
                  <a:cubicBezTo>
                    <a:pt x="5874" y="56956"/>
                    <a:pt x="3840" y="57451"/>
                    <a:pt x="1460" y="58344"/>
                  </a:cubicBezTo>
                  <a:lnTo>
                    <a:pt x="71" y="54973"/>
                  </a:lnTo>
                  <a:lnTo>
                    <a:pt x="25660" y="44465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32CF368C-2A65-AD9C-C575-FB03A6ECD8EA}"/>
                </a:ext>
              </a:extLst>
            </p:cNvPr>
            <p:cNvSpPr/>
            <p:nvPr/>
          </p:nvSpPr>
          <p:spPr>
            <a:xfrm>
              <a:off x="1081719" y="1981686"/>
              <a:ext cx="93032" cy="87630"/>
            </a:xfrm>
            <a:custGeom>
              <a:avLst/>
              <a:gdLst>
                <a:gd name="connsiteX0" fmla="*/ 29632 w 93032"/>
                <a:gd name="connsiteY0" fmla="*/ 18098 h 87630"/>
                <a:gd name="connsiteX1" fmla="*/ 58196 w 93032"/>
                <a:gd name="connsiteY1" fmla="*/ 56 h 87630"/>
                <a:gd name="connsiteX2" fmla="*/ 70098 w 93032"/>
                <a:gd name="connsiteY2" fmla="*/ 3625 h 87630"/>
                <a:gd name="connsiteX3" fmla="*/ 78032 w 93032"/>
                <a:gd name="connsiteY3" fmla="*/ 15124 h 87630"/>
                <a:gd name="connsiteX4" fmla="*/ 80214 w 93032"/>
                <a:gd name="connsiteY4" fmla="*/ 32174 h 87630"/>
                <a:gd name="connsiteX5" fmla="*/ 80214 w 93032"/>
                <a:gd name="connsiteY5" fmla="*/ 68455 h 87630"/>
                <a:gd name="connsiteX6" fmla="*/ 81404 w 93032"/>
                <a:gd name="connsiteY6" fmla="*/ 79360 h 87630"/>
                <a:gd name="connsiteX7" fmla="*/ 84578 w 93032"/>
                <a:gd name="connsiteY7" fmla="*/ 83126 h 87630"/>
                <a:gd name="connsiteX8" fmla="*/ 93108 w 93032"/>
                <a:gd name="connsiteY8" fmla="*/ 84316 h 87630"/>
                <a:gd name="connsiteX9" fmla="*/ 93108 w 93032"/>
                <a:gd name="connsiteY9" fmla="*/ 87686 h 87630"/>
                <a:gd name="connsiteX10" fmla="*/ 51055 w 93032"/>
                <a:gd name="connsiteY10" fmla="*/ 87686 h 87630"/>
                <a:gd name="connsiteX11" fmla="*/ 51055 w 93032"/>
                <a:gd name="connsiteY11" fmla="*/ 84316 h 87630"/>
                <a:gd name="connsiteX12" fmla="*/ 52840 w 93032"/>
                <a:gd name="connsiteY12" fmla="*/ 84316 h 87630"/>
                <a:gd name="connsiteX13" fmla="*/ 61171 w 93032"/>
                <a:gd name="connsiteY13" fmla="*/ 82532 h 87630"/>
                <a:gd name="connsiteX14" fmla="*/ 64544 w 93032"/>
                <a:gd name="connsiteY14" fmla="*/ 77179 h 87630"/>
                <a:gd name="connsiteX15" fmla="*/ 64742 w 93032"/>
                <a:gd name="connsiteY15" fmla="*/ 68455 h 87630"/>
                <a:gd name="connsiteX16" fmla="*/ 64742 w 93032"/>
                <a:gd name="connsiteY16" fmla="*/ 33562 h 87630"/>
                <a:gd name="connsiteX17" fmla="*/ 61766 w 93032"/>
                <a:gd name="connsiteY17" fmla="*/ 16908 h 87630"/>
                <a:gd name="connsiteX18" fmla="*/ 51650 w 93032"/>
                <a:gd name="connsiteY18" fmla="*/ 11555 h 87630"/>
                <a:gd name="connsiteX19" fmla="*/ 29632 w 93032"/>
                <a:gd name="connsiteY19" fmla="*/ 23649 h 87630"/>
                <a:gd name="connsiteX20" fmla="*/ 29632 w 93032"/>
                <a:gd name="connsiteY20" fmla="*/ 68455 h 87630"/>
                <a:gd name="connsiteX21" fmla="*/ 30623 w 93032"/>
                <a:gd name="connsiteY21" fmla="*/ 79161 h 87630"/>
                <a:gd name="connsiteX22" fmla="*/ 34194 w 93032"/>
                <a:gd name="connsiteY22" fmla="*/ 83126 h 87630"/>
                <a:gd name="connsiteX23" fmla="*/ 43517 w 93032"/>
                <a:gd name="connsiteY23" fmla="*/ 84316 h 87630"/>
                <a:gd name="connsiteX24" fmla="*/ 43517 w 93032"/>
                <a:gd name="connsiteY24" fmla="*/ 87686 h 87630"/>
                <a:gd name="connsiteX25" fmla="*/ 1464 w 93032"/>
                <a:gd name="connsiteY25" fmla="*/ 87686 h 87630"/>
                <a:gd name="connsiteX26" fmla="*/ 1464 w 93032"/>
                <a:gd name="connsiteY26" fmla="*/ 84316 h 87630"/>
                <a:gd name="connsiteX27" fmla="*/ 3249 w 93032"/>
                <a:gd name="connsiteY27" fmla="*/ 84316 h 87630"/>
                <a:gd name="connsiteX28" fmla="*/ 11977 w 93032"/>
                <a:gd name="connsiteY28" fmla="*/ 81144 h 87630"/>
                <a:gd name="connsiteX29" fmla="*/ 14358 w 93032"/>
                <a:gd name="connsiteY29" fmla="*/ 68455 h 87630"/>
                <a:gd name="connsiteX30" fmla="*/ 14358 w 93032"/>
                <a:gd name="connsiteY30" fmla="*/ 36932 h 87630"/>
                <a:gd name="connsiteX31" fmla="*/ 13564 w 93032"/>
                <a:gd name="connsiteY31" fmla="*/ 18296 h 87630"/>
                <a:gd name="connsiteX32" fmla="*/ 11382 w 93032"/>
                <a:gd name="connsiteY32" fmla="*/ 13736 h 87630"/>
                <a:gd name="connsiteX33" fmla="*/ 7613 w 93032"/>
                <a:gd name="connsiteY33" fmla="*/ 12546 h 87630"/>
                <a:gd name="connsiteX34" fmla="*/ 1464 w 93032"/>
                <a:gd name="connsiteY34" fmla="*/ 13934 h 87630"/>
                <a:gd name="connsiteX35" fmla="*/ 76 w 93032"/>
                <a:gd name="connsiteY35" fmla="*/ 10564 h 87630"/>
                <a:gd name="connsiteX36" fmla="*/ 25664 w 93032"/>
                <a:gd name="connsiteY36" fmla="*/ 56 h 87630"/>
                <a:gd name="connsiteX37" fmla="*/ 29632 w 93032"/>
                <a:gd name="connsiteY37" fmla="*/ 56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29632" y="18098"/>
                  </a:moveTo>
                  <a:cubicBezTo>
                    <a:pt x="39550" y="6103"/>
                    <a:pt x="49071" y="56"/>
                    <a:pt x="58196" y="56"/>
                  </a:cubicBezTo>
                  <a:cubicBezTo>
                    <a:pt x="62808" y="56"/>
                    <a:pt x="66775" y="1246"/>
                    <a:pt x="70098" y="3625"/>
                  </a:cubicBezTo>
                  <a:cubicBezTo>
                    <a:pt x="73371" y="6004"/>
                    <a:pt x="76049" y="9870"/>
                    <a:pt x="78032" y="15124"/>
                  </a:cubicBezTo>
                  <a:cubicBezTo>
                    <a:pt x="79470" y="18841"/>
                    <a:pt x="80214" y="24541"/>
                    <a:pt x="80214" y="32174"/>
                  </a:cubicBezTo>
                  <a:lnTo>
                    <a:pt x="80214" y="68455"/>
                  </a:lnTo>
                  <a:cubicBezTo>
                    <a:pt x="80214" y="73907"/>
                    <a:pt x="80611" y="77526"/>
                    <a:pt x="81404" y="79360"/>
                  </a:cubicBezTo>
                  <a:cubicBezTo>
                    <a:pt x="82049" y="80946"/>
                    <a:pt x="83090" y="82234"/>
                    <a:pt x="84578" y="83126"/>
                  </a:cubicBezTo>
                  <a:cubicBezTo>
                    <a:pt x="86165" y="83920"/>
                    <a:pt x="88992" y="84316"/>
                    <a:pt x="93108" y="84316"/>
                  </a:cubicBezTo>
                  <a:lnTo>
                    <a:pt x="93108" y="87686"/>
                  </a:lnTo>
                  <a:lnTo>
                    <a:pt x="51055" y="87686"/>
                  </a:lnTo>
                  <a:lnTo>
                    <a:pt x="51055" y="84316"/>
                  </a:lnTo>
                  <a:lnTo>
                    <a:pt x="52840" y="84316"/>
                  </a:lnTo>
                  <a:cubicBezTo>
                    <a:pt x="56807" y="84316"/>
                    <a:pt x="59584" y="83721"/>
                    <a:pt x="61171" y="82532"/>
                  </a:cubicBezTo>
                  <a:cubicBezTo>
                    <a:pt x="62758" y="81342"/>
                    <a:pt x="63849" y="79558"/>
                    <a:pt x="64544" y="77179"/>
                  </a:cubicBezTo>
                  <a:cubicBezTo>
                    <a:pt x="64643" y="76287"/>
                    <a:pt x="64742" y="73362"/>
                    <a:pt x="64742" y="68455"/>
                  </a:cubicBezTo>
                  <a:lnTo>
                    <a:pt x="64742" y="33562"/>
                  </a:lnTo>
                  <a:cubicBezTo>
                    <a:pt x="64742" y="25929"/>
                    <a:pt x="63750" y="20378"/>
                    <a:pt x="61766" y="16908"/>
                  </a:cubicBezTo>
                  <a:cubicBezTo>
                    <a:pt x="59783" y="13339"/>
                    <a:pt x="56411" y="11555"/>
                    <a:pt x="51650" y="11555"/>
                  </a:cubicBezTo>
                  <a:cubicBezTo>
                    <a:pt x="44211" y="11555"/>
                    <a:pt x="36872" y="15619"/>
                    <a:pt x="29632" y="23649"/>
                  </a:cubicBezTo>
                  <a:lnTo>
                    <a:pt x="29632" y="68455"/>
                  </a:lnTo>
                  <a:cubicBezTo>
                    <a:pt x="29632" y="74304"/>
                    <a:pt x="29929" y="77873"/>
                    <a:pt x="30623" y="79161"/>
                  </a:cubicBezTo>
                  <a:cubicBezTo>
                    <a:pt x="31516" y="80896"/>
                    <a:pt x="32706" y="82234"/>
                    <a:pt x="34194" y="83126"/>
                  </a:cubicBezTo>
                  <a:cubicBezTo>
                    <a:pt x="35781" y="83920"/>
                    <a:pt x="38856" y="84316"/>
                    <a:pt x="43517" y="84316"/>
                  </a:cubicBezTo>
                  <a:lnTo>
                    <a:pt x="43517" y="87686"/>
                  </a:lnTo>
                  <a:lnTo>
                    <a:pt x="1464" y="87686"/>
                  </a:lnTo>
                  <a:lnTo>
                    <a:pt x="1464" y="84316"/>
                  </a:lnTo>
                  <a:lnTo>
                    <a:pt x="3249" y="84316"/>
                  </a:lnTo>
                  <a:cubicBezTo>
                    <a:pt x="7613" y="84316"/>
                    <a:pt x="10490" y="83275"/>
                    <a:pt x="11977" y="81144"/>
                  </a:cubicBezTo>
                  <a:cubicBezTo>
                    <a:pt x="13564" y="78913"/>
                    <a:pt x="14358" y="74700"/>
                    <a:pt x="14358" y="68455"/>
                  </a:cubicBezTo>
                  <a:lnTo>
                    <a:pt x="14358" y="36932"/>
                  </a:lnTo>
                  <a:cubicBezTo>
                    <a:pt x="14358" y="26772"/>
                    <a:pt x="14060" y="20576"/>
                    <a:pt x="13564" y="18296"/>
                  </a:cubicBezTo>
                  <a:cubicBezTo>
                    <a:pt x="13168" y="16066"/>
                    <a:pt x="12424" y="14529"/>
                    <a:pt x="11382" y="13736"/>
                  </a:cubicBezTo>
                  <a:cubicBezTo>
                    <a:pt x="10440" y="12943"/>
                    <a:pt x="9200" y="12546"/>
                    <a:pt x="7613" y="12546"/>
                  </a:cubicBezTo>
                  <a:cubicBezTo>
                    <a:pt x="5878" y="12546"/>
                    <a:pt x="3845" y="13042"/>
                    <a:pt x="1464" y="13934"/>
                  </a:cubicBezTo>
                  <a:lnTo>
                    <a:pt x="76" y="10564"/>
                  </a:lnTo>
                  <a:lnTo>
                    <a:pt x="25664" y="56"/>
                  </a:lnTo>
                  <a:lnTo>
                    <a:pt x="29632" y="56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1A7E25C3-1AE5-F5B8-910C-DEF1948E0199}"/>
                </a:ext>
              </a:extLst>
            </p:cNvPr>
            <p:cNvSpPr/>
            <p:nvPr/>
          </p:nvSpPr>
          <p:spPr>
            <a:xfrm>
              <a:off x="1182415" y="1981686"/>
              <a:ext cx="77361" cy="89414"/>
            </a:xfrm>
            <a:custGeom>
              <a:avLst/>
              <a:gdLst>
                <a:gd name="connsiteX0" fmla="*/ 47492 w 77361"/>
                <a:gd name="connsiteY0" fmla="*/ 75394 h 89414"/>
                <a:gd name="connsiteX1" fmla="*/ 31028 w 77361"/>
                <a:gd name="connsiteY1" fmla="*/ 87092 h 89414"/>
                <a:gd name="connsiteX2" fmla="*/ 20316 w 77361"/>
                <a:gd name="connsiteY2" fmla="*/ 89471 h 89414"/>
                <a:gd name="connsiteX3" fmla="*/ 5836 w 77361"/>
                <a:gd name="connsiteY3" fmla="*/ 83523 h 89414"/>
                <a:gd name="connsiteX4" fmla="*/ 83 w 77361"/>
                <a:gd name="connsiteY4" fmla="*/ 67464 h 89414"/>
                <a:gd name="connsiteX5" fmla="*/ 2860 w 77361"/>
                <a:gd name="connsiteY5" fmla="*/ 56758 h 89414"/>
                <a:gd name="connsiteX6" fmla="*/ 15952 w 77361"/>
                <a:gd name="connsiteY6" fmla="*/ 44863 h 89414"/>
                <a:gd name="connsiteX7" fmla="*/ 47492 w 77361"/>
                <a:gd name="connsiteY7" fmla="*/ 31381 h 89414"/>
                <a:gd name="connsiteX8" fmla="*/ 47492 w 77361"/>
                <a:gd name="connsiteY8" fmla="*/ 28011 h 89414"/>
                <a:gd name="connsiteX9" fmla="*/ 43326 w 77361"/>
                <a:gd name="connsiteY9" fmla="*/ 10564 h 89414"/>
                <a:gd name="connsiteX10" fmla="*/ 31623 w 77361"/>
                <a:gd name="connsiteY10" fmla="*/ 5806 h 89414"/>
                <a:gd name="connsiteX11" fmla="*/ 22498 w 77361"/>
                <a:gd name="connsiteY11" fmla="*/ 8978 h 89414"/>
                <a:gd name="connsiteX12" fmla="*/ 18928 w 77361"/>
                <a:gd name="connsiteY12" fmla="*/ 16115 h 89414"/>
                <a:gd name="connsiteX13" fmla="*/ 19126 w 77361"/>
                <a:gd name="connsiteY13" fmla="*/ 21666 h 89414"/>
                <a:gd name="connsiteX14" fmla="*/ 16944 w 77361"/>
                <a:gd name="connsiteY14" fmla="*/ 28209 h 89414"/>
                <a:gd name="connsiteX15" fmla="*/ 11191 w 77361"/>
                <a:gd name="connsiteY15" fmla="*/ 30588 h 89414"/>
                <a:gd name="connsiteX16" fmla="*/ 5637 w 77361"/>
                <a:gd name="connsiteY16" fmla="*/ 28209 h 89414"/>
                <a:gd name="connsiteX17" fmla="*/ 3455 w 77361"/>
                <a:gd name="connsiteY17" fmla="*/ 21468 h 89414"/>
                <a:gd name="connsiteX18" fmla="*/ 11588 w 77361"/>
                <a:gd name="connsiteY18" fmla="*/ 6797 h 89414"/>
                <a:gd name="connsiteX19" fmla="*/ 34400 w 77361"/>
                <a:gd name="connsiteY19" fmla="*/ 56 h 89414"/>
                <a:gd name="connsiteX20" fmla="*/ 53046 w 77361"/>
                <a:gd name="connsiteY20" fmla="*/ 4021 h 89414"/>
                <a:gd name="connsiteX21" fmla="*/ 61179 w 77361"/>
                <a:gd name="connsiteY21" fmla="*/ 12943 h 89414"/>
                <a:gd name="connsiteX22" fmla="*/ 62766 w 77361"/>
                <a:gd name="connsiteY22" fmla="*/ 29200 h 89414"/>
                <a:gd name="connsiteX23" fmla="*/ 62766 w 77361"/>
                <a:gd name="connsiteY23" fmla="*/ 58146 h 89414"/>
                <a:gd name="connsiteX24" fmla="*/ 63162 w 77361"/>
                <a:gd name="connsiteY24" fmla="*/ 73015 h 89414"/>
                <a:gd name="connsiteX25" fmla="*/ 64749 w 77361"/>
                <a:gd name="connsiteY25" fmla="*/ 76782 h 89414"/>
                <a:gd name="connsiteX26" fmla="*/ 67328 w 77361"/>
                <a:gd name="connsiteY26" fmla="*/ 77575 h 89414"/>
                <a:gd name="connsiteX27" fmla="*/ 69907 w 77361"/>
                <a:gd name="connsiteY27" fmla="*/ 76980 h 89414"/>
                <a:gd name="connsiteX28" fmla="*/ 77445 w 77361"/>
                <a:gd name="connsiteY28" fmla="*/ 70240 h 89414"/>
                <a:gd name="connsiteX29" fmla="*/ 77445 w 77361"/>
                <a:gd name="connsiteY29" fmla="*/ 75394 h 89414"/>
                <a:gd name="connsiteX30" fmla="*/ 57608 w 77361"/>
                <a:gd name="connsiteY30" fmla="*/ 89272 h 89414"/>
                <a:gd name="connsiteX31" fmla="*/ 50269 w 77361"/>
                <a:gd name="connsiteY31" fmla="*/ 86299 h 89414"/>
                <a:gd name="connsiteX32" fmla="*/ 47492 w 77361"/>
                <a:gd name="connsiteY32" fmla="*/ 75394 h 89414"/>
                <a:gd name="connsiteX33" fmla="*/ 47492 w 77361"/>
                <a:gd name="connsiteY33" fmla="*/ 69447 h 89414"/>
                <a:gd name="connsiteX34" fmla="*/ 47492 w 77361"/>
                <a:gd name="connsiteY34" fmla="*/ 36932 h 89414"/>
                <a:gd name="connsiteX35" fmla="*/ 29441 w 77361"/>
                <a:gd name="connsiteY35" fmla="*/ 44863 h 89414"/>
                <a:gd name="connsiteX36" fmla="*/ 18928 w 77361"/>
                <a:gd name="connsiteY36" fmla="*/ 53586 h 89414"/>
                <a:gd name="connsiteX37" fmla="*/ 15754 w 77361"/>
                <a:gd name="connsiteY37" fmla="*/ 63102 h 89414"/>
                <a:gd name="connsiteX38" fmla="*/ 19721 w 77361"/>
                <a:gd name="connsiteY38" fmla="*/ 74403 h 89414"/>
                <a:gd name="connsiteX39" fmla="*/ 28846 w 77361"/>
                <a:gd name="connsiteY39" fmla="*/ 78765 h 89414"/>
                <a:gd name="connsiteX40" fmla="*/ 47492 w 77361"/>
                <a:gd name="connsiteY40" fmla="*/ 69447 h 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361" h="89414">
                  <a:moveTo>
                    <a:pt x="47492" y="75394"/>
                  </a:moveTo>
                  <a:cubicBezTo>
                    <a:pt x="38764" y="82135"/>
                    <a:pt x="33259" y="86051"/>
                    <a:pt x="31028" y="87092"/>
                  </a:cubicBezTo>
                  <a:cubicBezTo>
                    <a:pt x="27705" y="88678"/>
                    <a:pt x="24135" y="89471"/>
                    <a:pt x="20316" y="89471"/>
                  </a:cubicBezTo>
                  <a:cubicBezTo>
                    <a:pt x="14464" y="89471"/>
                    <a:pt x="9654" y="87488"/>
                    <a:pt x="5836" y="83523"/>
                  </a:cubicBezTo>
                  <a:cubicBezTo>
                    <a:pt x="1968" y="79459"/>
                    <a:pt x="83" y="74106"/>
                    <a:pt x="83" y="67464"/>
                  </a:cubicBezTo>
                  <a:cubicBezTo>
                    <a:pt x="83" y="63400"/>
                    <a:pt x="976" y="59831"/>
                    <a:pt x="2860" y="56758"/>
                  </a:cubicBezTo>
                  <a:cubicBezTo>
                    <a:pt x="5340" y="52545"/>
                    <a:pt x="9704" y="48580"/>
                    <a:pt x="15952" y="44863"/>
                  </a:cubicBezTo>
                  <a:cubicBezTo>
                    <a:pt x="22300" y="41195"/>
                    <a:pt x="32813" y="36684"/>
                    <a:pt x="47492" y="31381"/>
                  </a:cubicBezTo>
                  <a:lnTo>
                    <a:pt x="47492" y="28011"/>
                  </a:lnTo>
                  <a:cubicBezTo>
                    <a:pt x="47492" y="19585"/>
                    <a:pt x="46103" y="13736"/>
                    <a:pt x="43326" y="10564"/>
                  </a:cubicBezTo>
                  <a:cubicBezTo>
                    <a:pt x="40648" y="7392"/>
                    <a:pt x="36780" y="5806"/>
                    <a:pt x="31623" y="5806"/>
                  </a:cubicBezTo>
                  <a:cubicBezTo>
                    <a:pt x="27755" y="5806"/>
                    <a:pt x="24730" y="6896"/>
                    <a:pt x="22498" y="8978"/>
                  </a:cubicBezTo>
                  <a:cubicBezTo>
                    <a:pt x="20118" y="11109"/>
                    <a:pt x="18928" y="13488"/>
                    <a:pt x="18928" y="16115"/>
                  </a:cubicBezTo>
                  <a:lnTo>
                    <a:pt x="19126" y="21666"/>
                  </a:lnTo>
                  <a:cubicBezTo>
                    <a:pt x="19126" y="24442"/>
                    <a:pt x="18382" y="26623"/>
                    <a:pt x="16944" y="28209"/>
                  </a:cubicBezTo>
                  <a:cubicBezTo>
                    <a:pt x="15456" y="29795"/>
                    <a:pt x="13572" y="30588"/>
                    <a:pt x="11191" y="30588"/>
                  </a:cubicBezTo>
                  <a:cubicBezTo>
                    <a:pt x="8910" y="30588"/>
                    <a:pt x="7075" y="29795"/>
                    <a:pt x="5637" y="28209"/>
                  </a:cubicBezTo>
                  <a:cubicBezTo>
                    <a:pt x="4150" y="26524"/>
                    <a:pt x="3455" y="24244"/>
                    <a:pt x="3455" y="21468"/>
                  </a:cubicBezTo>
                  <a:cubicBezTo>
                    <a:pt x="3455" y="16214"/>
                    <a:pt x="6133" y="11307"/>
                    <a:pt x="11588" y="6797"/>
                  </a:cubicBezTo>
                  <a:cubicBezTo>
                    <a:pt x="16994" y="2336"/>
                    <a:pt x="24581" y="56"/>
                    <a:pt x="34400" y="56"/>
                  </a:cubicBezTo>
                  <a:cubicBezTo>
                    <a:pt x="42037" y="56"/>
                    <a:pt x="48285" y="1394"/>
                    <a:pt x="53046" y="4021"/>
                  </a:cubicBezTo>
                  <a:cubicBezTo>
                    <a:pt x="56716" y="5905"/>
                    <a:pt x="59443" y="8879"/>
                    <a:pt x="61179" y="12943"/>
                  </a:cubicBezTo>
                  <a:cubicBezTo>
                    <a:pt x="62220" y="15619"/>
                    <a:pt x="62766" y="21022"/>
                    <a:pt x="62766" y="29200"/>
                  </a:cubicBezTo>
                  <a:lnTo>
                    <a:pt x="62766" y="58146"/>
                  </a:lnTo>
                  <a:cubicBezTo>
                    <a:pt x="62766" y="66225"/>
                    <a:pt x="62865" y="71181"/>
                    <a:pt x="63162" y="73015"/>
                  </a:cubicBezTo>
                  <a:cubicBezTo>
                    <a:pt x="63559" y="74899"/>
                    <a:pt x="64055" y="76138"/>
                    <a:pt x="64749" y="76782"/>
                  </a:cubicBezTo>
                  <a:cubicBezTo>
                    <a:pt x="65543" y="77327"/>
                    <a:pt x="66386" y="77575"/>
                    <a:pt x="67328" y="77575"/>
                  </a:cubicBezTo>
                  <a:cubicBezTo>
                    <a:pt x="68221" y="77575"/>
                    <a:pt x="69113" y="77377"/>
                    <a:pt x="69907" y="76980"/>
                  </a:cubicBezTo>
                  <a:cubicBezTo>
                    <a:pt x="71196" y="76187"/>
                    <a:pt x="73725" y="73957"/>
                    <a:pt x="77445" y="70240"/>
                  </a:cubicBezTo>
                  <a:lnTo>
                    <a:pt x="77445" y="75394"/>
                  </a:lnTo>
                  <a:cubicBezTo>
                    <a:pt x="70403" y="84663"/>
                    <a:pt x="63807" y="89272"/>
                    <a:pt x="57608" y="89272"/>
                  </a:cubicBezTo>
                  <a:cubicBezTo>
                    <a:pt x="54534" y="89272"/>
                    <a:pt x="52104" y="88281"/>
                    <a:pt x="50269" y="86299"/>
                  </a:cubicBezTo>
                  <a:cubicBezTo>
                    <a:pt x="48384" y="84217"/>
                    <a:pt x="47492" y="80549"/>
                    <a:pt x="47492" y="75394"/>
                  </a:cubicBezTo>
                  <a:close/>
                  <a:moveTo>
                    <a:pt x="47492" y="69447"/>
                  </a:moveTo>
                  <a:lnTo>
                    <a:pt x="47492" y="36932"/>
                  </a:lnTo>
                  <a:cubicBezTo>
                    <a:pt x="38070" y="40650"/>
                    <a:pt x="32069" y="43277"/>
                    <a:pt x="29441" y="44863"/>
                  </a:cubicBezTo>
                  <a:cubicBezTo>
                    <a:pt x="24531" y="47638"/>
                    <a:pt x="21010" y="50563"/>
                    <a:pt x="18928" y="53586"/>
                  </a:cubicBezTo>
                  <a:cubicBezTo>
                    <a:pt x="16795" y="56510"/>
                    <a:pt x="15754" y="59682"/>
                    <a:pt x="15754" y="63102"/>
                  </a:cubicBezTo>
                  <a:cubicBezTo>
                    <a:pt x="15754" y="67613"/>
                    <a:pt x="17043" y="71380"/>
                    <a:pt x="19721" y="74403"/>
                  </a:cubicBezTo>
                  <a:cubicBezTo>
                    <a:pt x="22349" y="77327"/>
                    <a:pt x="25374" y="78765"/>
                    <a:pt x="28846" y="78765"/>
                  </a:cubicBezTo>
                  <a:cubicBezTo>
                    <a:pt x="33606" y="78765"/>
                    <a:pt x="39805" y="75692"/>
                    <a:pt x="47492" y="69447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3DBBA22-2ACD-DADA-B3D0-75DE846DD004}"/>
                </a:ext>
              </a:extLst>
            </p:cNvPr>
            <p:cNvSpPr/>
            <p:nvPr/>
          </p:nvSpPr>
          <p:spPr>
            <a:xfrm>
              <a:off x="1261913" y="1956309"/>
              <a:ext cx="51375" cy="114395"/>
            </a:xfrm>
            <a:custGeom>
              <a:avLst/>
              <a:gdLst>
                <a:gd name="connsiteX0" fmla="*/ 29051 w 51375"/>
                <a:gd name="connsiteY0" fmla="*/ 56 h 114395"/>
                <a:gd name="connsiteX1" fmla="*/ 29051 w 51375"/>
                <a:gd name="connsiteY1" fmla="*/ 28011 h 114395"/>
                <a:gd name="connsiteX2" fmla="*/ 48887 w 51375"/>
                <a:gd name="connsiteY2" fmla="*/ 28011 h 114395"/>
                <a:gd name="connsiteX3" fmla="*/ 48887 w 51375"/>
                <a:gd name="connsiteY3" fmla="*/ 34553 h 114395"/>
                <a:gd name="connsiteX4" fmla="*/ 29051 w 51375"/>
                <a:gd name="connsiteY4" fmla="*/ 34553 h 114395"/>
                <a:gd name="connsiteX5" fmla="*/ 29051 w 51375"/>
                <a:gd name="connsiteY5" fmla="*/ 89669 h 114395"/>
                <a:gd name="connsiteX6" fmla="*/ 31233 w 51375"/>
                <a:gd name="connsiteY6" fmla="*/ 100970 h 114395"/>
                <a:gd name="connsiteX7" fmla="*/ 37382 w 51375"/>
                <a:gd name="connsiteY7" fmla="*/ 103745 h 114395"/>
                <a:gd name="connsiteX8" fmla="*/ 43333 w 51375"/>
                <a:gd name="connsiteY8" fmla="*/ 101961 h 114395"/>
                <a:gd name="connsiteX9" fmla="*/ 47895 w 51375"/>
                <a:gd name="connsiteY9" fmla="*/ 96212 h 114395"/>
                <a:gd name="connsiteX10" fmla="*/ 51466 w 51375"/>
                <a:gd name="connsiteY10" fmla="*/ 96212 h 114395"/>
                <a:gd name="connsiteX11" fmla="*/ 42143 w 51375"/>
                <a:gd name="connsiteY11" fmla="*/ 109891 h 114395"/>
                <a:gd name="connsiteX12" fmla="*/ 30043 w 51375"/>
                <a:gd name="connsiteY12" fmla="*/ 114451 h 114395"/>
                <a:gd name="connsiteX13" fmla="*/ 21513 w 51375"/>
                <a:gd name="connsiteY13" fmla="*/ 112072 h 114395"/>
                <a:gd name="connsiteX14" fmla="*/ 15562 w 51375"/>
                <a:gd name="connsiteY14" fmla="*/ 105331 h 114395"/>
                <a:gd name="connsiteX15" fmla="*/ 13578 w 51375"/>
                <a:gd name="connsiteY15" fmla="*/ 91652 h 114395"/>
                <a:gd name="connsiteX16" fmla="*/ 13578 w 51375"/>
                <a:gd name="connsiteY16" fmla="*/ 34553 h 114395"/>
                <a:gd name="connsiteX17" fmla="*/ 90 w 51375"/>
                <a:gd name="connsiteY17" fmla="*/ 34553 h 114395"/>
                <a:gd name="connsiteX18" fmla="*/ 90 w 51375"/>
                <a:gd name="connsiteY18" fmla="*/ 31381 h 114395"/>
                <a:gd name="connsiteX19" fmla="*/ 10603 w 51375"/>
                <a:gd name="connsiteY19" fmla="*/ 24640 h 114395"/>
                <a:gd name="connsiteX20" fmla="*/ 20124 w 51375"/>
                <a:gd name="connsiteY20" fmla="*/ 12943 h 114395"/>
                <a:gd name="connsiteX21" fmla="*/ 26075 w 51375"/>
                <a:gd name="connsiteY21" fmla="*/ 56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051" y="56"/>
                  </a:moveTo>
                  <a:lnTo>
                    <a:pt x="29051" y="28011"/>
                  </a:lnTo>
                  <a:lnTo>
                    <a:pt x="48887" y="28011"/>
                  </a:lnTo>
                  <a:lnTo>
                    <a:pt x="48887" y="34553"/>
                  </a:lnTo>
                  <a:lnTo>
                    <a:pt x="29051" y="34553"/>
                  </a:lnTo>
                  <a:lnTo>
                    <a:pt x="29051" y="89669"/>
                  </a:lnTo>
                  <a:cubicBezTo>
                    <a:pt x="29051" y="95220"/>
                    <a:pt x="29745" y="98987"/>
                    <a:pt x="31233" y="100970"/>
                  </a:cubicBezTo>
                  <a:cubicBezTo>
                    <a:pt x="32820" y="102853"/>
                    <a:pt x="34853" y="103745"/>
                    <a:pt x="37382" y="103745"/>
                  </a:cubicBezTo>
                  <a:cubicBezTo>
                    <a:pt x="39465" y="103745"/>
                    <a:pt x="41448" y="103151"/>
                    <a:pt x="43333" y="101961"/>
                  </a:cubicBezTo>
                  <a:cubicBezTo>
                    <a:pt x="45316" y="100672"/>
                    <a:pt x="46804" y="98739"/>
                    <a:pt x="47895" y="96212"/>
                  </a:cubicBezTo>
                  <a:lnTo>
                    <a:pt x="51466" y="96212"/>
                  </a:lnTo>
                  <a:cubicBezTo>
                    <a:pt x="49185" y="102308"/>
                    <a:pt x="46110" y="106868"/>
                    <a:pt x="42143" y="109891"/>
                  </a:cubicBezTo>
                  <a:cubicBezTo>
                    <a:pt x="38275" y="112964"/>
                    <a:pt x="34258" y="114451"/>
                    <a:pt x="30043" y="114451"/>
                  </a:cubicBezTo>
                  <a:cubicBezTo>
                    <a:pt x="27117" y="114451"/>
                    <a:pt x="24290" y="113658"/>
                    <a:pt x="21513" y="112072"/>
                  </a:cubicBezTo>
                  <a:cubicBezTo>
                    <a:pt x="18835" y="110486"/>
                    <a:pt x="16851" y="108256"/>
                    <a:pt x="15562" y="105331"/>
                  </a:cubicBezTo>
                  <a:cubicBezTo>
                    <a:pt x="14223" y="102457"/>
                    <a:pt x="13578" y="97897"/>
                    <a:pt x="13578" y="91652"/>
                  </a:cubicBezTo>
                  <a:lnTo>
                    <a:pt x="13578" y="34553"/>
                  </a:lnTo>
                  <a:lnTo>
                    <a:pt x="90" y="34553"/>
                  </a:lnTo>
                  <a:lnTo>
                    <a:pt x="90" y="31381"/>
                  </a:lnTo>
                  <a:cubicBezTo>
                    <a:pt x="3512" y="30092"/>
                    <a:pt x="7032" y="27812"/>
                    <a:pt x="10603" y="24640"/>
                  </a:cubicBezTo>
                  <a:cubicBezTo>
                    <a:pt x="14174" y="21369"/>
                    <a:pt x="17347" y="17453"/>
                    <a:pt x="20124" y="12943"/>
                  </a:cubicBezTo>
                  <a:cubicBezTo>
                    <a:pt x="21563" y="10564"/>
                    <a:pt x="23546" y="6301"/>
                    <a:pt x="26075" y="5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B7791173-3646-B2B7-5E2D-62E27952CB58}"/>
                </a:ext>
              </a:extLst>
            </p:cNvPr>
            <p:cNvSpPr/>
            <p:nvPr/>
          </p:nvSpPr>
          <p:spPr>
            <a:xfrm>
              <a:off x="1319344" y="1981686"/>
              <a:ext cx="82122" cy="90207"/>
            </a:xfrm>
            <a:custGeom>
              <a:avLst/>
              <a:gdLst>
                <a:gd name="connsiteX0" fmla="*/ 41353 w 82122"/>
                <a:gd name="connsiteY0" fmla="*/ 56 h 90207"/>
                <a:gd name="connsiteX1" fmla="*/ 72298 w 82122"/>
                <a:gd name="connsiteY1" fmla="*/ 14727 h 90207"/>
                <a:gd name="connsiteX2" fmla="*/ 82216 w 82122"/>
                <a:gd name="connsiteY2" fmla="*/ 43673 h 90207"/>
                <a:gd name="connsiteX3" fmla="*/ 76662 w 82122"/>
                <a:gd name="connsiteY3" fmla="*/ 66671 h 90207"/>
                <a:gd name="connsiteX4" fmla="*/ 61586 w 82122"/>
                <a:gd name="connsiteY4" fmla="*/ 84316 h 90207"/>
                <a:gd name="connsiteX5" fmla="*/ 40362 w 82122"/>
                <a:gd name="connsiteY5" fmla="*/ 90264 h 90207"/>
                <a:gd name="connsiteX6" fmla="*/ 9814 w 82122"/>
                <a:gd name="connsiteY6" fmla="*/ 74998 h 90207"/>
                <a:gd name="connsiteX7" fmla="*/ 94 w 82122"/>
                <a:gd name="connsiteY7" fmla="*/ 46052 h 90207"/>
                <a:gd name="connsiteX8" fmla="*/ 5846 w 82122"/>
                <a:gd name="connsiteY8" fmla="*/ 22856 h 90207"/>
                <a:gd name="connsiteX9" fmla="*/ 21120 w 82122"/>
                <a:gd name="connsiteY9" fmla="*/ 5607 h 90207"/>
                <a:gd name="connsiteX10" fmla="*/ 41353 w 82122"/>
                <a:gd name="connsiteY10" fmla="*/ 56 h 90207"/>
                <a:gd name="connsiteX11" fmla="*/ 38378 w 82122"/>
                <a:gd name="connsiteY11" fmla="*/ 6202 h 90207"/>
                <a:gd name="connsiteX12" fmla="*/ 28460 w 82122"/>
                <a:gd name="connsiteY12" fmla="*/ 9176 h 90207"/>
                <a:gd name="connsiteX13" fmla="*/ 20327 w 82122"/>
                <a:gd name="connsiteY13" fmla="*/ 19287 h 90207"/>
                <a:gd name="connsiteX14" fmla="*/ 17352 w 82122"/>
                <a:gd name="connsiteY14" fmla="*/ 38122 h 90207"/>
                <a:gd name="connsiteX15" fmla="*/ 24691 w 82122"/>
                <a:gd name="connsiteY15" fmla="*/ 70240 h 90207"/>
                <a:gd name="connsiteX16" fmla="*/ 44329 w 82122"/>
                <a:gd name="connsiteY16" fmla="*/ 83721 h 90207"/>
                <a:gd name="connsiteX17" fmla="*/ 59008 w 82122"/>
                <a:gd name="connsiteY17" fmla="*/ 76386 h 90207"/>
                <a:gd name="connsiteX18" fmla="*/ 64959 w 82122"/>
                <a:gd name="connsiteY18" fmla="*/ 50810 h 90207"/>
                <a:gd name="connsiteX19" fmla="*/ 55239 w 82122"/>
                <a:gd name="connsiteY19" fmla="*/ 15124 h 90207"/>
                <a:gd name="connsiteX20" fmla="*/ 38378 w 82122"/>
                <a:gd name="connsiteY20" fmla="*/ 6202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353" y="56"/>
                  </a:moveTo>
                  <a:cubicBezTo>
                    <a:pt x="54148" y="56"/>
                    <a:pt x="64463" y="4963"/>
                    <a:pt x="72298" y="14727"/>
                  </a:cubicBezTo>
                  <a:cubicBezTo>
                    <a:pt x="78894" y="23203"/>
                    <a:pt x="82216" y="32868"/>
                    <a:pt x="82216" y="43673"/>
                  </a:cubicBezTo>
                  <a:cubicBezTo>
                    <a:pt x="82216" y="51207"/>
                    <a:pt x="80332" y="58889"/>
                    <a:pt x="76662" y="66671"/>
                  </a:cubicBezTo>
                  <a:cubicBezTo>
                    <a:pt x="73091" y="74502"/>
                    <a:pt x="68033" y="80351"/>
                    <a:pt x="61586" y="84316"/>
                  </a:cubicBezTo>
                  <a:cubicBezTo>
                    <a:pt x="55239" y="88281"/>
                    <a:pt x="48147" y="90264"/>
                    <a:pt x="40362" y="90264"/>
                  </a:cubicBezTo>
                  <a:cubicBezTo>
                    <a:pt x="27518" y="90264"/>
                    <a:pt x="17352" y="85208"/>
                    <a:pt x="9814" y="74998"/>
                  </a:cubicBezTo>
                  <a:cubicBezTo>
                    <a:pt x="3317" y="66423"/>
                    <a:pt x="94" y="56758"/>
                    <a:pt x="94" y="46052"/>
                  </a:cubicBezTo>
                  <a:cubicBezTo>
                    <a:pt x="94" y="38271"/>
                    <a:pt x="1978" y="30538"/>
                    <a:pt x="5846" y="22856"/>
                  </a:cubicBezTo>
                  <a:cubicBezTo>
                    <a:pt x="9814" y="15074"/>
                    <a:pt x="14872" y="9325"/>
                    <a:pt x="21120" y="5607"/>
                  </a:cubicBezTo>
                  <a:cubicBezTo>
                    <a:pt x="27468" y="1940"/>
                    <a:pt x="34212" y="56"/>
                    <a:pt x="41353" y="56"/>
                  </a:cubicBezTo>
                  <a:close/>
                  <a:moveTo>
                    <a:pt x="38378" y="6202"/>
                  </a:moveTo>
                  <a:cubicBezTo>
                    <a:pt x="35055" y="6202"/>
                    <a:pt x="31733" y="7194"/>
                    <a:pt x="28460" y="9176"/>
                  </a:cubicBezTo>
                  <a:cubicBezTo>
                    <a:pt x="25137" y="11060"/>
                    <a:pt x="22410" y="14430"/>
                    <a:pt x="20327" y="19287"/>
                  </a:cubicBezTo>
                  <a:cubicBezTo>
                    <a:pt x="18343" y="24194"/>
                    <a:pt x="17352" y="30489"/>
                    <a:pt x="17352" y="38122"/>
                  </a:cubicBezTo>
                  <a:cubicBezTo>
                    <a:pt x="17352" y="50563"/>
                    <a:pt x="19781" y="61269"/>
                    <a:pt x="24691" y="70240"/>
                  </a:cubicBezTo>
                  <a:cubicBezTo>
                    <a:pt x="29700" y="79260"/>
                    <a:pt x="36246" y="83721"/>
                    <a:pt x="44329" y="83721"/>
                  </a:cubicBezTo>
                  <a:cubicBezTo>
                    <a:pt x="50280" y="83721"/>
                    <a:pt x="55140" y="81293"/>
                    <a:pt x="59008" y="76386"/>
                  </a:cubicBezTo>
                  <a:cubicBezTo>
                    <a:pt x="62975" y="71380"/>
                    <a:pt x="64959" y="62855"/>
                    <a:pt x="64959" y="50810"/>
                  </a:cubicBezTo>
                  <a:cubicBezTo>
                    <a:pt x="64959" y="35644"/>
                    <a:pt x="61686" y="23748"/>
                    <a:pt x="55239" y="15124"/>
                  </a:cubicBezTo>
                  <a:cubicBezTo>
                    <a:pt x="50875" y="9176"/>
                    <a:pt x="45221" y="6202"/>
                    <a:pt x="38378" y="6202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DA7CCAB8-0547-7D32-30FD-132A93FC7D71}"/>
                </a:ext>
              </a:extLst>
            </p:cNvPr>
            <p:cNvSpPr/>
            <p:nvPr/>
          </p:nvSpPr>
          <p:spPr>
            <a:xfrm>
              <a:off x="1409324" y="1981686"/>
              <a:ext cx="63277" cy="87630"/>
            </a:xfrm>
            <a:custGeom>
              <a:avLst/>
              <a:gdLst>
                <a:gd name="connsiteX0" fmla="*/ 29658 w 63277"/>
                <a:gd name="connsiteY0" fmla="*/ 56 h 87630"/>
                <a:gd name="connsiteX1" fmla="*/ 29658 w 63277"/>
                <a:gd name="connsiteY1" fmla="*/ 19287 h 87630"/>
                <a:gd name="connsiteX2" fmla="*/ 51676 w 63277"/>
                <a:gd name="connsiteY2" fmla="*/ 56 h 87630"/>
                <a:gd name="connsiteX3" fmla="*/ 60007 w 63277"/>
                <a:gd name="connsiteY3" fmla="*/ 3228 h 87630"/>
                <a:gd name="connsiteX4" fmla="*/ 63379 w 63277"/>
                <a:gd name="connsiteY4" fmla="*/ 10366 h 87630"/>
                <a:gd name="connsiteX5" fmla="*/ 60999 w 63277"/>
                <a:gd name="connsiteY5" fmla="*/ 16710 h 87630"/>
                <a:gd name="connsiteX6" fmla="*/ 55246 w 63277"/>
                <a:gd name="connsiteY6" fmla="*/ 19089 h 87630"/>
                <a:gd name="connsiteX7" fmla="*/ 47907 w 63277"/>
                <a:gd name="connsiteY7" fmla="*/ 15917 h 87630"/>
                <a:gd name="connsiteX8" fmla="*/ 41956 w 63277"/>
                <a:gd name="connsiteY8" fmla="*/ 12745 h 87630"/>
                <a:gd name="connsiteX9" fmla="*/ 38385 w 63277"/>
                <a:gd name="connsiteY9" fmla="*/ 14529 h 87630"/>
                <a:gd name="connsiteX10" fmla="*/ 29658 w 63277"/>
                <a:gd name="connsiteY10" fmla="*/ 27019 h 87630"/>
                <a:gd name="connsiteX11" fmla="*/ 29658 w 63277"/>
                <a:gd name="connsiteY11" fmla="*/ 67861 h 87630"/>
                <a:gd name="connsiteX12" fmla="*/ 31443 w 63277"/>
                <a:gd name="connsiteY12" fmla="*/ 78567 h 87630"/>
                <a:gd name="connsiteX13" fmla="*/ 35608 w 63277"/>
                <a:gd name="connsiteY13" fmla="*/ 82730 h 87630"/>
                <a:gd name="connsiteX14" fmla="*/ 44535 w 63277"/>
                <a:gd name="connsiteY14" fmla="*/ 84316 h 87630"/>
                <a:gd name="connsiteX15" fmla="*/ 44535 w 63277"/>
                <a:gd name="connsiteY15" fmla="*/ 87686 h 87630"/>
                <a:gd name="connsiteX16" fmla="*/ 1093 w 63277"/>
                <a:gd name="connsiteY16" fmla="*/ 87686 h 87630"/>
                <a:gd name="connsiteX17" fmla="*/ 1093 w 63277"/>
                <a:gd name="connsiteY17" fmla="*/ 84316 h 87630"/>
                <a:gd name="connsiteX18" fmla="*/ 10615 w 63277"/>
                <a:gd name="connsiteY18" fmla="*/ 82333 h 87630"/>
                <a:gd name="connsiteX19" fmla="*/ 13987 w 63277"/>
                <a:gd name="connsiteY19" fmla="*/ 77575 h 87630"/>
                <a:gd name="connsiteX20" fmla="*/ 14384 w 63277"/>
                <a:gd name="connsiteY20" fmla="*/ 68654 h 87630"/>
                <a:gd name="connsiteX21" fmla="*/ 14384 w 63277"/>
                <a:gd name="connsiteY21" fmla="*/ 35544 h 87630"/>
                <a:gd name="connsiteX22" fmla="*/ 13789 w 63277"/>
                <a:gd name="connsiteY22" fmla="*/ 17899 h 87630"/>
                <a:gd name="connsiteX23" fmla="*/ 11606 w 63277"/>
                <a:gd name="connsiteY23" fmla="*/ 13934 h 87630"/>
                <a:gd name="connsiteX24" fmla="*/ 7639 w 63277"/>
                <a:gd name="connsiteY24" fmla="*/ 12546 h 87630"/>
                <a:gd name="connsiteX25" fmla="*/ 1093 w 63277"/>
                <a:gd name="connsiteY25" fmla="*/ 13934 h 87630"/>
                <a:gd name="connsiteX26" fmla="*/ 101 w 63277"/>
                <a:gd name="connsiteY26" fmla="*/ 10564 h 87630"/>
                <a:gd name="connsiteX27" fmla="*/ 25889 w 63277"/>
                <a:gd name="connsiteY27" fmla="*/ 56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3277" h="87630">
                  <a:moveTo>
                    <a:pt x="29658" y="56"/>
                  </a:moveTo>
                  <a:lnTo>
                    <a:pt x="29658" y="19287"/>
                  </a:lnTo>
                  <a:cubicBezTo>
                    <a:pt x="36799" y="6500"/>
                    <a:pt x="44138" y="56"/>
                    <a:pt x="51676" y="56"/>
                  </a:cubicBezTo>
                  <a:cubicBezTo>
                    <a:pt x="55097" y="56"/>
                    <a:pt x="57875" y="1147"/>
                    <a:pt x="60007" y="3228"/>
                  </a:cubicBezTo>
                  <a:cubicBezTo>
                    <a:pt x="62239" y="5360"/>
                    <a:pt x="63379" y="7739"/>
                    <a:pt x="63379" y="10366"/>
                  </a:cubicBezTo>
                  <a:cubicBezTo>
                    <a:pt x="63379" y="12893"/>
                    <a:pt x="62586" y="15025"/>
                    <a:pt x="60999" y="16710"/>
                  </a:cubicBezTo>
                  <a:cubicBezTo>
                    <a:pt x="59412" y="18296"/>
                    <a:pt x="57478" y="19089"/>
                    <a:pt x="55246" y="19089"/>
                  </a:cubicBezTo>
                  <a:cubicBezTo>
                    <a:pt x="53114" y="19089"/>
                    <a:pt x="50684" y="18048"/>
                    <a:pt x="47907" y="15917"/>
                  </a:cubicBezTo>
                  <a:cubicBezTo>
                    <a:pt x="45229" y="13835"/>
                    <a:pt x="43245" y="12745"/>
                    <a:pt x="41956" y="12745"/>
                  </a:cubicBezTo>
                  <a:cubicBezTo>
                    <a:pt x="40865" y="12745"/>
                    <a:pt x="39675" y="13339"/>
                    <a:pt x="38385" y="14529"/>
                  </a:cubicBezTo>
                  <a:cubicBezTo>
                    <a:pt x="35608" y="17057"/>
                    <a:pt x="32683" y="21220"/>
                    <a:pt x="29658" y="27019"/>
                  </a:cubicBezTo>
                  <a:lnTo>
                    <a:pt x="29658" y="67861"/>
                  </a:lnTo>
                  <a:cubicBezTo>
                    <a:pt x="29658" y="72520"/>
                    <a:pt x="30253" y="76088"/>
                    <a:pt x="31443" y="78567"/>
                  </a:cubicBezTo>
                  <a:cubicBezTo>
                    <a:pt x="32236" y="80153"/>
                    <a:pt x="33625" y="81540"/>
                    <a:pt x="35608" y="82730"/>
                  </a:cubicBezTo>
                  <a:cubicBezTo>
                    <a:pt x="37691" y="83820"/>
                    <a:pt x="40667" y="84316"/>
                    <a:pt x="44535" y="84316"/>
                  </a:cubicBezTo>
                  <a:lnTo>
                    <a:pt x="44535" y="87686"/>
                  </a:lnTo>
                  <a:lnTo>
                    <a:pt x="1093" y="87686"/>
                  </a:lnTo>
                  <a:lnTo>
                    <a:pt x="1093" y="84316"/>
                  </a:lnTo>
                  <a:cubicBezTo>
                    <a:pt x="5457" y="84316"/>
                    <a:pt x="8631" y="83672"/>
                    <a:pt x="10615" y="82333"/>
                  </a:cubicBezTo>
                  <a:cubicBezTo>
                    <a:pt x="12202" y="81293"/>
                    <a:pt x="13293" y="79707"/>
                    <a:pt x="13987" y="77575"/>
                  </a:cubicBezTo>
                  <a:cubicBezTo>
                    <a:pt x="14235" y="76534"/>
                    <a:pt x="14384" y="73561"/>
                    <a:pt x="14384" y="68654"/>
                  </a:cubicBezTo>
                  <a:lnTo>
                    <a:pt x="14384" y="35544"/>
                  </a:lnTo>
                  <a:cubicBezTo>
                    <a:pt x="14384" y="25632"/>
                    <a:pt x="14185" y="19783"/>
                    <a:pt x="13789" y="17899"/>
                  </a:cubicBezTo>
                  <a:cubicBezTo>
                    <a:pt x="13392" y="16066"/>
                    <a:pt x="12648" y="14727"/>
                    <a:pt x="11606" y="13934"/>
                  </a:cubicBezTo>
                  <a:cubicBezTo>
                    <a:pt x="10515" y="13042"/>
                    <a:pt x="9226" y="12546"/>
                    <a:pt x="7639" y="12546"/>
                  </a:cubicBezTo>
                  <a:cubicBezTo>
                    <a:pt x="5656" y="12546"/>
                    <a:pt x="3474" y="13042"/>
                    <a:pt x="1093" y="13934"/>
                  </a:cubicBezTo>
                  <a:lnTo>
                    <a:pt x="101" y="10564"/>
                  </a:lnTo>
                  <a:lnTo>
                    <a:pt x="25889" y="56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EA776537-01EF-BB2C-BD7C-24BBDFE8B071}"/>
                </a:ext>
              </a:extLst>
            </p:cNvPr>
            <p:cNvSpPr/>
            <p:nvPr/>
          </p:nvSpPr>
          <p:spPr>
            <a:xfrm>
              <a:off x="1480832" y="1981686"/>
              <a:ext cx="57921" cy="90207"/>
            </a:xfrm>
            <a:custGeom>
              <a:avLst/>
              <a:gdLst>
                <a:gd name="connsiteX0" fmla="*/ 51681 w 57921"/>
                <a:gd name="connsiteY0" fmla="*/ 56 h 90207"/>
                <a:gd name="connsiteX1" fmla="*/ 51681 w 57921"/>
                <a:gd name="connsiteY1" fmla="*/ 29200 h 90207"/>
                <a:gd name="connsiteX2" fmla="*/ 48705 w 57921"/>
                <a:gd name="connsiteY2" fmla="*/ 29200 h 90207"/>
                <a:gd name="connsiteX3" fmla="*/ 39581 w 57921"/>
                <a:gd name="connsiteY3" fmla="*/ 10564 h 90207"/>
                <a:gd name="connsiteX4" fmla="*/ 25497 w 57921"/>
                <a:gd name="connsiteY4" fmla="*/ 5607 h 90207"/>
                <a:gd name="connsiteX5" fmla="*/ 14984 w 57921"/>
                <a:gd name="connsiteY5" fmla="*/ 9176 h 90207"/>
                <a:gd name="connsiteX6" fmla="*/ 11016 w 57921"/>
                <a:gd name="connsiteY6" fmla="*/ 16710 h 90207"/>
                <a:gd name="connsiteX7" fmla="*/ 13992 w 57921"/>
                <a:gd name="connsiteY7" fmla="*/ 25632 h 90207"/>
                <a:gd name="connsiteX8" fmla="*/ 25695 w 57921"/>
                <a:gd name="connsiteY8" fmla="*/ 33562 h 90207"/>
                <a:gd name="connsiteX9" fmla="*/ 39184 w 57921"/>
                <a:gd name="connsiteY9" fmla="*/ 40303 h 90207"/>
                <a:gd name="connsiteX10" fmla="*/ 58028 w 57921"/>
                <a:gd name="connsiteY10" fmla="*/ 64490 h 90207"/>
                <a:gd name="connsiteX11" fmla="*/ 49300 w 57921"/>
                <a:gd name="connsiteY11" fmla="*/ 83126 h 90207"/>
                <a:gd name="connsiteX12" fmla="*/ 29662 w 57921"/>
                <a:gd name="connsiteY12" fmla="*/ 90264 h 90207"/>
                <a:gd name="connsiteX13" fmla="*/ 11810 w 57921"/>
                <a:gd name="connsiteY13" fmla="*/ 87488 h 90207"/>
                <a:gd name="connsiteX14" fmla="*/ 6851 w 57921"/>
                <a:gd name="connsiteY14" fmla="*/ 86497 h 90207"/>
                <a:gd name="connsiteX15" fmla="*/ 3479 w 57921"/>
                <a:gd name="connsiteY15" fmla="*/ 89074 h 90207"/>
                <a:gd name="connsiteX16" fmla="*/ 503 w 57921"/>
                <a:gd name="connsiteY16" fmla="*/ 89074 h 90207"/>
                <a:gd name="connsiteX17" fmla="*/ 503 w 57921"/>
                <a:gd name="connsiteY17" fmla="*/ 58542 h 90207"/>
                <a:gd name="connsiteX18" fmla="*/ 3479 w 57921"/>
                <a:gd name="connsiteY18" fmla="*/ 58542 h 90207"/>
                <a:gd name="connsiteX19" fmla="*/ 13397 w 57921"/>
                <a:gd name="connsiteY19" fmla="*/ 78170 h 90207"/>
                <a:gd name="connsiteX20" fmla="*/ 29861 w 57921"/>
                <a:gd name="connsiteY20" fmla="*/ 84713 h 90207"/>
                <a:gd name="connsiteX21" fmla="*/ 40176 w 57921"/>
                <a:gd name="connsiteY21" fmla="*/ 81144 h 90207"/>
                <a:gd name="connsiteX22" fmla="*/ 44341 w 57921"/>
                <a:gd name="connsiteY22" fmla="*/ 72024 h 90207"/>
                <a:gd name="connsiteX23" fmla="*/ 39779 w 57921"/>
                <a:gd name="connsiteY23" fmla="*/ 61318 h 90207"/>
                <a:gd name="connsiteX24" fmla="*/ 21926 w 57921"/>
                <a:gd name="connsiteY24" fmla="*/ 50216 h 90207"/>
                <a:gd name="connsiteX25" fmla="*/ 4272 w 57921"/>
                <a:gd name="connsiteY25" fmla="*/ 38122 h 90207"/>
                <a:gd name="connsiteX26" fmla="*/ 106 w 57921"/>
                <a:gd name="connsiteY26" fmla="*/ 24839 h 90207"/>
                <a:gd name="connsiteX27" fmla="*/ 7248 w 57921"/>
                <a:gd name="connsiteY27" fmla="*/ 7194 h 90207"/>
                <a:gd name="connsiteX28" fmla="*/ 25894 w 57921"/>
                <a:gd name="connsiteY28" fmla="*/ 56 h 90207"/>
                <a:gd name="connsiteX29" fmla="*/ 37994 w 57921"/>
                <a:gd name="connsiteY29" fmla="*/ 2237 h 90207"/>
                <a:gd name="connsiteX30" fmla="*/ 44341 w 57921"/>
                <a:gd name="connsiteY30" fmla="*/ 3625 h 90207"/>
                <a:gd name="connsiteX31" fmla="*/ 46722 w 57921"/>
                <a:gd name="connsiteY31" fmla="*/ 3030 h 90207"/>
                <a:gd name="connsiteX32" fmla="*/ 48705 w 57921"/>
                <a:gd name="connsiteY32" fmla="*/ 56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921" h="90207">
                  <a:moveTo>
                    <a:pt x="51681" y="56"/>
                  </a:moveTo>
                  <a:lnTo>
                    <a:pt x="51681" y="29200"/>
                  </a:lnTo>
                  <a:lnTo>
                    <a:pt x="48705" y="29200"/>
                  </a:lnTo>
                  <a:cubicBezTo>
                    <a:pt x="46325" y="20080"/>
                    <a:pt x="43250" y="13885"/>
                    <a:pt x="39581" y="10564"/>
                  </a:cubicBezTo>
                  <a:cubicBezTo>
                    <a:pt x="35861" y="7293"/>
                    <a:pt x="31150" y="5607"/>
                    <a:pt x="25497" y="5607"/>
                  </a:cubicBezTo>
                  <a:cubicBezTo>
                    <a:pt x="21133" y="5607"/>
                    <a:pt x="17612" y="6797"/>
                    <a:pt x="14984" y="9176"/>
                  </a:cubicBezTo>
                  <a:cubicBezTo>
                    <a:pt x="12306" y="11456"/>
                    <a:pt x="11016" y="13934"/>
                    <a:pt x="11016" y="16710"/>
                  </a:cubicBezTo>
                  <a:cubicBezTo>
                    <a:pt x="11016" y="20179"/>
                    <a:pt x="12008" y="23153"/>
                    <a:pt x="13992" y="25632"/>
                  </a:cubicBezTo>
                  <a:cubicBezTo>
                    <a:pt x="15975" y="28159"/>
                    <a:pt x="19843" y="30786"/>
                    <a:pt x="25695" y="33562"/>
                  </a:cubicBezTo>
                  <a:lnTo>
                    <a:pt x="39184" y="40303"/>
                  </a:lnTo>
                  <a:cubicBezTo>
                    <a:pt x="51730" y="46399"/>
                    <a:pt x="58028" y="54478"/>
                    <a:pt x="58028" y="64490"/>
                  </a:cubicBezTo>
                  <a:cubicBezTo>
                    <a:pt x="58028" y="72173"/>
                    <a:pt x="55103" y="78368"/>
                    <a:pt x="49300" y="83126"/>
                  </a:cubicBezTo>
                  <a:cubicBezTo>
                    <a:pt x="43449" y="87885"/>
                    <a:pt x="36903" y="90264"/>
                    <a:pt x="29662" y="90264"/>
                  </a:cubicBezTo>
                  <a:cubicBezTo>
                    <a:pt x="24505" y="90264"/>
                    <a:pt x="18554" y="89322"/>
                    <a:pt x="11810" y="87488"/>
                  </a:cubicBezTo>
                  <a:cubicBezTo>
                    <a:pt x="9826" y="86844"/>
                    <a:pt x="8140" y="86497"/>
                    <a:pt x="6851" y="86497"/>
                  </a:cubicBezTo>
                  <a:cubicBezTo>
                    <a:pt x="5363" y="86497"/>
                    <a:pt x="4272" y="87389"/>
                    <a:pt x="3479" y="89074"/>
                  </a:cubicBezTo>
                  <a:lnTo>
                    <a:pt x="503" y="89074"/>
                  </a:lnTo>
                  <a:lnTo>
                    <a:pt x="503" y="58542"/>
                  </a:lnTo>
                  <a:lnTo>
                    <a:pt x="3479" y="58542"/>
                  </a:lnTo>
                  <a:cubicBezTo>
                    <a:pt x="5165" y="67266"/>
                    <a:pt x="8487" y="73808"/>
                    <a:pt x="13397" y="78170"/>
                  </a:cubicBezTo>
                  <a:cubicBezTo>
                    <a:pt x="18257" y="82532"/>
                    <a:pt x="23761" y="84713"/>
                    <a:pt x="29861" y="84713"/>
                  </a:cubicBezTo>
                  <a:cubicBezTo>
                    <a:pt x="34076" y="84713"/>
                    <a:pt x="37498" y="83523"/>
                    <a:pt x="40176" y="81144"/>
                  </a:cubicBezTo>
                  <a:cubicBezTo>
                    <a:pt x="42953" y="78666"/>
                    <a:pt x="44341" y="75593"/>
                    <a:pt x="44341" y="72024"/>
                  </a:cubicBezTo>
                  <a:cubicBezTo>
                    <a:pt x="44341" y="67811"/>
                    <a:pt x="42804" y="64242"/>
                    <a:pt x="39779" y="61318"/>
                  </a:cubicBezTo>
                  <a:cubicBezTo>
                    <a:pt x="36853" y="58443"/>
                    <a:pt x="30902" y="54726"/>
                    <a:pt x="21926" y="50216"/>
                  </a:cubicBezTo>
                  <a:cubicBezTo>
                    <a:pt x="12901" y="45755"/>
                    <a:pt x="7049" y="41690"/>
                    <a:pt x="4272" y="38122"/>
                  </a:cubicBezTo>
                  <a:cubicBezTo>
                    <a:pt x="1495" y="34553"/>
                    <a:pt x="106" y="30142"/>
                    <a:pt x="106" y="24839"/>
                  </a:cubicBezTo>
                  <a:cubicBezTo>
                    <a:pt x="106" y="17850"/>
                    <a:pt x="2487" y="11952"/>
                    <a:pt x="7248" y="7194"/>
                  </a:cubicBezTo>
                  <a:cubicBezTo>
                    <a:pt x="12008" y="2435"/>
                    <a:pt x="18207" y="56"/>
                    <a:pt x="25894" y="56"/>
                  </a:cubicBezTo>
                  <a:cubicBezTo>
                    <a:pt x="29167" y="56"/>
                    <a:pt x="33233" y="800"/>
                    <a:pt x="37994" y="2237"/>
                  </a:cubicBezTo>
                  <a:cubicBezTo>
                    <a:pt x="41168" y="3179"/>
                    <a:pt x="43250" y="3625"/>
                    <a:pt x="44341" y="3625"/>
                  </a:cubicBezTo>
                  <a:cubicBezTo>
                    <a:pt x="45383" y="3625"/>
                    <a:pt x="46176" y="3427"/>
                    <a:pt x="46722" y="3030"/>
                  </a:cubicBezTo>
                  <a:cubicBezTo>
                    <a:pt x="47218" y="2634"/>
                    <a:pt x="47912" y="1642"/>
                    <a:pt x="48705" y="5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E25D315E-0054-475C-ADE5-1CA09CEDCAFC}"/>
              </a:ext>
            </a:extLst>
          </p:cNvPr>
          <p:cNvSpPr/>
          <p:nvPr/>
        </p:nvSpPr>
        <p:spPr>
          <a:xfrm>
            <a:off x="4747411" y="3161263"/>
            <a:ext cx="12695" cy="1141128"/>
          </a:xfrm>
          <a:custGeom>
            <a:avLst/>
            <a:gdLst>
              <a:gd name="connsiteX0" fmla="*/ -121 w 12695"/>
              <a:gd name="connsiteY0" fmla="*/ 1141067 h 1141128"/>
              <a:gd name="connsiteX1" fmla="*/ -121 w 12695"/>
              <a:gd name="connsiteY1" fmla="*/ -62 h 114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95" h="1141128">
                <a:moveTo>
                  <a:pt x="-121" y="1141067"/>
                </a:moveTo>
                <a:lnTo>
                  <a:pt x="-121" y="-62"/>
                </a:ln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49728C48-EEAC-E45F-61C6-32E44E14476F}"/>
              </a:ext>
            </a:extLst>
          </p:cNvPr>
          <p:cNvSpPr/>
          <p:nvPr/>
        </p:nvSpPr>
        <p:spPr>
          <a:xfrm>
            <a:off x="4501692" y="3592033"/>
            <a:ext cx="228310" cy="408900"/>
          </a:xfrm>
          <a:custGeom>
            <a:avLst/>
            <a:gdLst>
              <a:gd name="connsiteX0" fmla="*/ 0 w 228310"/>
              <a:gd name="connsiteY0" fmla="*/ 408901 h 408900"/>
              <a:gd name="connsiteX1" fmla="*/ 0 w 228310"/>
              <a:gd name="connsiteY1" fmla="*/ 0 h 408900"/>
              <a:gd name="connsiteX2" fmla="*/ 228311 w 228310"/>
              <a:gd name="connsiteY2" fmla="*/ 0 h 408900"/>
              <a:gd name="connsiteX3" fmla="*/ 228311 w 228310"/>
              <a:gd name="connsiteY3" fmla="*/ 408901 h 40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310" h="408900">
                <a:moveTo>
                  <a:pt x="0" y="408901"/>
                </a:moveTo>
                <a:lnTo>
                  <a:pt x="0" y="0"/>
                </a:lnTo>
                <a:lnTo>
                  <a:pt x="228311" y="0"/>
                </a:lnTo>
                <a:lnTo>
                  <a:pt x="228311" y="408901"/>
                </a:lnTo>
                <a:close/>
              </a:path>
            </a:pathLst>
          </a:custGeom>
          <a:solidFill>
            <a:srgbClr val="FFFFFF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2" name="Freeform: Shape 221">
            <a:extLst>
              <a:ext uri="{FF2B5EF4-FFF2-40B4-BE49-F238E27FC236}">
                <a16:creationId xmlns:a16="http://schemas.microsoft.com/office/drawing/2014/main" id="{8040CD48-81CC-D312-7A90-A156951B2BDC}"/>
              </a:ext>
            </a:extLst>
          </p:cNvPr>
          <p:cNvSpPr/>
          <p:nvPr/>
        </p:nvSpPr>
        <p:spPr>
          <a:xfrm>
            <a:off x="4556486" y="3869425"/>
            <a:ext cx="125960" cy="132833"/>
          </a:xfrm>
          <a:custGeom>
            <a:avLst/>
            <a:gdLst>
              <a:gd name="connsiteX0" fmla="*/ 359 w 125960"/>
              <a:gd name="connsiteY0" fmla="*/ 44222 h 132833"/>
              <a:gd name="connsiteX1" fmla="*/ 359 w 125960"/>
              <a:gd name="connsiteY1" fmla="*/ 209 h 132833"/>
              <a:gd name="connsiteX2" fmla="*/ 3732 w 125960"/>
              <a:gd name="connsiteY2" fmla="*/ 209 h 132833"/>
              <a:gd name="connsiteX3" fmla="*/ 3732 w 125960"/>
              <a:gd name="connsiteY3" fmla="*/ 2787 h 132833"/>
              <a:gd name="connsiteX4" fmla="*/ 5913 w 125960"/>
              <a:gd name="connsiteY4" fmla="*/ 9924 h 132833"/>
              <a:gd name="connsiteX5" fmla="*/ 12063 w 125960"/>
              <a:gd name="connsiteY5" fmla="*/ 18251 h 132833"/>
              <a:gd name="connsiteX6" fmla="*/ 25155 w 125960"/>
              <a:gd name="connsiteY6" fmla="*/ 27569 h 132833"/>
              <a:gd name="connsiteX7" fmla="*/ 72960 w 125960"/>
              <a:gd name="connsiteY7" fmla="*/ 57902 h 132833"/>
              <a:gd name="connsiteX8" fmla="*/ 104500 w 125960"/>
              <a:gd name="connsiteY8" fmla="*/ 57902 h 132833"/>
              <a:gd name="connsiteX9" fmla="*/ 118980 w 125960"/>
              <a:gd name="connsiteY9" fmla="*/ 55325 h 132833"/>
              <a:gd name="connsiteX10" fmla="*/ 122948 w 125960"/>
              <a:gd name="connsiteY10" fmla="*/ 44222 h 132833"/>
              <a:gd name="connsiteX11" fmla="*/ 122948 w 125960"/>
              <a:gd name="connsiteY11" fmla="*/ 40059 h 132833"/>
              <a:gd name="connsiteX12" fmla="*/ 126320 w 125960"/>
              <a:gd name="connsiteY12" fmla="*/ 40059 h 132833"/>
              <a:gd name="connsiteX13" fmla="*/ 126320 w 125960"/>
              <a:gd name="connsiteY13" fmla="*/ 93589 h 132833"/>
              <a:gd name="connsiteX14" fmla="*/ 122948 w 125960"/>
              <a:gd name="connsiteY14" fmla="*/ 93589 h 132833"/>
              <a:gd name="connsiteX15" fmla="*/ 122948 w 125960"/>
              <a:gd name="connsiteY15" fmla="*/ 89227 h 132833"/>
              <a:gd name="connsiteX16" fmla="*/ 117989 w 125960"/>
              <a:gd name="connsiteY16" fmla="*/ 77728 h 132833"/>
              <a:gd name="connsiteX17" fmla="*/ 104500 w 125960"/>
              <a:gd name="connsiteY17" fmla="*/ 75745 h 132833"/>
              <a:gd name="connsiteX18" fmla="*/ 74745 w 125960"/>
              <a:gd name="connsiteY18" fmla="*/ 75745 h 132833"/>
              <a:gd name="connsiteX19" fmla="*/ 21981 w 125960"/>
              <a:gd name="connsiteY19" fmla="*/ 110242 h 132833"/>
              <a:gd name="connsiteX20" fmla="*/ 10278 w 125960"/>
              <a:gd name="connsiteY20" fmla="*/ 118569 h 132833"/>
              <a:gd name="connsiteX21" fmla="*/ 4723 w 125960"/>
              <a:gd name="connsiteY21" fmla="*/ 127689 h 132833"/>
              <a:gd name="connsiteX22" fmla="*/ 3732 w 125960"/>
              <a:gd name="connsiteY22" fmla="*/ 133042 h 132833"/>
              <a:gd name="connsiteX23" fmla="*/ 359 w 125960"/>
              <a:gd name="connsiteY23" fmla="*/ 133042 h 132833"/>
              <a:gd name="connsiteX24" fmla="*/ 359 w 125960"/>
              <a:gd name="connsiteY24" fmla="*/ 79314 h 132833"/>
              <a:gd name="connsiteX25" fmla="*/ 3732 w 125960"/>
              <a:gd name="connsiteY25" fmla="*/ 79314 h 132833"/>
              <a:gd name="connsiteX26" fmla="*/ 3732 w 125960"/>
              <a:gd name="connsiteY26" fmla="*/ 82090 h 132833"/>
              <a:gd name="connsiteX27" fmla="*/ 5913 w 125960"/>
              <a:gd name="connsiteY27" fmla="*/ 90218 h 132833"/>
              <a:gd name="connsiteX28" fmla="*/ 12063 w 125960"/>
              <a:gd name="connsiteY28" fmla="*/ 93787 h 132833"/>
              <a:gd name="connsiteX29" fmla="*/ 23965 w 125960"/>
              <a:gd name="connsiteY29" fmla="*/ 88037 h 132833"/>
              <a:gd name="connsiteX30" fmla="*/ 64629 w 125960"/>
              <a:gd name="connsiteY30" fmla="*/ 61669 h 132833"/>
              <a:gd name="connsiteX31" fmla="*/ 25750 w 125960"/>
              <a:gd name="connsiteY31" fmla="*/ 37085 h 132833"/>
              <a:gd name="connsiteX32" fmla="*/ 12856 w 125960"/>
              <a:gd name="connsiteY32" fmla="*/ 31534 h 132833"/>
              <a:gd name="connsiteX33" fmla="*/ 8294 w 125960"/>
              <a:gd name="connsiteY33" fmla="*/ 32922 h 132833"/>
              <a:gd name="connsiteX34" fmla="*/ 4922 w 125960"/>
              <a:gd name="connsiteY34" fmla="*/ 36688 h 132833"/>
              <a:gd name="connsiteX35" fmla="*/ 3732 w 125960"/>
              <a:gd name="connsiteY35" fmla="*/ 44222 h 13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5960" h="132833">
                <a:moveTo>
                  <a:pt x="359" y="44222"/>
                </a:moveTo>
                <a:lnTo>
                  <a:pt x="359" y="209"/>
                </a:lnTo>
                <a:lnTo>
                  <a:pt x="3732" y="209"/>
                </a:lnTo>
                <a:lnTo>
                  <a:pt x="3732" y="2787"/>
                </a:lnTo>
                <a:cubicBezTo>
                  <a:pt x="3732" y="4373"/>
                  <a:pt x="4475" y="6751"/>
                  <a:pt x="5913" y="9924"/>
                </a:cubicBezTo>
                <a:cubicBezTo>
                  <a:pt x="7401" y="12997"/>
                  <a:pt x="9435" y="15772"/>
                  <a:pt x="12063" y="18251"/>
                </a:cubicBezTo>
                <a:cubicBezTo>
                  <a:pt x="14741" y="20778"/>
                  <a:pt x="19105" y="23901"/>
                  <a:pt x="25155" y="27569"/>
                </a:cubicBezTo>
                <a:lnTo>
                  <a:pt x="72960" y="57902"/>
                </a:lnTo>
                <a:lnTo>
                  <a:pt x="104500" y="57902"/>
                </a:lnTo>
                <a:cubicBezTo>
                  <a:pt x="112186" y="57902"/>
                  <a:pt x="116997" y="57060"/>
                  <a:pt x="118980" y="55325"/>
                </a:cubicBezTo>
                <a:cubicBezTo>
                  <a:pt x="121658" y="52946"/>
                  <a:pt x="122948" y="49278"/>
                  <a:pt x="122948" y="44222"/>
                </a:cubicBezTo>
                <a:lnTo>
                  <a:pt x="122948" y="40059"/>
                </a:lnTo>
                <a:lnTo>
                  <a:pt x="126320" y="40059"/>
                </a:lnTo>
                <a:lnTo>
                  <a:pt x="126320" y="93589"/>
                </a:lnTo>
                <a:lnTo>
                  <a:pt x="122948" y="93589"/>
                </a:lnTo>
                <a:lnTo>
                  <a:pt x="122948" y="89227"/>
                </a:lnTo>
                <a:cubicBezTo>
                  <a:pt x="122948" y="83825"/>
                  <a:pt x="121311" y="80008"/>
                  <a:pt x="117989" y="77728"/>
                </a:cubicBezTo>
                <a:cubicBezTo>
                  <a:pt x="116005" y="76439"/>
                  <a:pt x="111542" y="75745"/>
                  <a:pt x="104500" y="75745"/>
                </a:cubicBezTo>
                <a:lnTo>
                  <a:pt x="74745" y="75745"/>
                </a:lnTo>
                <a:lnTo>
                  <a:pt x="21981" y="110242"/>
                </a:lnTo>
                <a:cubicBezTo>
                  <a:pt x="15782" y="114356"/>
                  <a:pt x="11864" y="117132"/>
                  <a:pt x="10278" y="118569"/>
                </a:cubicBezTo>
                <a:cubicBezTo>
                  <a:pt x="8691" y="120056"/>
                  <a:pt x="6856" y="123080"/>
                  <a:pt x="4723" y="127689"/>
                </a:cubicBezTo>
                <a:cubicBezTo>
                  <a:pt x="4079" y="128879"/>
                  <a:pt x="3732" y="130663"/>
                  <a:pt x="3732" y="133042"/>
                </a:cubicBezTo>
                <a:lnTo>
                  <a:pt x="359" y="133042"/>
                </a:lnTo>
                <a:lnTo>
                  <a:pt x="359" y="79314"/>
                </a:lnTo>
                <a:lnTo>
                  <a:pt x="3732" y="79314"/>
                </a:lnTo>
                <a:lnTo>
                  <a:pt x="3732" y="82090"/>
                </a:lnTo>
                <a:cubicBezTo>
                  <a:pt x="3732" y="85014"/>
                  <a:pt x="4475" y="87740"/>
                  <a:pt x="5913" y="90218"/>
                </a:cubicBezTo>
                <a:cubicBezTo>
                  <a:pt x="7252" y="92597"/>
                  <a:pt x="9286" y="93787"/>
                  <a:pt x="12063" y="93787"/>
                </a:cubicBezTo>
                <a:cubicBezTo>
                  <a:pt x="14195" y="93787"/>
                  <a:pt x="18162" y="91904"/>
                  <a:pt x="23965" y="88037"/>
                </a:cubicBezTo>
                <a:lnTo>
                  <a:pt x="64629" y="61669"/>
                </a:lnTo>
                <a:lnTo>
                  <a:pt x="25750" y="37085"/>
                </a:lnTo>
                <a:cubicBezTo>
                  <a:pt x="19948" y="33417"/>
                  <a:pt x="15633" y="31534"/>
                  <a:pt x="12856" y="31534"/>
                </a:cubicBezTo>
                <a:cubicBezTo>
                  <a:pt x="11170" y="31534"/>
                  <a:pt x="9633" y="32030"/>
                  <a:pt x="8294" y="32922"/>
                </a:cubicBezTo>
                <a:cubicBezTo>
                  <a:pt x="6856" y="33715"/>
                  <a:pt x="5715" y="35003"/>
                  <a:pt x="4922" y="36688"/>
                </a:cubicBezTo>
                <a:cubicBezTo>
                  <a:pt x="4128" y="38423"/>
                  <a:pt x="3732" y="40951"/>
                  <a:pt x="3732" y="44222"/>
                </a:cubicBez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3" name="Graphic 7">
            <a:extLst>
              <a:ext uri="{FF2B5EF4-FFF2-40B4-BE49-F238E27FC236}">
                <a16:creationId xmlns:a16="http://schemas.microsoft.com/office/drawing/2014/main" id="{87804338-BA4C-A8EF-F8D4-D7B2594FE824}"/>
              </a:ext>
            </a:extLst>
          </p:cNvPr>
          <p:cNvGrpSpPr/>
          <p:nvPr/>
        </p:nvGrpSpPr>
        <p:grpSpPr>
          <a:xfrm>
            <a:off x="4550338" y="3591548"/>
            <a:ext cx="134687" cy="280096"/>
            <a:chOff x="4550338" y="3591548"/>
            <a:chExt cx="134687" cy="280096"/>
          </a:xfrm>
          <a:solidFill>
            <a:srgbClr val="000000"/>
          </a:solidFill>
        </p:grpSpPr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AEB0371D-040F-4BE4-D79B-9969A9A2F374}"/>
                </a:ext>
              </a:extLst>
            </p:cNvPr>
            <p:cNvSpPr/>
            <p:nvPr/>
          </p:nvSpPr>
          <p:spPr>
            <a:xfrm>
              <a:off x="4550338" y="3829019"/>
              <a:ext cx="132108" cy="42625"/>
            </a:xfrm>
            <a:custGeom>
              <a:avLst/>
              <a:gdLst>
                <a:gd name="connsiteX0" fmla="*/ 359 w 132108"/>
                <a:gd name="connsiteY0" fmla="*/ 20818 h 42625"/>
                <a:gd name="connsiteX1" fmla="*/ 3136 w 132108"/>
                <a:gd name="connsiteY1" fmla="*/ 14275 h 42625"/>
                <a:gd name="connsiteX2" fmla="*/ 9682 w 132108"/>
                <a:gd name="connsiteY2" fmla="*/ 11499 h 42625"/>
                <a:gd name="connsiteX3" fmla="*/ 16426 w 132108"/>
                <a:gd name="connsiteY3" fmla="*/ 14275 h 42625"/>
                <a:gd name="connsiteX4" fmla="*/ 19203 w 132108"/>
                <a:gd name="connsiteY4" fmla="*/ 20818 h 42625"/>
                <a:gd name="connsiteX5" fmla="*/ 16426 w 132108"/>
                <a:gd name="connsiteY5" fmla="*/ 27558 h 42625"/>
                <a:gd name="connsiteX6" fmla="*/ 9682 w 132108"/>
                <a:gd name="connsiteY6" fmla="*/ 30334 h 42625"/>
                <a:gd name="connsiteX7" fmla="*/ 3136 w 132108"/>
                <a:gd name="connsiteY7" fmla="*/ 27558 h 42625"/>
                <a:gd name="connsiteX8" fmla="*/ 359 w 132108"/>
                <a:gd name="connsiteY8" fmla="*/ 20818 h 42625"/>
                <a:gd name="connsiteX9" fmla="*/ 44792 w 132108"/>
                <a:gd name="connsiteY9" fmla="*/ 13086 h 42625"/>
                <a:gd name="connsiteX10" fmla="*/ 113227 w 132108"/>
                <a:gd name="connsiteY10" fmla="*/ 13086 h 42625"/>
                <a:gd name="connsiteX11" fmla="*/ 123939 w 132108"/>
                <a:gd name="connsiteY11" fmla="*/ 11896 h 42625"/>
                <a:gd name="connsiteX12" fmla="*/ 127906 w 132108"/>
                <a:gd name="connsiteY12" fmla="*/ 8526 h 42625"/>
                <a:gd name="connsiteX13" fmla="*/ 129096 w 132108"/>
                <a:gd name="connsiteY13" fmla="*/ 199 h 42625"/>
                <a:gd name="connsiteX14" fmla="*/ 132468 w 132108"/>
                <a:gd name="connsiteY14" fmla="*/ 199 h 42625"/>
                <a:gd name="connsiteX15" fmla="*/ 132468 w 132108"/>
                <a:gd name="connsiteY15" fmla="*/ 41437 h 42625"/>
                <a:gd name="connsiteX16" fmla="*/ 129096 w 132108"/>
                <a:gd name="connsiteY16" fmla="*/ 41437 h 42625"/>
                <a:gd name="connsiteX17" fmla="*/ 127906 w 132108"/>
                <a:gd name="connsiteY17" fmla="*/ 33110 h 42625"/>
                <a:gd name="connsiteX18" fmla="*/ 123939 w 132108"/>
                <a:gd name="connsiteY18" fmla="*/ 29739 h 42625"/>
                <a:gd name="connsiteX19" fmla="*/ 113227 w 132108"/>
                <a:gd name="connsiteY19" fmla="*/ 28550 h 42625"/>
                <a:gd name="connsiteX20" fmla="*/ 80497 w 132108"/>
                <a:gd name="connsiteY20" fmla="*/ 28550 h 42625"/>
                <a:gd name="connsiteX21" fmla="*/ 62446 w 132108"/>
                <a:gd name="connsiteY21" fmla="*/ 29343 h 42625"/>
                <a:gd name="connsiteX22" fmla="*/ 58479 w 132108"/>
                <a:gd name="connsiteY22" fmla="*/ 31325 h 42625"/>
                <a:gd name="connsiteX23" fmla="*/ 57289 w 132108"/>
                <a:gd name="connsiteY23" fmla="*/ 35290 h 42625"/>
                <a:gd name="connsiteX24" fmla="*/ 58677 w 132108"/>
                <a:gd name="connsiteY24" fmla="*/ 41437 h 42625"/>
                <a:gd name="connsiteX25" fmla="*/ 55305 w 132108"/>
                <a:gd name="connsiteY25" fmla="*/ 42824 h 42625"/>
                <a:gd name="connsiteX26" fmla="*/ 44792 w 132108"/>
                <a:gd name="connsiteY26" fmla="*/ 17249 h 4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2108" h="42625">
                  <a:moveTo>
                    <a:pt x="359" y="20818"/>
                  </a:moveTo>
                  <a:cubicBezTo>
                    <a:pt x="359" y="18191"/>
                    <a:pt x="1301" y="16010"/>
                    <a:pt x="3136" y="14275"/>
                  </a:cubicBezTo>
                  <a:cubicBezTo>
                    <a:pt x="5020" y="12441"/>
                    <a:pt x="7202" y="11499"/>
                    <a:pt x="9682" y="11499"/>
                  </a:cubicBezTo>
                  <a:cubicBezTo>
                    <a:pt x="12360" y="11499"/>
                    <a:pt x="14591" y="12441"/>
                    <a:pt x="16426" y="14275"/>
                  </a:cubicBezTo>
                  <a:cubicBezTo>
                    <a:pt x="18310" y="16010"/>
                    <a:pt x="19203" y="18191"/>
                    <a:pt x="19203" y="20818"/>
                  </a:cubicBezTo>
                  <a:cubicBezTo>
                    <a:pt x="19203" y="23494"/>
                    <a:pt x="18310" y="25724"/>
                    <a:pt x="16426" y="27558"/>
                  </a:cubicBezTo>
                  <a:cubicBezTo>
                    <a:pt x="14591" y="29442"/>
                    <a:pt x="12360" y="30334"/>
                    <a:pt x="9682" y="30334"/>
                  </a:cubicBezTo>
                  <a:cubicBezTo>
                    <a:pt x="7202" y="30334"/>
                    <a:pt x="5020" y="29442"/>
                    <a:pt x="3136" y="27558"/>
                  </a:cubicBezTo>
                  <a:cubicBezTo>
                    <a:pt x="1301" y="25724"/>
                    <a:pt x="359" y="23494"/>
                    <a:pt x="359" y="20818"/>
                  </a:cubicBezTo>
                  <a:close/>
                  <a:moveTo>
                    <a:pt x="44792" y="13086"/>
                  </a:moveTo>
                  <a:lnTo>
                    <a:pt x="113227" y="13086"/>
                  </a:lnTo>
                  <a:cubicBezTo>
                    <a:pt x="118533" y="13086"/>
                    <a:pt x="122104" y="12689"/>
                    <a:pt x="123939" y="11896"/>
                  </a:cubicBezTo>
                  <a:cubicBezTo>
                    <a:pt x="125674" y="11103"/>
                    <a:pt x="127013" y="10013"/>
                    <a:pt x="127906" y="8526"/>
                  </a:cubicBezTo>
                  <a:cubicBezTo>
                    <a:pt x="128699" y="6940"/>
                    <a:pt x="129096" y="4164"/>
                    <a:pt x="129096" y="199"/>
                  </a:cubicBezTo>
                  <a:lnTo>
                    <a:pt x="132468" y="199"/>
                  </a:lnTo>
                  <a:lnTo>
                    <a:pt x="132468" y="41437"/>
                  </a:lnTo>
                  <a:lnTo>
                    <a:pt x="129096" y="41437"/>
                  </a:lnTo>
                  <a:cubicBezTo>
                    <a:pt x="129096" y="37372"/>
                    <a:pt x="128699" y="34597"/>
                    <a:pt x="127906" y="33110"/>
                  </a:cubicBezTo>
                  <a:cubicBezTo>
                    <a:pt x="127113" y="31672"/>
                    <a:pt x="125823" y="30532"/>
                    <a:pt x="123939" y="29739"/>
                  </a:cubicBezTo>
                  <a:cubicBezTo>
                    <a:pt x="122104" y="28946"/>
                    <a:pt x="118533" y="28550"/>
                    <a:pt x="113227" y="28550"/>
                  </a:cubicBezTo>
                  <a:lnTo>
                    <a:pt x="80497" y="28550"/>
                  </a:lnTo>
                  <a:cubicBezTo>
                    <a:pt x="71273" y="28550"/>
                    <a:pt x="65223" y="28847"/>
                    <a:pt x="62446" y="29343"/>
                  </a:cubicBezTo>
                  <a:cubicBezTo>
                    <a:pt x="60463" y="29739"/>
                    <a:pt x="59173" y="30433"/>
                    <a:pt x="58479" y="31325"/>
                  </a:cubicBezTo>
                  <a:cubicBezTo>
                    <a:pt x="57686" y="32267"/>
                    <a:pt x="57289" y="33605"/>
                    <a:pt x="57289" y="35290"/>
                  </a:cubicBezTo>
                  <a:cubicBezTo>
                    <a:pt x="57289" y="37025"/>
                    <a:pt x="57785" y="39057"/>
                    <a:pt x="58677" y="41437"/>
                  </a:cubicBezTo>
                  <a:lnTo>
                    <a:pt x="55305" y="42824"/>
                  </a:lnTo>
                  <a:lnTo>
                    <a:pt x="44792" y="17249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BAD36625-0E7B-A3E2-A566-2A5F173F000B}"/>
                </a:ext>
              </a:extLst>
            </p:cNvPr>
            <p:cNvSpPr/>
            <p:nvPr/>
          </p:nvSpPr>
          <p:spPr>
            <a:xfrm>
              <a:off x="4594770" y="3745453"/>
              <a:ext cx="90255" cy="71769"/>
            </a:xfrm>
            <a:custGeom>
              <a:avLst/>
              <a:gdLst>
                <a:gd name="connsiteX0" fmla="*/ 35073 w 90255"/>
                <a:gd name="connsiteY0" fmla="*/ 58879 h 71769"/>
                <a:gd name="connsiteX1" fmla="*/ 64629 w 90255"/>
                <a:gd name="connsiteY1" fmla="*/ 49759 h 71769"/>
                <a:gd name="connsiteX2" fmla="*/ 75539 w 90255"/>
                <a:gd name="connsiteY2" fmla="*/ 27951 h 71769"/>
                <a:gd name="connsiteX3" fmla="*/ 70976 w 90255"/>
                <a:gd name="connsiteY3" fmla="*/ 13280 h 71769"/>
                <a:gd name="connsiteX4" fmla="*/ 55107 w 90255"/>
                <a:gd name="connsiteY4" fmla="*/ 2970 h 71769"/>
                <a:gd name="connsiteX5" fmla="*/ 57091 w 90255"/>
                <a:gd name="connsiteY5" fmla="*/ 195 h 71769"/>
                <a:gd name="connsiteX6" fmla="*/ 80300 w 90255"/>
                <a:gd name="connsiteY6" fmla="*/ 11495 h 71769"/>
                <a:gd name="connsiteX7" fmla="*/ 90614 w 90255"/>
                <a:gd name="connsiteY7" fmla="*/ 34890 h 71769"/>
                <a:gd name="connsiteX8" fmla="*/ 78713 w 90255"/>
                <a:gd name="connsiteY8" fmla="*/ 61060 h 71769"/>
                <a:gd name="connsiteX9" fmla="*/ 46578 w 90255"/>
                <a:gd name="connsiteY9" fmla="*/ 71964 h 71769"/>
                <a:gd name="connsiteX10" fmla="*/ 12658 w 90255"/>
                <a:gd name="connsiteY10" fmla="*/ 60862 h 71769"/>
                <a:gd name="connsiteX11" fmla="*/ 359 w 90255"/>
                <a:gd name="connsiteY11" fmla="*/ 32709 h 71769"/>
                <a:gd name="connsiteX12" fmla="*/ 9881 w 90255"/>
                <a:gd name="connsiteY12" fmla="*/ 9314 h 71769"/>
                <a:gd name="connsiteX13" fmla="*/ 35073 w 90255"/>
                <a:gd name="connsiteY13" fmla="*/ 195 h 71769"/>
                <a:gd name="connsiteX14" fmla="*/ 29519 w 90255"/>
                <a:gd name="connsiteY14" fmla="*/ 58879 h 71769"/>
                <a:gd name="connsiteX15" fmla="*/ 29519 w 90255"/>
                <a:gd name="connsiteY15" fmla="*/ 19426 h 71769"/>
                <a:gd name="connsiteX16" fmla="*/ 18014 w 90255"/>
                <a:gd name="connsiteY16" fmla="*/ 21408 h 71769"/>
                <a:gd name="connsiteX17" fmla="*/ 9881 w 90255"/>
                <a:gd name="connsiteY17" fmla="*/ 28347 h 71769"/>
                <a:gd name="connsiteX18" fmla="*/ 6905 w 90255"/>
                <a:gd name="connsiteY18" fmla="*/ 38062 h 71769"/>
                <a:gd name="connsiteX19" fmla="*/ 13055 w 90255"/>
                <a:gd name="connsiteY19" fmla="*/ 51742 h 71769"/>
                <a:gd name="connsiteX20" fmla="*/ 29519 w 90255"/>
                <a:gd name="connsiteY20" fmla="*/ 58879 h 7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255" h="71769">
                  <a:moveTo>
                    <a:pt x="35073" y="58879"/>
                  </a:moveTo>
                  <a:cubicBezTo>
                    <a:pt x="47669" y="58879"/>
                    <a:pt x="57488" y="55856"/>
                    <a:pt x="64629" y="49759"/>
                  </a:cubicBezTo>
                  <a:cubicBezTo>
                    <a:pt x="71919" y="43564"/>
                    <a:pt x="75539" y="36278"/>
                    <a:pt x="75539" y="27951"/>
                  </a:cubicBezTo>
                  <a:cubicBezTo>
                    <a:pt x="75539" y="22300"/>
                    <a:pt x="74051" y="17393"/>
                    <a:pt x="70976" y="13280"/>
                  </a:cubicBezTo>
                  <a:cubicBezTo>
                    <a:pt x="67803" y="9215"/>
                    <a:pt x="62546" y="5746"/>
                    <a:pt x="55107" y="2970"/>
                  </a:cubicBezTo>
                  <a:lnTo>
                    <a:pt x="57091" y="195"/>
                  </a:lnTo>
                  <a:cubicBezTo>
                    <a:pt x="65571" y="1384"/>
                    <a:pt x="73307" y="5151"/>
                    <a:pt x="80300" y="11495"/>
                  </a:cubicBezTo>
                  <a:cubicBezTo>
                    <a:pt x="87193" y="17740"/>
                    <a:pt x="90614" y="25522"/>
                    <a:pt x="90614" y="34890"/>
                  </a:cubicBezTo>
                  <a:cubicBezTo>
                    <a:pt x="90614" y="45100"/>
                    <a:pt x="86647" y="53823"/>
                    <a:pt x="78713" y="61060"/>
                  </a:cubicBezTo>
                  <a:cubicBezTo>
                    <a:pt x="70778" y="68346"/>
                    <a:pt x="60067" y="71964"/>
                    <a:pt x="46578" y="71964"/>
                  </a:cubicBezTo>
                  <a:cubicBezTo>
                    <a:pt x="32048" y="71964"/>
                    <a:pt x="20741" y="68296"/>
                    <a:pt x="12658" y="60862"/>
                  </a:cubicBezTo>
                  <a:cubicBezTo>
                    <a:pt x="4475" y="53476"/>
                    <a:pt x="359" y="44109"/>
                    <a:pt x="359" y="32709"/>
                  </a:cubicBezTo>
                  <a:cubicBezTo>
                    <a:pt x="359" y="23193"/>
                    <a:pt x="3533" y="15411"/>
                    <a:pt x="9881" y="9314"/>
                  </a:cubicBezTo>
                  <a:cubicBezTo>
                    <a:pt x="16129" y="3268"/>
                    <a:pt x="24510" y="195"/>
                    <a:pt x="35073" y="195"/>
                  </a:cubicBezTo>
                  <a:close/>
                  <a:moveTo>
                    <a:pt x="29519" y="58879"/>
                  </a:moveTo>
                  <a:lnTo>
                    <a:pt x="29519" y="19426"/>
                  </a:lnTo>
                  <a:cubicBezTo>
                    <a:pt x="24113" y="19822"/>
                    <a:pt x="20295" y="20516"/>
                    <a:pt x="18014" y="21408"/>
                  </a:cubicBezTo>
                  <a:cubicBezTo>
                    <a:pt x="14592" y="22994"/>
                    <a:pt x="11864" y="25324"/>
                    <a:pt x="9881" y="28347"/>
                  </a:cubicBezTo>
                  <a:cubicBezTo>
                    <a:pt x="7897" y="31420"/>
                    <a:pt x="6905" y="34642"/>
                    <a:pt x="6905" y="38062"/>
                  </a:cubicBezTo>
                  <a:cubicBezTo>
                    <a:pt x="6905" y="43117"/>
                    <a:pt x="8988" y="47677"/>
                    <a:pt x="13055" y="51742"/>
                  </a:cubicBezTo>
                  <a:cubicBezTo>
                    <a:pt x="17022" y="55856"/>
                    <a:pt x="22526" y="58235"/>
                    <a:pt x="29519" y="58879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BB3AB55-AE1B-A35B-25D1-5328A1BF8F42}"/>
                </a:ext>
              </a:extLst>
            </p:cNvPr>
            <p:cNvSpPr/>
            <p:nvPr/>
          </p:nvSpPr>
          <p:spPr>
            <a:xfrm>
              <a:off x="4550338" y="3690974"/>
              <a:ext cx="132108" cy="43220"/>
            </a:xfrm>
            <a:custGeom>
              <a:avLst/>
              <a:gdLst>
                <a:gd name="connsiteX0" fmla="*/ 359 w 132108"/>
                <a:gd name="connsiteY0" fmla="*/ 14066 h 43220"/>
                <a:gd name="connsiteX1" fmla="*/ 113227 w 132108"/>
                <a:gd name="connsiteY1" fmla="*/ 14066 h 43220"/>
                <a:gd name="connsiteX2" fmla="*/ 123939 w 132108"/>
                <a:gd name="connsiteY2" fmla="*/ 12876 h 43220"/>
                <a:gd name="connsiteX3" fmla="*/ 127906 w 132108"/>
                <a:gd name="connsiteY3" fmla="*/ 9308 h 43220"/>
                <a:gd name="connsiteX4" fmla="*/ 129096 w 132108"/>
                <a:gd name="connsiteY4" fmla="*/ 188 h 43220"/>
                <a:gd name="connsiteX5" fmla="*/ 132468 w 132108"/>
                <a:gd name="connsiteY5" fmla="*/ 188 h 43220"/>
                <a:gd name="connsiteX6" fmla="*/ 132468 w 132108"/>
                <a:gd name="connsiteY6" fmla="*/ 41822 h 43220"/>
                <a:gd name="connsiteX7" fmla="*/ 129096 w 132108"/>
                <a:gd name="connsiteY7" fmla="*/ 41822 h 43220"/>
                <a:gd name="connsiteX8" fmla="*/ 127906 w 132108"/>
                <a:gd name="connsiteY8" fmla="*/ 33892 h 43220"/>
                <a:gd name="connsiteX9" fmla="*/ 123939 w 132108"/>
                <a:gd name="connsiteY9" fmla="*/ 30521 h 43220"/>
                <a:gd name="connsiteX10" fmla="*/ 113227 w 132108"/>
                <a:gd name="connsiteY10" fmla="*/ 29332 h 43220"/>
                <a:gd name="connsiteX11" fmla="*/ 35866 w 132108"/>
                <a:gd name="connsiteY11" fmla="*/ 29332 h 43220"/>
                <a:gd name="connsiteX12" fmla="*/ 18410 w 132108"/>
                <a:gd name="connsiteY12" fmla="*/ 30125 h 43220"/>
                <a:gd name="connsiteX13" fmla="*/ 13847 w 132108"/>
                <a:gd name="connsiteY13" fmla="*/ 32108 h 43220"/>
                <a:gd name="connsiteX14" fmla="*/ 12459 w 132108"/>
                <a:gd name="connsiteY14" fmla="*/ 35874 h 43220"/>
                <a:gd name="connsiteX15" fmla="*/ 14046 w 132108"/>
                <a:gd name="connsiteY15" fmla="*/ 41822 h 43220"/>
                <a:gd name="connsiteX16" fmla="*/ 10872 w 132108"/>
                <a:gd name="connsiteY16" fmla="*/ 43408 h 43220"/>
                <a:gd name="connsiteX17" fmla="*/ 359 w 132108"/>
                <a:gd name="connsiteY17" fmla="*/ 18229 h 4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108" h="43220">
                  <a:moveTo>
                    <a:pt x="359" y="14066"/>
                  </a:moveTo>
                  <a:lnTo>
                    <a:pt x="113227" y="14066"/>
                  </a:lnTo>
                  <a:cubicBezTo>
                    <a:pt x="118533" y="14066"/>
                    <a:pt x="122104" y="13669"/>
                    <a:pt x="123939" y="12876"/>
                  </a:cubicBezTo>
                  <a:cubicBezTo>
                    <a:pt x="125674" y="12083"/>
                    <a:pt x="127013" y="10894"/>
                    <a:pt x="127906" y="9308"/>
                  </a:cubicBezTo>
                  <a:cubicBezTo>
                    <a:pt x="128699" y="7623"/>
                    <a:pt x="129096" y="4550"/>
                    <a:pt x="129096" y="188"/>
                  </a:cubicBezTo>
                  <a:lnTo>
                    <a:pt x="132468" y="188"/>
                  </a:lnTo>
                  <a:lnTo>
                    <a:pt x="132468" y="41822"/>
                  </a:lnTo>
                  <a:lnTo>
                    <a:pt x="129096" y="41822"/>
                  </a:lnTo>
                  <a:cubicBezTo>
                    <a:pt x="129096" y="38006"/>
                    <a:pt x="128699" y="35379"/>
                    <a:pt x="127906" y="33892"/>
                  </a:cubicBezTo>
                  <a:cubicBezTo>
                    <a:pt x="127113" y="32454"/>
                    <a:pt x="125823" y="31315"/>
                    <a:pt x="123939" y="30521"/>
                  </a:cubicBezTo>
                  <a:cubicBezTo>
                    <a:pt x="122104" y="29728"/>
                    <a:pt x="118533" y="29332"/>
                    <a:pt x="113227" y="29332"/>
                  </a:cubicBezTo>
                  <a:lnTo>
                    <a:pt x="35866" y="29332"/>
                  </a:lnTo>
                  <a:cubicBezTo>
                    <a:pt x="26344" y="29332"/>
                    <a:pt x="20542" y="29629"/>
                    <a:pt x="18410" y="30125"/>
                  </a:cubicBezTo>
                  <a:cubicBezTo>
                    <a:pt x="16178" y="30521"/>
                    <a:pt x="14641" y="31215"/>
                    <a:pt x="13847" y="32108"/>
                  </a:cubicBezTo>
                  <a:cubicBezTo>
                    <a:pt x="12955" y="33049"/>
                    <a:pt x="12459" y="34288"/>
                    <a:pt x="12459" y="35874"/>
                  </a:cubicBezTo>
                  <a:cubicBezTo>
                    <a:pt x="12459" y="37461"/>
                    <a:pt x="13004" y="39443"/>
                    <a:pt x="14046" y="41822"/>
                  </a:cubicBezTo>
                  <a:lnTo>
                    <a:pt x="10872" y="43408"/>
                  </a:lnTo>
                  <a:lnTo>
                    <a:pt x="359" y="18229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9171EDF8-76A9-CA0C-9A6D-72FD82A3B040}"/>
                </a:ext>
              </a:extLst>
            </p:cNvPr>
            <p:cNvSpPr/>
            <p:nvPr/>
          </p:nvSpPr>
          <p:spPr>
            <a:xfrm>
              <a:off x="4550338" y="3591548"/>
              <a:ext cx="134687" cy="89216"/>
            </a:xfrm>
            <a:custGeom>
              <a:avLst/>
              <a:gdLst>
                <a:gd name="connsiteX0" fmla="*/ 122947 w 134687"/>
                <a:gd name="connsiteY0" fmla="*/ 29724 h 89216"/>
                <a:gd name="connsiteX1" fmla="*/ 132270 w 134687"/>
                <a:gd name="connsiteY1" fmla="*/ 41818 h 89216"/>
                <a:gd name="connsiteX2" fmla="*/ 135047 w 134687"/>
                <a:gd name="connsiteY2" fmla="*/ 54705 h 89216"/>
                <a:gd name="connsiteX3" fmla="*/ 123542 w 134687"/>
                <a:gd name="connsiteY3" fmla="*/ 79091 h 89216"/>
                <a:gd name="connsiteX4" fmla="*/ 93391 w 134687"/>
                <a:gd name="connsiteY4" fmla="*/ 89400 h 89216"/>
                <a:gd name="connsiteX5" fmla="*/ 60066 w 134687"/>
                <a:gd name="connsiteY5" fmla="*/ 77901 h 89216"/>
                <a:gd name="connsiteX6" fmla="*/ 44792 w 134687"/>
                <a:gd name="connsiteY6" fmla="*/ 48360 h 89216"/>
                <a:gd name="connsiteX7" fmla="*/ 51933 w 134687"/>
                <a:gd name="connsiteY7" fmla="*/ 29724 h 89216"/>
                <a:gd name="connsiteX8" fmla="*/ 36262 w 134687"/>
                <a:gd name="connsiteY8" fmla="*/ 29724 h 89216"/>
                <a:gd name="connsiteX9" fmla="*/ 18410 w 134687"/>
                <a:gd name="connsiteY9" fmla="*/ 30517 h 89216"/>
                <a:gd name="connsiteX10" fmla="*/ 13847 w 134687"/>
                <a:gd name="connsiteY10" fmla="*/ 32698 h 89216"/>
                <a:gd name="connsiteX11" fmla="*/ 12459 w 134687"/>
                <a:gd name="connsiteY11" fmla="*/ 36267 h 89216"/>
                <a:gd name="connsiteX12" fmla="*/ 14046 w 134687"/>
                <a:gd name="connsiteY12" fmla="*/ 42809 h 89216"/>
                <a:gd name="connsiteX13" fmla="*/ 10872 w 134687"/>
                <a:gd name="connsiteY13" fmla="*/ 43999 h 89216"/>
                <a:gd name="connsiteX14" fmla="*/ 359 w 134687"/>
                <a:gd name="connsiteY14" fmla="*/ 18622 h 89216"/>
                <a:gd name="connsiteX15" fmla="*/ 359 w 134687"/>
                <a:gd name="connsiteY15" fmla="*/ 14458 h 89216"/>
                <a:gd name="connsiteX16" fmla="*/ 98747 w 134687"/>
                <a:gd name="connsiteY16" fmla="*/ 14458 h 89216"/>
                <a:gd name="connsiteX17" fmla="*/ 116996 w 134687"/>
                <a:gd name="connsiteY17" fmla="*/ 13864 h 89216"/>
                <a:gd name="connsiteX18" fmla="*/ 121757 w 134687"/>
                <a:gd name="connsiteY18" fmla="*/ 11484 h 89216"/>
                <a:gd name="connsiteX19" fmla="*/ 122947 w 134687"/>
                <a:gd name="connsiteY19" fmla="*/ 7916 h 89216"/>
                <a:gd name="connsiteX20" fmla="*/ 121360 w 134687"/>
                <a:gd name="connsiteY20" fmla="*/ 1175 h 89216"/>
                <a:gd name="connsiteX21" fmla="*/ 124534 w 134687"/>
                <a:gd name="connsiteY21" fmla="*/ 184 h 89216"/>
                <a:gd name="connsiteX22" fmla="*/ 135047 w 134687"/>
                <a:gd name="connsiteY22" fmla="*/ 25561 h 89216"/>
                <a:gd name="connsiteX23" fmla="*/ 135047 w 134687"/>
                <a:gd name="connsiteY23" fmla="*/ 29724 h 89216"/>
                <a:gd name="connsiteX24" fmla="*/ 116401 w 134687"/>
                <a:gd name="connsiteY24" fmla="*/ 29724 h 89216"/>
                <a:gd name="connsiteX25" fmla="*/ 72563 w 134687"/>
                <a:gd name="connsiteY25" fmla="*/ 29724 h 89216"/>
                <a:gd name="connsiteX26" fmla="*/ 61058 w 134687"/>
                <a:gd name="connsiteY26" fmla="*/ 33095 h 89216"/>
                <a:gd name="connsiteX27" fmla="*/ 53322 w 134687"/>
                <a:gd name="connsiteY27" fmla="*/ 40430 h 89216"/>
                <a:gd name="connsiteX28" fmla="*/ 50545 w 134687"/>
                <a:gd name="connsiteY28" fmla="*/ 49352 h 89216"/>
                <a:gd name="connsiteX29" fmla="*/ 57884 w 134687"/>
                <a:gd name="connsiteY29" fmla="*/ 64023 h 89216"/>
                <a:gd name="connsiteX30" fmla="*/ 86051 w 134687"/>
                <a:gd name="connsiteY30" fmla="*/ 72350 h 89216"/>
                <a:gd name="connsiteX31" fmla="*/ 115012 w 134687"/>
                <a:gd name="connsiteY31" fmla="*/ 64221 h 89216"/>
                <a:gd name="connsiteX32" fmla="*/ 124931 w 134687"/>
                <a:gd name="connsiteY32" fmla="*/ 45981 h 89216"/>
                <a:gd name="connsiteX33" fmla="*/ 116401 w 134687"/>
                <a:gd name="connsiteY33" fmla="*/ 29724 h 8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4687" h="89216">
                  <a:moveTo>
                    <a:pt x="122947" y="29724"/>
                  </a:moveTo>
                  <a:cubicBezTo>
                    <a:pt x="127311" y="33838"/>
                    <a:pt x="130435" y="37853"/>
                    <a:pt x="132270" y="41818"/>
                  </a:cubicBezTo>
                  <a:cubicBezTo>
                    <a:pt x="134105" y="45783"/>
                    <a:pt x="135047" y="50095"/>
                    <a:pt x="135047" y="54705"/>
                  </a:cubicBezTo>
                  <a:cubicBezTo>
                    <a:pt x="135047" y="63973"/>
                    <a:pt x="131229" y="72102"/>
                    <a:pt x="123542" y="79091"/>
                  </a:cubicBezTo>
                  <a:cubicBezTo>
                    <a:pt x="115756" y="85980"/>
                    <a:pt x="105689" y="89400"/>
                    <a:pt x="93391" y="89400"/>
                  </a:cubicBezTo>
                  <a:cubicBezTo>
                    <a:pt x="81241" y="89400"/>
                    <a:pt x="70133" y="85584"/>
                    <a:pt x="60066" y="77901"/>
                  </a:cubicBezTo>
                  <a:cubicBezTo>
                    <a:pt x="49900" y="70268"/>
                    <a:pt x="44792" y="60405"/>
                    <a:pt x="44792" y="48360"/>
                  </a:cubicBezTo>
                  <a:cubicBezTo>
                    <a:pt x="44792" y="40827"/>
                    <a:pt x="47172" y="34631"/>
                    <a:pt x="51933" y="29724"/>
                  </a:cubicBezTo>
                  <a:lnTo>
                    <a:pt x="36262" y="29724"/>
                  </a:lnTo>
                  <a:cubicBezTo>
                    <a:pt x="26493" y="29724"/>
                    <a:pt x="20542" y="30022"/>
                    <a:pt x="18410" y="30517"/>
                  </a:cubicBezTo>
                  <a:cubicBezTo>
                    <a:pt x="16178" y="30914"/>
                    <a:pt x="14641" y="31657"/>
                    <a:pt x="13847" y="32698"/>
                  </a:cubicBezTo>
                  <a:cubicBezTo>
                    <a:pt x="12955" y="33640"/>
                    <a:pt x="12459" y="34829"/>
                    <a:pt x="12459" y="36267"/>
                  </a:cubicBezTo>
                  <a:cubicBezTo>
                    <a:pt x="12459" y="37853"/>
                    <a:pt x="13004" y="40034"/>
                    <a:pt x="14046" y="42809"/>
                  </a:cubicBezTo>
                  <a:lnTo>
                    <a:pt x="10872" y="43999"/>
                  </a:lnTo>
                  <a:lnTo>
                    <a:pt x="359" y="18622"/>
                  </a:lnTo>
                  <a:lnTo>
                    <a:pt x="359" y="14458"/>
                  </a:lnTo>
                  <a:lnTo>
                    <a:pt x="98747" y="14458"/>
                  </a:lnTo>
                  <a:cubicBezTo>
                    <a:pt x="108665" y="14458"/>
                    <a:pt x="114764" y="14260"/>
                    <a:pt x="116996" y="13864"/>
                  </a:cubicBezTo>
                  <a:cubicBezTo>
                    <a:pt x="119277" y="13368"/>
                    <a:pt x="120864" y="12575"/>
                    <a:pt x="121757" y="11484"/>
                  </a:cubicBezTo>
                  <a:cubicBezTo>
                    <a:pt x="122550" y="10444"/>
                    <a:pt x="122947" y="9254"/>
                    <a:pt x="122947" y="7916"/>
                  </a:cubicBezTo>
                  <a:cubicBezTo>
                    <a:pt x="122947" y="6231"/>
                    <a:pt x="122451" y="3951"/>
                    <a:pt x="121360" y="1175"/>
                  </a:cubicBezTo>
                  <a:lnTo>
                    <a:pt x="124534" y="184"/>
                  </a:lnTo>
                  <a:lnTo>
                    <a:pt x="135047" y="25561"/>
                  </a:lnTo>
                  <a:lnTo>
                    <a:pt x="135047" y="29724"/>
                  </a:lnTo>
                  <a:close/>
                  <a:moveTo>
                    <a:pt x="116401" y="29724"/>
                  </a:moveTo>
                  <a:lnTo>
                    <a:pt x="72563" y="29724"/>
                  </a:lnTo>
                  <a:cubicBezTo>
                    <a:pt x="68348" y="30121"/>
                    <a:pt x="64529" y="31261"/>
                    <a:pt x="61058" y="33095"/>
                  </a:cubicBezTo>
                  <a:cubicBezTo>
                    <a:pt x="57636" y="34978"/>
                    <a:pt x="55057" y="37407"/>
                    <a:pt x="53322" y="40430"/>
                  </a:cubicBezTo>
                  <a:cubicBezTo>
                    <a:pt x="51487" y="43503"/>
                    <a:pt x="50545" y="46477"/>
                    <a:pt x="50545" y="49352"/>
                  </a:cubicBezTo>
                  <a:cubicBezTo>
                    <a:pt x="50545" y="54903"/>
                    <a:pt x="53024" y="59810"/>
                    <a:pt x="57884" y="64023"/>
                  </a:cubicBezTo>
                  <a:cubicBezTo>
                    <a:pt x="64380" y="69574"/>
                    <a:pt x="73753" y="72350"/>
                    <a:pt x="86051" y="72350"/>
                  </a:cubicBezTo>
                  <a:cubicBezTo>
                    <a:pt x="98647" y="72350"/>
                    <a:pt x="108268" y="69673"/>
                    <a:pt x="115012" y="64221"/>
                  </a:cubicBezTo>
                  <a:cubicBezTo>
                    <a:pt x="121658" y="58819"/>
                    <a:pt x="124931" y="52722"/>
                    <a:pt x="124931" y="45981"/>
                  </a:cubicBezTo>
                  <a:cubicBezTo>
                    <a:pt x="124931" y="40430"/>
                    <a:pt x="122104" y="35028"/>
                    <a:pt x="116401" y="2972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5079C4AD-B970-F6C2-30A5-DBE3F36958FC}"/>
              </a:ext>
            </a:extLst>
          </p:cNvPr>
          <p:cNvSpPr/>
          <p:nvPr/>
        </p:nvSpPr>
        <p:spPr>
          <a:xfrm>
            <a:off x="4747411" y="4302392"/>
            <a:ext cx="1522290" cy="12688"/>
          </a:xfrm>
          <a:custGeom>
            <a:avLst/>
            <a:gdLst>
              <a:gd name="connsiteX0" fmla="*/ 1522149 w 1522290"/>
              <a:gd name="connsiteY0" fmla="*/ -77 h 12688"/>
              <a:gd name="connsiteX1" fmla="*/ -141 w 1522290"/>
              <a:gd name="connsiteY1" fmla="*/ -77 h 1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2290" h="12688">
                <a:moveTo>
                  <a:pt x="1522149" y="-77"/>
                </a:moveTo>
                <a:lnTo>
                  <a:pt x="-141" y="-77"/>
                </a:ln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32A4C33D-83B1-933C-A06F-0255D99B5060}"/>
              </a:ext>
            </a:extLst>
          </p:cNvPr>
          <p:cNvSpPr/>
          <p:nvPr/>
        </p:nvSpPr>
        <p:spPr>
          <a:xfrm>
            <a:off x="4554301" y="4361022"/>
            <a:ext cx="1912369" cy="456444"/>
          </a:xfrm>
          <a:custGeom>
            <a:avLst/>
            <a:gdLst>
              <a:gd name="connsiteX0" fmla="*/ 0 w 1912369"/>
              <a:gd name="connsiteY0" fmla="*/ 0 h 456444"/>
              <a:gd name="connsiteX1" fmla="*/ 1912370 w 1912369"/>
              <a:gd name="connsiteY1" fmla="*/ 0 h 456444"/>
              <a:gd name="connsiteX2" fmla="*/ 1912370 w 1912369"/>
              <a:gd name="connsiteY2" fmla="*/ 456445 h 456444"/>
              <a:gd name="connsiteX3" fmla="*/ 0 w 1912369"/>
              <a:gd name="connsiteY3" fmla="*/ 456445 h 45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2369" h="456444">
                <a:moveTo>
                  <a:pt x="0" y="0"/>
                </a:moveTo>
                <a:lnTo>
                  <a:pt x="1912370" y="0"/>
                </a:lnTo>
                <a:lnTo>
                  <a:pt x="1912370" y="456445"/>
                </a:lnTo>
                <a:lnTo>
                  <a:pt x="0" y="456445"/>
                </a:lnTo>
                <a:close/>
              </a:path>
            </a:pathLst>
          </a:custGeom>
          <a:solidFill>
            <a:srgbClr val="FFFFFF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0" name="Graphic 7">
            <a:extLst>
              <a:ext uri="{FF2B5EF4-FFF2-40B4-BE49-F238E27FC236}">
                <a16:creationId xmlns:a16="http://schemas.microsoft.com/office/drawing/2014/main" id="{7F15F5E0-3840-4E42-C6E3-F20777F9772E}"/>
              </a:ext>
            </a:extLst>
          </p:cNvPr>
          <p:cNvGrpSpPr/>
          <p:nvPr/>
        </p:nvGrpSpPr>
        <p:grpSpPr>
          <a:xfrm>
            <a:off x="4744628" y="4409680"/>
            <a:ext cx="1533877" cy="173079"/>
            <a:chOff x="4744628" y="4409680"/>
            <a:chExt cx="1533877" cy="173079"/>
          </a:xfrm>
          <a:solidFill>
            <a:srgbClr val="000000"/>
          </a:solidFill>
        </p:grpSpPr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364A54D-D687-88A2-1C20-BA403B39BA04}"/>
                </a:ext>
              </a:extLst>
            </p:cNvPr>
            <p:cNvSpPr/>
            <p:nvPr/>
          </p:nvSpPr>
          <p:spPr>
            <a:xfrm>
              <a:off x="4744628" y="4415825"/>
              <a:ext cx="96007" cy="125894"/>
            </a:xfrm>
            <a:custGeom>
              <a:avLst/>
              <a:gdLst>
                <a:gd name="connsiteX0" fmla="*/ 36268 w 96007"/>
                <a:gd name="connsiteY0" fmla="*/ 67263 h 125894"/>
                <a:gd name="connsiteX1" fmla="*/ 36268 w 96007"/>
                <a:gd name="connsiteY1" fmla="*/ 103940 h 125894"/>
                <a:gd name="connsiteX2" fmla="*/ 38846 w 96007"/>
                <a:gd name="connsiteY2" fmla="*/ 118611 h 125894"/>
                <a:gd name="connsiteX3" fmla="*/ 49558 w 96007"/>
                <a:gd name="connsiteY3" fmla="*/ 122775 h 125894"/>
                <a:gd name="connsiteX4" fmla="*/ 54319 w 96007"/>
                <a:gd name="connsiteY4" fmla="*/ 122775 h 125894"/>
                <a:gd name="connsiteX5" fmla="*/ 54319 w 96007"/>
                <a:gd name="connsiteY5" fmla="*/ 126145 h 125894"/>
                <a:gd name="connsiteX6" fmla="*/ 364 w 96007"/>
                <a:gd name="connsiteY6" fmla="*/ 126145 h 125894"/>
                <a:gd name="connsiteX7" fmla="*/ 364 w 96007"/>
                <a:gd name="connsiteY7" fmla="*/ 122775 h 125894"/>
                <a:gd name="connsiteX8" fmla="*/ 5125 w 96007"/>
                <a:gd name="connsiteY8" fmla="*/ 122775 h 125894"/>
                <a:gd name="connsiteX9" fmla="*/ 16431 w 96007"/>
                <a:gd name="connsiteY9" fmla="*/ 117422 h 125894"/>
                <a:gd name="connsiteX10" fmla="*/ 18415 w 96007"/>
                <a:gd name="connsiteY10" fmla="*/ 103940 h 125894"/>
                <a:gd name="connsiteX11" fmla="*/ 18415 w 96007"/>
                <a:gd name="connsiteY11" fmla="*/ 22456 h 125894"/>
                <a:gd name="connsiteX12" fmla="*/ 15836 w 96007"/>
                <a:gd name="connsiteY12" fmla="*/ 7785 h 125894"/>
                <a:gd name="connsiteX13" fmla="*/ 5125 w 96007"/>
                <a:gd name="connsiteY13" fmla="*/ 3622 h 125894"/>
                <a:gd name="connsiteX14" fmla="*/ 364 w 96007"/>
                <a:gd name="connsiteY14" fmla="*/ 3622 h 125894"/>
                <a:gd name="connsiteX15" fmla="*/ 364 w 96007"/>
                <a:gd name="connsiteY15" fmla="*/ 251 h 125894"/>
                <a:gd name="connsiteX16" fmla="*/ 46582 w 96007"/>
                <a:gd name="connsiteY16" fmla="*/ 251 h 125894"/>
                <a:gd name="connsiteX17" fmla="*/ 73163 w 96007"/>
                <a:gd name="connsiteY17" fmla="*/ 3820 h 125894"/>
                <a:gd name="connsiteX18" fmla="*/ 89627 w 96007"/>
                <a:gd name="connsiteY18" fmla="*/ 15517 h 125894"/>
                <a:gd name="connsiteX19" fmla="*/ 96372 w 96007"/>
                <a:gd name="connsiteY19" fmla="*/ 35145 h 125894"/>
                <a:gd name="connsiteX20" fmla="*/ 86057 w 96007"/>
                <a:gd name="connsiteY20" fmla="*/ 60125 h 125894"/>
                <a:gd name="connsiteX21" fmla="*/ 57294 w 96007"/>
                <a:gd name="connsiteY21" fmla="*/ 69840 h 125894"/>
                <a:gd name="connsiteX22" fmla="*/ 47376 w 96007"/>
                <a:gd name="connsiteY22" fmla="*/ 69245 h 125894"/>
                <a:gd name="connsiteX23" fmla="*/ 36268 w 96007"/>
                <a:gd name="connsiteY23" fmla="*/ 67263 h 125894"/>
                <a:gd name="connsiteX24" fmla="*/ 36268 w 96007"/>
                <a:gd name="connsiteY24" fmla="*/ 61909 h 125894"/>
                <a:gd name="connsiteX25" fmla="*/ 44797 w 96007"/>
                <a:gd name="connsiteY25" fmla="*/ 63297 h 125894"/>
                <a:gd name="connsiteX26" fmla="*/ 51343 w 96007"/>
                <a:gd name="connsiteY26" fmla="*/ 63694 h 125894"/>
                <a:gd name="connsiteX27" fmla="*/ 68006 w 96007"/>
                <a:gd name="connsiteY27" fmla="*/ 56358 h 125894"/>
                <a:gd name="connsiteX28" fmla="*/ 75147 w 96007"/>
                <a:gd name="connsiteY28" fmla="*/ 36929 h 125894"/>
                <a:gd name="connsiteX29" fmla="*/ 71775 w 96007"/>
                <a:gd name="connsiteY29" fmla="*/ 21861 h 125894"/>
                <a:gd name="connsiteX30" fmla="*/ 62253 w 96007"/>
                <a:gd name="connsiteY30" fmla="*/ 11354 h 125894"/>
                <a:gd name="connsiteX31" fmla="*/ 48368 w 96007"/>
                <a:gd name="connsiteY31" fmla="*/ 7785 h 125894"/>
                <a:gd name="connsiteX32" fmla="*/ 36268 w 96007"/>
                <a:gd name="connsiteY32" fmla="*/ 9569 h 12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6007" h="125894">
                  <a:moveTo>
                    <a:pt x="36268" y="67263"/>
                  </a:moveTo>
                  <a:lnTo>
                    <a:pt x="36268" y="103940"/>
                  </a:lnTo>
                  <a:cubicBezTo>
                    <a:pt x="36268" y="111871"/>
                    <a:pt x="37111" y="116778"/>
                    <a:pt x="38846" y="118611"/>
                  </a:cubicBezTo>
                  <a:cubicBezTo>
                    <a:pt x="41227" y="121387"/>
                    <a:pt x="44797" y="122775"/>
                    <a:pt x="49558" y="122775"/>
                  </a:cubicBezTo>
                  <a:lnTo>
                    <a:pt x="54319" y="122775"/>
                  </a:lnTo>
                  <a:lnTo>
                    <a:pt x="54319" y="126145"/>
                  </a:lnTo>
                  <a:lnTo>
                    <a:pt x="364" y="126145"/>
                  </a:lnTo>
                  <a:lnTo>
                    <a:pt x="364" y="122775"/>
                  </a:lnTo>
                  <a:lnTo>
                    <a:pt x="5125" y="122775"/>
                  </a:lnTo>
                  <a:cubicBezTo>
                    <a:pt x="10381" y="122775"/>
                    <a:pt x="14150" y="120990"/>
                    <a:pt x="16431" y="117422"/>
                  </a:cubicBezTo>
                  <a:cubicBezTo>
                    <a:pt x="17721" y="115588"/>
                    <a:pt x="18415" y="111078"/>
                    <a:pt x="18415" y="103940"/>
                  </a:cubicBezTo>
                  <a:lnTo>
                    <a:pt x="18415" y="22456"/>
                  </a:lnTo>
                  <a:cubicBezTo>
                    <a:pt x="18415" y="14526"/>
                    <a:pt x="17522" y="9668"/>
                    <a:pt x="15836" y="7785"/>
                  </a:cubicBezTo>
                  <a:cubicBezTo>
                    <a:pt x="13456" y="5009"/>
                    <a:pt x="9885" y="3622"/>
                    <a:pt x="5125" y="3622"/>
                  </a:cubicBezTo>
                  <a:lnTo>
                    <a:pt x="364" y="3622"/>
                  </a:lnTo>
                  <a:lnTo>
                    <a:pt x="364" y="251"/>
                  </a:lnTo>
                  <a:lnTo>
                    <a:pt x="46582" y="251"/>
                  </a:lnTo>
                  <a:cubicBezTo>
                    <a:pt x="57790" y="251"/>
                    <a:pt x="66667" y="1441"/>
                    <a:pt x="73163" y="3820"/>
                  </a:cubicBezTo>
                  <a:cubicBezTo>
                    <a:pt x="79610" y="6100"/>
                    <a:pt x="85114" y="9966"/>
                    <a:pt x="89627" y="15517"/>
                  </a:cubicBezTo>
                  <a:cubicBezTo>
                    <a:pt x="94090" y="21068"/>
                    <a:pt x="96372" y="27611"/>
                    <a:pt x="96372" y="35145"/>
                  </a:cubicBezTo>
                  <a:cubicBezTo>
                    <a:pt x="96372" y="45355"/>
                    <a:pt x="92900" y="53682"/>
                    <a:pt x="86057" y="60125"/>
                  </a:cubicBezTo>
                  <a:cubicBezTo>
                    <a:pt x="79312" y="66618"/>
                    <a:pt x="69692" y="69840"/>
                    <a:pt x="57294" y="69840"/>
                  </a:cubicBezTo>
                  <a:cubicBezTo>
                    <a:pt x="54220" y="69840"/>
                    <a:pt x="50947" y="69642"/>
                    <a:pt x="47376" y="69245"/>
                  </a:cubicBezTo>
                  <a:cubicBezTo>
                    <a:pt x="43905" y="68749"/>
                    <a:pt x="40235" y="68056"/>
                    <a:pt x="36268" y="67263"/>
                  </a:cubicBezTo>
                  <a:close/>
                  <a:moveTo>
                    <a:pt x="36268" y="61909"/>
                  </a:moveTo>
                  <a:cubicBezTo>
                    <a:pt x="39441" y="62603"/>
                    <a:pt x="42268" y="63049"/>
                    <a:pt x="44797" y="63297"/>
                  </a:cubicBezTo>
                  <a:cubicBezTo>
                    <a:pt x="47426" y="63595"/>
                    <a:pt x="49608" y="63694"/>
                    <a:pt x="51343" y="63694"/>
                  </a:cubicBezTo>
                  <a:cubicBezTo>
                    <a:pt x="57790" y="63694"/>
                    <a:pt x="63344" y="61265"/>
                    <a:pt x="68006" y="56358"/>
                  </a:cubicBezTo>
                  <a:cubicBezTo>
                    <a:pt x="72766" y="51352"/>
                    <a:pt x="75147" y="44859"/>
                    <a:pt x="75147" y="36929"/>
                  </a:cubicBezTo>
                  <a:cubicBezTo>
                    <a:pt x="75147" y="31526"/>
                    <a:pt x="74006" y="26520"/>
                    <a:pt x="71775" y="21861"/>
                  </a:cubicBezTo>
                  <a:cubicBezTo>
                    <a:pt x="69493" y="17103"/>
                    <a:pt x="66320" y="13634"/>
                    <a:pt x="62253" y="11354"/>
                  </a:cubicBezTo>
                  <a:cubicBezTo>
                    <a:pt x="58137" y="8974"/>
                    <a:pt x="53525" y="7785"/>
                    <a:pt x="48368" y="7785"/>
                  </a:cubicBezTo>
                  <a:cubicBezTo>
                    <a:pt x="45194" y="7785"/>
                    <a:pt x="41128" y="8380"/>
                    <a:pt x="36268" y="9569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2C65C4F9-90AC-52AD-CEBA-6B154552CA0B}"/>
                </a:ext>
              </a:extLst>
            </p:cNvPr>
            <p:cNvSpPr/>
            <p:nvPr/>
          </p:nvSpPr>
          <p:spPr>
            <a:xfrm>
              <a:off x="4853629" y="4454089"/>
              <a:ext cx="82122" cy="90207"/>
            </a:xfrm>
            <a:custGeom>
              <a:avLst/>
              <a:gdLst>
                <a:gd name="connsiteX0" fmla="*/ 41632 w 82122"/>
                <a:gd name="connsiteY0" fmla="*/ 251 h 90207"/>
                <a:gd name="connsiteX1" fmla="*/ 72576 w 82122"/>
                <a:gd name="connsiteY1" fmla="*/ 14922 h 90207"/>
                <a:gd name="connsiteX2" fmla="*/ 82495 w 82122"/>
                <a:gd name="connsiteY2" fmla="*/ 43868 h 90207"/>
                <a:gd name="connsiteX3" fmla="*/ 76940 w 82122"/>
                <a:gd name="connsiteY3" fmla="*/ 66866 h 90207"/>
                <a:gd name="connsiteX4" fmla="*/ 61865 w 82122"/>
                <a:gd name="connsiteY4" fmla="*/ 84511 h 90207"/>
                <a:gd name="connsiteX5" fmla="*/ 40640 w 82122"/>
                <a:gd name="connsiteY5" fmla="*/ 90459 h 90207"/>
                <a:gd name="connsiteX6" fmla="*/ 10092 w 82122"/>
                <a:gd name="connsiteY6" fmla="*/ 75193 h 90207"/>
                <a:gd name="connsiteX7" fmla="*/ 372 w 82122"/>
                <a:gd name="connsiteY7" fmla="*/ 46247 h 90207"/>
                <a:gd name="connsiteX8" fmla="*/ 6125 w 82122"/>
                <a:gd name="connsiteY8" fmla="*/ 23051 h 90207"/>
                <a:gd name="connsiteX9" fmla="*/ 21399 w 82122"/>
                <a:gd name="connsiteY9" fmla="*/ 5802 h 90207"/>
                <a:gd name="connsiteX10" fmla="*/ 41632 w 82122"/>
                <a:gd name="connsiteY10" fmla="*/ 251 h 90207"/>
                <a:gd name="connsiteX11" fmla="*/ 38656 w 82122"/>
                <a:gd name="connsiteY11" fmla="*/ 6397 h 90207"/>
                <a:gd name="connsiteX12" fmla="*/ 28738 w 82122"/>
                <a:gd name="connsiteY12" fmla="*/ 9371 h 90207"/>
                <a:gd name="connsiteX13" fmla="*/ 20605 w 82122"/>
                <a:gd name="connsiteY13" fmla="*/ 19482 h 90207"/>
                <a:gd name="connsiteX14" fmla="*/ 17630 w 82122"/>
                <a:gd name="connsiteY14" fmla="*/ 38317 h 90207"/>
                <a:gd name="connsiteX15" fmla="*/ 24969 w 82122"/>
                <a:gd name="connsiteY15" fmla="*/ 70435 h 90207"/>
                <a:gd name="connsiteX16" fmla="*/ 44607 w 82122"/>
                <a:gd name="connsiteY16" fmla="*/ 83916 h 90207"/>
                <a:gd name="connsiteX17" fmla="*/ 59286 w 82122"/>
                <a:gd name="connsiteY17" fmla="*/ 76581 h 90207"/>
                <a:gd name="connsiteX18" fmla="*/ 65237 w 82122"/>
                <a:gd name="connsiteY18" fmla="*/ 51005 h 90207"/>
                <a:gd name="connsiteX19" fmla="*/ 55517 w 82122"/>
                <a:gd name="connsiteY19" fmla="*/ 15319 h 90207"/>
                <a:gd name="connsiteX20" fmla="*/ 38656 w 82122"/>
                <a:gd name="connsiteY20" fmla="*/ 6397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632" y="251"/>
                  </a:moveTo>
                  <a:cubicBezTo>
                    <a:pt x="54426" y="251"/>
                    <a:pt x="64741" y="5158"/>
                    <a:pt x="72576" y="14922"/>
                  </a:cubicBezTo>
                  <a:cubicBezTo>
                    <a:pt x="79172" y="23398"/>
                    <a:pt x="82495" y="33063"/>
                    <a:pt x="82495" y="43868"/>
                  </a:cubicBezTo>
                  <a:cubicBezTo>
                    <a:pt x="82495" y="51402"/>
                    <a:pt x="80610" y="59084"/>
                    <a:pt x="76940" y="66866"/>
                  </a:cubicBezTo>
                  <a:cubicBezTo>
                    <a:pt x="73370" y="74697"/>
                    <a:pt x="68312" y="80546"/>
                    <a:pt x="61865" y="84511"/>
                  </a:cubicBezTo>
                  <a:cubicBezTo>
                    <a:pt x="55517" y="88476"/>
                    <a:pt x="48426" y="90459"/>
                    <a:pt x="40640" y="90459"/>
                  </a:cubicBezTo>
                  <a:cubicBezTo>
                    <a:pt x="27796" y="90459"/>
                    <a:pt x="17630" y="85403"/>
                    <a:pt x="10092" y="75193"/>
                  </a:cubicBezTo>
                  <a:cubicBezTo>
                    <a:pt x="3596" y="66618"/>
                    <a:pt x="372" y="56953"/>
                    <a:pt x="372" y="46247"/>
                  </a:cubicBezTo>
                  <a:cubicBezTo>
                    <a:pt x="372" y="38465"/>
                    <a:pt x="2257" y="30733"/>
                    <a:pt x="6125" y="23051"/>
                  </a:cubicBezTo>
                  <a:cubicBezTo>
                    <a:pt x="10092" y="15269"/>
                    <a:pt x="15150" y="9520"/>
                    <a:pt x="21399" y="5802"/>
                  </a:cubicBezTo>
                  <a:cubicBezTo>
                    <a:pt x="27746" y="2135"/>
                    <a:pt x="34491" y="251"/>
                    <a:pt x="41632" y="251"/>
                  </a:cubicBezTo>
                  <a:close/>
                  <a:moveTo>
                    <a:pt x="38656" y="6397"/>
                  </a:moveTo>
                  <a:cubicBezTo>
                    <a:pt x="35334" y="6397"/>
                    <a:pt x="32011" y="7388"/>
                    <a:pt x="28738" y="9371"/>
                  </a:cubicBezTo>
                  <a:cubicBezTo>
                    <a:pt x="25416" y="11254"/>
                    <a:pt x="22688" y="14625"/>
                    <a:pt x="20605" y="19482"/>
                  </a:cubicBezTo>
                  <a:cubicBezTo>
                    <a:pt x="18622" y="24389"/>
                    <a:pt x="17630" y="30684"/>
                    <a:pt x="17630" y="38317"/>
                  </a:cubicBezTo>
                  <a:cubicBezTo>
                    <a:pt x="17630" y="50757"/>
                    <a:pt x="20060" y="61463"/>
                    <a:pt x="24969" y="70435"/>
                  </a:cubicBezTo>
                  <a:cubicBezTo>
                    <a:pt x="29978" y="79455"/>
                    <a:pt x="36524" y="83916"/>
                    <a:pt x="44607" y="83916"/>
                  </a:cubicBezTo>
                  <a:cubicBezTo>
                    <a:pt x="50558" y="83916"/>
                    <a:pt x="55418" y="81487"/>
                    <a:pt x="59286" y="76581"/>
                  </a:cubicBezTo>
                  <a:cubicBezTo>
                    <a:pt x="63253" y="71574"/>
                    <a:pt x="65237" y="63049"/>
                    <a:pt x="65237" y="51005"/>
                  </a:cubicBezTo>
                  <a:cubicBezTo>
                    <a:pt x="65237" y="35838"/>
                    <a:pt x="61964" y="23943"/>
                    <a:pt x="55517" y="15319"/>
                  </a:cubicBezTo>
                  <a:cubicBezTo>
                    <a:pt x="51153" y="9371"/>
                    <a:pt x="45500" y="6397"/>
                    <a:pt x="38656" y="6397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AF9EF68F-404B-7C73-6476-9AE88CF857DB}"/>
                </a:ext>
              </a:extLst>
            </p:cNvPr>
            <p:cNvSpPr/>
            <p:nvPr/>
          </p:nvSpPr>
          <p:spPr>
            <a:xfrm>
              <a:off x="4948172" y="4409680"/>
              <a:ext cx="43243" cy="132039"/>
            </a:xfrm>
            <a:custGeom>
              <a:avLst/>
              <a:gdLst>
                <a:gd name="connsiteX0" fmla="*/ 29737 w 43243"/>
                <a:gd name="connsiteY0" fmla="*/ 251 h 132039"/>
                <a:gd name="connsiteX1" fmla="*/ 29737 w 43243"/>
                <a:gd name="connsiteY1" fmla="*/ 113060 h 132039"/>
                <a:gd name="connsiteX2" fmla="*/ 30928 w 43243"/>
                <a:gd name="connsiteY2" fmla="*/ 123765 h 132039"/>
                <a:gd name="connsiteX3" fmla="*/ 34498 w 43243"/>
                <a:gd name="connsiteY3" fmla="*/ 127731 h 132039"/>
                <a:gd name="connsiteX4" fmla="*/ 43623 w 43243"/>
                <a:gd name="connsiteY4" fmla="*/ 128920 h 132039"/>
                <a:gd name="connsiteX5" fmla="*/ 43623 w 43243"/>
                <a:gd name="connsiteY5" fmla="*/ 132291 h 132039"/>
                <a:gd name="connsiteX6" fmla="*/ 1967 w 43243"/>
                <a:gd name="connsiteY6" fmla="*/ 132291 h 132039"/>
                <a:gd name="connsiteX7" fmla="*/ 1967 w 43243"/>
                <a:gd name="connsiteY7" fmla="*/ 128920 h 132039"/>
                <a:gd name="connsiteX8" fmla="*/ 9901 w 43243"/>
                <a:gd name="connsiteY8" fmla="*/ 127731 h 132039"/>
                <a:gd name="connsiteX9" fmla="*/ 13273 w 43243"/>
                <a:gd name="connsiteY9" fmla="*/ 123765 h 132039"/>
                <a:gd name="connsiteX10" fmla="*/ 14464 w 43243"/>
                <a:gd name="connsiteY10" fmla="*/ 113060 h 132039"/>
                <a:gd name="connsiteX11" fmla="*/ 14464 w 43243"/>
                <a:gd name="connsiteY11" fmla="*/ 35739 h 132039"/>
                <a:gd name="connsiteX12" fmla="*/ 13670 w 43243"/>
                <a:gd name="connsiteY12" fmla="*/ 18292 h 132039"/>
                <a:gd name="connsiteX13" fmla="*/ 11686 w 43243"/>
                <a:gd name="connsiteY13" fmla="*/ 13732 h 132039"/>
                <a:gd name="connsiteX14" fmla="*/ 7918 w 43243"/>
                <a:gd name="connsiteY14" fmla="*/ 12344 h 132039"/>
                <a:gd name="connsiteX15" fmla="*/ 1967 w 43243"/>
                <a:gd name="connsiteY15" fmla="*/ 13930 h 132039"/>
                <a:gd name="connsiteX16" fmla="*/ 380 w 43243"/>
                <a:gd name="connsiteY16" fmla="*/ 10758 h 132039"/>
                <a:gd name="connsiteX17" fmla="*/ 25572 w 43243"/>
                <a:gd name="connsiteY17" fmla="*/ 251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737" y="251"/>
                  </a:moveTo>
                  <a:lnTo>
                    <a:pt x="29737" y="113060"/>
                  </a:lnTo>
                  <a:cubicBezTo>
                    <a:pt x="29737" y="118363"/>
                    <a:pt x="30134" y="121932"/>
                    <a:pt x="30928" y="123765"/>
                  </a:cubicBezTo>
                  <a:cubicBezTo>
                    <a:pt x="31721" y="125500"/>
                    <a:pt x="32911" y="126838"/>
                    <a:pt x="34498" y="127731"/>
                  </a:cubicBezTo>
                  <a:cubicBezTo>
                    <a:pt x="36184" y="128524"/>
                    <a:pt x="39259" y="128920"/>
                    <a:pt x="43623" y="128920"/>
                  </a:cubicBezTo>
                  <a:lnTo>
                    <a:pt x="43623" y="132291"/>
                  </a:lnTo>
                  <a:lnTo>
                    <a:pt x="1967" y="132291"/>
                  </a:lnTo>
                  <a:lnTo>
                    <a:pt x="1967" y="128920"/>
                  </a:lnTo>
                  <a:cubicBezTo>
                    <a:pt x="5785" y="128920"/>
                    <a:pt x="8414" y="128524"/>
                    <a:pt x="9901" y="127731"/>
                  </a:cubicBezTo>
                  <a:cubicBezTo>
                    <a:pt x="11339" y="126938"/>
                    <a:pt x="12480" y="125649"/>
                    <a:pt x="13273" y="123765"/>
                  </a:cubicBezTo>
                  <a:cubicBezTo>
                    <a:pt x="14067" y="121932"/>
                    <a:pt x="14464" y="118363"/>
                    <a:pt x="14464" y="113060"/>
                  </a:cubicBezTo>
                  <a:lnTo>
                    <a:pt x="14464" y="35739"/>
                  </a:lnTo>
                  <a:cubicBezTo>
                    <a:pt x="14464" y="26222"/>
                    <a:pt x="14166" y="20423"/>
                    <a:pt x="13670" y="18292"/>
                  </a:cubicBezTo>
                  <a:cubicBezTo>
                    <a:pt x="13273" y="16061"/>
                    <a:pt x="12579" y="14525"/>
                    <a:pt x="11686" y="13732"/>
                  </a:cubicBezTo>
                  <a:cubicBezTo>
                    <a:pt x="10744" y="12840"/>
                    <a:pt x="9505" y="12344"/>
                    <a:pt x="7918" y="12344"/>
                  </a:cubicBezTo>
                  <a:cubicBezTo>
                    <a:pt x="6331" y="12344"/>
                    <a:pt x="4347" y="12889"/>
                    <a:pt x="1967" y="13930"/>
                  </a:cubicBezTo>
                  <a:lnTo>
                    <a:pt x="380" y="10758"/>
                  </a:lnTo>
                  <a:lnTo>
                    <a:pt x="25572" y="251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F5D30535-65B2-C68A-3003-94A3A6EB61C5}"/>
                </a:ext>
              </a:extLst>
            </p:cNvPr>
            <p:cNvSpPr/>
            <p:nvPr/>
          </p:nvSpPr>
          <p:spPr>
            <a:xfrm>
              <a:off x="5001047" y="4409680"/>
              <a:ext cx="43243" cy="132039"/>
            </a:xfrm>
            <a:custGeom>
              <a:avLst/>
              <a:gdLst>
                <a:gd name="connsiteX0" fmla="*/ 29742 w 43243"/>
                <a:gd name="connsiteY0" fmla="*/ 251 h 132039"/>
                <a:gd name="connsiteX1" fmla="*/ 29742 w 43243"/>
                <a:gd name="connsiteY1" fmla="*/ 113060 h 132039"/>
                <a:gd name="connsiteX2" fmla="*/ 30932 w 43243"/>
                <a:gd name="connsiteY2" fmla="*/ 123765 h 132039"/>
                <a:gd name="connsiteX3" fmla="*/ 34502 w 43243"/>
                <a:gd name="connsiteY3" fmla="*/ 127731 h 132039"/>
                <a:gd name="connsiteX4" fmla="*/ 43627 w 43243"/>
                <a:gd name="connsiteY4" fmla="*/ 128920 h 132039"/>
                <a:gd name="connsiteX5" fmla="*/ 43627 w 43243"/>
                <a:gd name="connsiteY5" fmla="*/ 132291 h 132039"/>
                <a:gd name="connsiteX6" fmla="*/ 1971 w 43243"/>
                <a:gd name="connsiteY6" fmla="*/ 132291 h 132039"/>
                <a:gd name="connsiteX7" fmla="*/ 1971 w 43243"/>
                <a:gd name="connsiteY7" fmla="*/ 128920 h 132039"/>
                <a:gd name="connsiteX8" fmla="*/ 9905 w 43243"/>
                <a:gd name="connsiteY8" fmla="*/ 127731 h 132039"/>
                <a:gd name="connsiteX9" fmla="*/ 13278 w 43243"/>
                <a:gd name="connsiteY9" fmla="*/ 123765 h 132039"/>
                <a:gd name="connsiteX10" fmla="*/ 14468 w 43243"/>
                <a:gd name="connsiteY10" fmla="*/ 113060 h 132039"/>
                <a:gd name="connsiteX11" fmla="*/ 14468 w 43243"/>
                <a:gd name="connsiteY11" fmla="*/ 35739 h 132039"/>
                <a:gd name="connsiteX12" fmla="*/ 13674 w 43243"/>
                <a:gd name="connsiteY12" fmla="*/ 18292 h 132039"/>
                <a:gd name="connsiteX13" fmla="*/ 11691 w 43243"/>
                <a:gd name="connsiteY13" fmla="*/ 13732 h 132039"/>
                <a:gd name="connsiteX14" fmla="*/ 7922 w 43243"/>
                <a:gd name="connsiteY14" fmla="*/ 12344 h 132039"/>
                <a:gd name="connsiteX15" fmla="*/ 1971 w 43243"/>
                <a:gd name="connsiteY15" fmla="*/ 13930 h 132039"/>
                <a:gd name="connsiteX16" fmla="*/ 384 w 43243"/>
                <a:gd name="connsiteY16" fmla="*/ 10758 h 132039"/>
                <a:gd name="connsiteX17" fmla="*/ 25576 w 43243"/>
                <a:gd name="connsiteY17" fmla="*/ 251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742" y="251"/>
                  </a:moveTo>
                  <a:lnTo>
                    <a:pt x="29742" y="113060"/>
                  </a:lnTo>
                  <a:cubicBezTo>
                    <a:pt x="29742" y="118363"/>
                    <a:pt x="30138" y="121932"/>
                    <a:pt x="30932" y="123765"/>
                  </a:cubicBezTo>
                  <a:cubicBezTo>
                    <a:pt x="31725" y="125500"/>
                    <a:pt x="32915" y="126838"/>
                    <a:pt x="34502" y="127731"/>
                  </a:cubicBezTo>
                  <a:cubicBezTo>
                    <a:pt x="36188" y="128524"/>
                    <a:pt x="39263" y="128920"/>
                    <a:pt x="43627" y="128920"/>
                  </a:cubicBezTo>
                  <a:lnTo>
                    <a:pt x="43627" y="132291"/>
                  </a:lnTo>
                  <a:lnTo>
                    <a:pt x="1971" y="132291"/>
                  </a:lnTo>
                  <a:lnTo>
                    <a:pt x="1971" y="128920"/>
                  </a:lnTo>
                  <a:cubicBezTo>
                    <a:pt x="5789" y="128920"/>
                    <a:pt x="8418" y="128524"/>
                    <a:pt x="9905" y="127731"/>
                  </a:cubicBezTo>
                  <a:cubicBezTo>
                    <a:pt x="11344" y="126938"/>
                    <a:pt x="12484" y="125649"/>
                    <a:pt x="13278" y="123765"/>
                  </a:cubicBezTo>
                  <a:cubicBezTo>
                    <a:pt x="14071" y="121932"/>
                    <a:pt x="14468" y="118363"/>
                    <a:pt x="14468" y="113060"/>
                  </a:cubicBezTo>
                  <a:lnTo>
                    <a:pt x="14468" y="35739"/>
                  </a:lnTo>
                  <a:cubicBezTo>
                    <a:pt x="14468" y="26222"/>
                    <a:pt x="14170" y="20423"/>
                    <a:pt x="13674" y="18292"/>
                  </a:cubicBezTo>
                  <a:cubicBezTo>
                    <a:pt x="13278" y="16061"/>
                    <a:pt x="12583" y="14525"/>
                    <a:pt x="11691" y="13732"/>
                  </a:cubicBezTo>
                  <a:cubicBezTo>
                    <a:pt x="10748" y="12840"/>
                    <a:pt x="9509" y="12344"/>
                    <a:pt x="7922" y="12344"/>
                  </a:cubicBezTo>
                  <a:cubicBezTo>
                    <a:pt x="6335" y="12344"/>
                    <a:pt x="4351" y="12889"/>
                    <a:pt x="1971" y="13930"/>
                  </a:cubicBezTo>
                  <a:lnTo>
                    <a:pt x="384" y="10758"/>
                  </a:lnTo>
                  <a:lnTo>
                    <a:pt x="25576" y="251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B36A4682-4165-A5DD-2C27-97BCED2EB524}"/>
                </a:ext>
              </a:extLst>
            </p:cNvPr>
            <p:cNvSpPr/>
            <p:nvPr/>
          </p:nvSpPr>
          <p:spPr>
            <a:xfrm>
              <a:off x="5053712" y="4409680"/>
              <a:ext cx="42648" cy="132039"/>
            </a:xfrm>
            <a:custGeom>
              <a:avLst/>
              <a:gdLst>
                <a:gd name="connsiteX0" fmla="*/ 22406 w 42648"/>
                <a:gd name="connsiteY0" fmla="*/ 251 h 132039"/>
                <a:gd name="connsiteX1" fmla="*/ 28952 w 42648"/>
                <a:gd name="connsiteY1" fmla="*/ 3026 h 132039"/>
                <a:gd name="connsiteX2" fmla="*/ 31729 w 42648"/>
                <a:gd name="connsiteY2" fmla="*/ 9569 h 132039"/>
                <a:gd name="connsiteX3" fmla="*/ 28952 w 42648"/>
                <a:gd name="connsiteY3" fmla="*/ 16309 h 132039"/>
                <a:gd name="connsiteX4" fmla="*/ 22406 w 42648"/>
                <a:gd name="connsiteY4" fmla="*/ 19085 h 132039"/>
                <a:gd name="connsiteX5" fmla="*/ 15662 w 42648"/>
                <a:gd name="connsiteY5" fmla="*/ 16309 h 132039"/>
                <a:gd name="connsiteX6" fmla="*/ 12885 w 42648"/>
                <a:gd name="connsiteY6" fmla="*/ 9569 h 132039"/>
                <a:gd name="connsiteX7" fmla="*/ 15662 w 42648"/>
                <a:gd name="connsiteY7" fmla="*/ 3026 h 132039"/>
                <a:gd name="connsiteX8" fmla="*/ 22406 w 42648"/>
                <a:gd name="connsiteY8" fmla="*/ 251 h 132039"/>
                <a:gd name="connsiteX9" fmla="*/ 30143 w 42648"/>
                <a:gd name="connsiteY9" fmla="*/ 44660 h 132039"/>
                <a:gd name="connsiteX10" fmla="*/ 30143 w 42648"/>
                <a:gd name="connsiteY10" fmla="*/ 113060 h 132039"/>
                <a:gd name="connsiteX11" fmla="*/ 31333 w 42648"/>
                <a:gd name="connsiteY11" fmla="*/ 123765 h 132039"/>
                <a:gd name="connsiteX12" fmla="*/ 34705 w 42648"/>
                <a:gd name="connsiteY12" fmla="*/ 127731 h 132039"/>
                <a:gd name="connsiteX13" fmla="*/ 43036 w 42648"/>
                <a:gd name="connsiteY13" fmla="*/ 128920 h 132039"/>
                <a:gd name="connsiteX14" fmla="*/ 43036 w 42648"/>
                <a:gd name="connsiteY14" fmla="*/ 132291 h 132039"/>
                <a:gd name="connsiteX15" fmla="*/ 1777 w 42648"/>
                <a:gd name="connsiteY15" fmla="*/ 132291 h 132039"/>
                <a:gd name="connsiteX16" fmla="*/ 1777 w 42648"/>
                <a:gd name="connsiteY16" fmla="*/ 128920 h 132039"/>
                <a:gd name="connsiteX17" fmla="*/ 10108 w 42648"/>
                <a:gd name="connsiteY17" fmla="*/ 127731 h 132039"/>
                <a:gd name="connsiteX18" fmla="*/ 13480 w 42648"/>
                <a:gd name="connsiteY18" fmla="*/ 123765 h 132039"/>
                <a:gd name="connsiteX19" fmla="*/ 14670 w 42648"/>
                <a:gd name="connsiteY19" fmla="*/ 113060 h 132039"/>
                <a:gd name="connsiteX20" fmla="*/ 14670 w 42648"/>
                <a:gd name="connsiteY20" fmla="*/ 80347 h 132039"/>
                <a:gd name="connsiteX21" fmla="*/ 13877 w 42648"/>
                <a:gd name="connsiteY21" fmla="*/ 62305 h 132039"/>
                <a:gd name="connsiteX22" fmla="*/ 11893 w 42648"/>
                <a:gd name="connsiteY22" fmla="*/ 58340 h 132039"/>
                <a:gd name="connsiteX23" fmla="*/ 7926 w 42648"/>
                <a:gd name="connsiteY23" fmla="*/ 57151 h 132039"/>
                <a:gd name="connsiteX24" fmla="*/ 1777 w 42648"/>
                <a:gd name="connsiteY24" fmla="*/ 58538 h 132039"/>
                <a:gd name="connsiteX25" fmla="*/ 388 w 42648"/>
                <a:gd name="connsiteY25" fmla="*/ 55168 h 132039"/>
                <a:gd name="connsiteX26" fmla="*/ 25977 w 42648"/>
                <a:gd name="connsiteY26" fmla="*/ 44660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406" y="251"/>
                  </a:moveTo>
                  <a:cubicBezTo>
                    <a:pt x="25035" y="251"/>
                    <a:pt x="27217" y="1193"/>
                    <a:pt x="28952" y="3026"/>
                  </a:cubicBezTo>
                  <a:cubicBezTo>
                    <a:pt x="30787" y="4909"/>
                    <a:pt x="31729" y="7090"/>
                    <a:pt x="31729" y="9569"/>
                  </a:cubicBezTo>
                  <a:cubicBezTo>
                    <a:pt x="31729" y="12245"/>
                    <a:pt x="30787" y="14475"/>
                    <a:pt x="28952" y="16309"/>
                  </a:cubicBezTo>
                  <a:cubicBezTo>
                    <a:pt x="27217" y="18193"/>
                    <a:pt x="25035" y="19085"/>
                    <a:pt x="22406" y="19085"/>
                  </a:cubicBezTo>
                  <a:cubicBezTo>
                    <a:pt x="19729" y="19085"/>
                    <a:pt x="17497" y="18193"/>
                    <a:pt x="15662" y="16309"/>
                  </a:cubicBezTo>
                  <a:cubicBezTo>
                    <a:pt x="13778" y="14475"/>
                    <a:pt x="12885" y="12245"/>
                    <a:pt x="12885" y="9569"/>
                  </a:cubicBezTo>
                  <a:cubicBezTo>
                    <a:pt x="12885" y="7090"/>
                    <a:pt x="13778" y="4909"/>
                    <a:pt x="15662" y="3026"/>
                  </a:cubicBezTo>
                  <a:cubicBezTo>
                    <a:pt x="17497" y="1193"/>
                    <a:pt x="19729" y="251"/>
                    <a:pt x="22406" y="251"/>
                  </a:cubicBezTo>
                  <a:close/>
                  <a:moveTo>
                    <a:pt x="30143" y="44660"/>
                  </a:moveTo>
                  <a:lnTo>
                    <a:pt x="30143" y="113060"/>
                  </a:lnTo>
                  <a:cubicBezTo>
                    <a:pt x="30143" y="118363"/>
                    <a:pt x="30539" y="121932"/>
                    <a:pt x="31333" y="123765"/>
                  </a:cubicBezTo>
                  <a:cubicBezTo>
                    <a:pt x="32126" y="125500"/>
                    <a:pt x="33217" y="126838"/>
                    <a:pt x="34705" y="127731"/>
                  </a:cubicBezTo>
                  <a:cubicBezTo>
                    <a:pt x="36292" y="128524"/>
                    <a:pt x="39069" y="128920"/>
                    <a:pt x="43036" y="128920"/>
                  </a:cubicBezTo>
                  <a:lnTo>
                    <a:pt x="43036" y="132291"/>
                  </a:lnTo>
                  <a:lnTo>
                    <a:pt x="1777" y="132291"/>
                  </a:lnTo>
                  <a:lnTo>
                    <a:pt x="1777" y="128920"/>
                  </a:lnTo>
                  <a:cubicBezTo>
                    <a:pt x="5843" y="128920"/>
                    <a:pt x="8620" y="128524"/>
                    <a:pt x="10108" y="127731"/>
                  </a:cubicBezTo>
                  <a:cubicBezTo>
                    <a:pt x="11546" y="126938"/>
                    <a:pt x="12687" y="125649"/>
                    <a:pt x="13480" y="123765"/>
                  </a:cubicBezTo>
                  <a:cubicBezTo>
                    <a:pt x="14274" y="121932"/>
                    <a:pt x="14670" y="118363"/>
                    <a:pt x="14670" y="113060"/>
                  </a:cubicBezTo>
                  <a:lnTo>
                    <a:pt x="14670" y="80347"/>
                  </a:lnTo>
                  <a:cubicBezTo>
                    <a:pt x="14670" y="71128"/>
                    <a:pt x="14373" y="65081"/>
                    <a:pt x="13877" y="62305"/>
                  </a:cubicBezTo>
                  <a:cubicBezTo>
                    <a:pt x="13480" y="60323"/>
                    <a:pt x="12786" y="59034"/>
                    <a:pt x="11893" y="58340"/>
                  </a:cubicBezTo>
                  <a:cubicBezTo>
                    <a:pt x="10951" y="57547"/>
                    <a:pt x="9612" y="57151"/>
                    <a:pt x="7926" y="57151"/>
                  </a:cubicBezTo>
                  <a:cubicBezTo>
                    <a:pt x="6190" y="57151"/>
                    <a:pt x="4157" y="57646"/>
                    <a:pt x="1777" y="58538"/>
                  </a:cubicBezTo>
                  <a:lnTo>
                    <a:pt x="388" y="55168"/>
                  </a:lnTo>
                  <a:lnTo>
                    <a:pt x="25977" y="4466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8481927F-CAE0-472D-7A90-0A3FF58CD95E}"/>
                </a:ext>
              </a:extLst>
            </p:cNvPr>
            <p:cNvSpPr/>
            <p:nvPr/>
          </p:nvSpPr>
          <p:spPr>
            <a:xfrm>
              <a:off x="5102211" y="4454089"/>
              <a:ext cx="93032" cy="87630"/>
            </a:xfrm>
            <a:custGeom>
              <a:avLst/>
              <a:gdLst>
                <a:gd name="connsiteX0" fmla="*/ 29948 w 93032"/>
                <a:gd name="connsiteY0" fmla="*/ 18293 h 87630"/>
                <a:gd name="connsiteX1" fmla="*/ 58513 w 93032"/>
                <a:gd name="connsiteY1" fmla="*/ 251 h 87630"/>
                <a:gd name="connsiteX2" fmla="*/ 70414 w 93032"/>
                <a:gd name="connsiteY2" fmla="*/ 3820 h 87630"/>
                <a:gd name="connsiteX3" fmla="*/ 78349 w 93032"/>
                <a:gd name="connsiteY3" fmla="*/ 15319 h 87630"/>
                <a:gd name="connsiteX4" fmla="*/ 80531 w 93032"/>
                <a:gd name="connsiteY4" fmla="*/ 32369 h 87630"/>
                <a:gd name="connsiteX5" fmla="*/ 80531 w 93032"/>
                <a:gd name="connsiteY5" fmla="*/ 68650 h 87630"/>
                <a:gd name="connsiteX6" fmla="*/ 81721 w 93032"/>
                <a:gd name="connsiteY6" fmla="*/ 79554 h 87630"/>
                <a:gd name="connsiteX7" fmla="*/ 84895 w 93032"/>
                <a:gd name="connsiteY7" fmla="*/ 83321 h 87630"/>
                <a:gd name="connsiteX8" fmla="*/ 93425 w 93032"/>
                <a:gd name="connsiteY8" fmla="*/ 84511 h 87630"/>
                <a:gd name="connsiteX9" fmla="*/ 93425 w 93032"/>
                <a:gd name="connsiteY9" fmla="*/ 87881 h 87630"/>
                <a:gd name="connsiteX10" fmla="*/ 51372 w 93032"/>
                <a:gd name="connsiteY10" fmla="*/ 87881 h 87630"/>
                <a:gd name="connsiteX11" fmla="*/ 51372 w 93032"/>
                <a:gd name="connsiteY11" fmla="*/ 84511 h 87630"/>
                <a:gd name="connsiteX12" fmla="*/ 53157 w 93032"/>
                <a:gd name="connsiteY12" fmla="*/ 84511 h 87630"/>
                <a:gd name="connsiteX13" fmla="*/ 61488 w 93032"/>
                <a:gd name="connsiteY13" fmla="*/ 82727 h 87630"/>
                <a:gd name="connsiteX14" fmla="*/ 64860 w 93032"/>
                <a:gd name="connsiteY14" fmla="*/ 77374 h 87630"/>
                <a:gd name="connsiteX15" fmla="*/ 65059 w 93032"/>
                <a:gd name="connsiteY15" fmla="*/ 68650 h 87630"/>
                <a:gd name="connsiteX16" fmla="*/ 65059 w 93032"/>
                <a:gd name="connsiteY16" fmla="*/ 33757 h 87630"/>
                <a:gd name="connsiteX17" fmla="*/ 62083 w 93032"/>
                <a:gd name="connsiteY17" fmla="*/ 17103 h 87630"/>
                <a:gd name="connsiteX18" fmla="*/ 51967 w 93032"/>
                <a:gd name="connsiteY18" fmla="*/ 11750 h 87630"/>
                <a:gd name="connsiteX19" fmla="*/ 29948 w 93032"/>
                <a:gd name="connsiteY19" fmla="*/ 23844 h 87630"/>
                <a:gd name="connsiteX20" fmla="*/ 29948 w 93032"/>
                <a:gd name="connsiteY20" fmla="*/ 68650 h 87630"/>
                <a:gd name="connsiteX21" fmla="*/ 30940 w 93032"/>
                <a:gd name="connsiteY21" fmla="*/ 79356 h 87630"/>
                <a:gd name="connsiteX22" fmla="*/ 34511 w 93032"/>
                <a:gd name="connsiteY22" fmla="*/ 83321 h 87630"/>
                <a:gd name="connsiteX23" fmla="*/ 43834 w 93032"/>
                <a:gd name="connsiteY23" fmla="*/ 84511 h 87630"/>
                <a:gd name="connsiteX24" fmla="*/ 43834 w 93032"/>
                <a:gd name="connsiteY24" fmla="*/ 87881 h 87630"/>
                <a:gd name="connsiteX25" fmla="*/ 1781 w 93032"/>
                <a:gd name="connsiteY25" fmla="*/ 87881 h 87630"/>
                <a:gd name="connsiteX26" fmla="*/ 1781 w 93032"/>
                <a:gd name="connsiteY26" fmla="*/ 84511 h 87630"/>
                <a:gd name="connsiteX27" fmla="*/ 3566 w 93032"/>
                <a:gd name="connsiteY27" fmla="*/ 84511 h 87630"/>
                <a:gd name="connsiteX28" fmla="*/ 12294 w 93032"/>
                <a:gd name="connsiteY28" fmla="*/ 81339 h 87630"/>
                <a:gd name="connsiteX29" fmla="*/ 14674 w 93032"/>
                <a:gd name="connsiteY29" fmla="*/ 68650 h 87630"/>
                <a:gd name="connsiteX30" fmla="*/ 14674 w 93032"/>
                <a:gd name="connsiteY30" fmla="*/ 37127 h 87630"/>
                <a:gd name="connsiteX31" fmla="*/ 13881 w 93032"/>
                <a:gd name="connsiteY31" fmla="*/ 18491 h 87630"/>
                <a:gd name="connsiteX32" fmla="*/ 11699 w 93032"/>
                <a:gd name="connsiteY32" fmla="*/ 13931 h 87630"/>
                <a:gd name="connsiteX33" fmla="*/ 7930 w 93032"/>
                <a:gd name="connsiteY33" fmla="*/ 12741 h 87630"/>
                <a:gd name="connsiteX34" fmla="*/ 1781 w 93032"/>
                <a:gd name="connsiteY34" fmla="*/ 14129 h 87630"/>
                <a:gd name="connsiteX35" fmla="*/ 392 w 93032"/>
                <a:gd name="connsiteY35" fmla="*/ 10759 h 87630"/>
                <a:gd name="connsiteX36" fmla="*/ 25981 w 93032"/>
                <a:gd name="connsiteY36" fmla="*/ 251 h 87630"/>
                <a:gd name="connsiteX37" fmla="*/ 29948 w 93032"/>
                <a:gd name="connsiteY37" fmla="*/ 251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29948" y="18293"/>
                  </a:moveTo>
                  <a:cubicBezTo>
                    <a:pt x="39866" y="6298"/>
                    <a:pt x="49388" y="251"/>
                    <a:pt x="58513" y="251"/>
                  </a:cubicBezTo>
                  <a:cubicBezTo>
                    <a:pt x="63125" y="251"/>
                    <a:pt x="67092" y="1441"/>
                    <a:pt x="70414" y="3820"/>
                  </a:cubicBezTo>
                  <a:cubicBezTo>
                    <a:pt x="73687" y="6199"/>
                    <a:pt x="76365" y="10065"/>
                    <a:pt x="78349" y="15319"/>
                  </a:cubicBezTo>
                  <a:cubicBezTo>
                    <a:pt x="79787" y="19036"/>
                    <a:pt x="80531" y="24736"/>
                    <a:pt x="80531" y="32369"/>
                  </a:cubicBezTo>
                  <a:lnTo>
                    <a:pt x="80531" y="68650"/>
                  </a:lnTo>
                  <a:cubicBezTo>
                    <a:pt x="80531" y="74102"/>
                    <a:pt x="80928" y="77721"/>
                    <a:pt x="81721" y="79554"/>
                  </a:cubicBezTo>
                  <a:cubicBezTo>
                    <a:pt x="82366" y="81140"/>
                    <a:pt x="83407" y="82429"/>
                    <a:pt x="84895" y="83321"/>
                  </a:cubicBezTo>
                  <a:cubicBezTo>
                    <a:pt x="86482" y="84114"/>
                    <a:pt x="89308" y="84511"/>
                    <a:pt x="93425" y="84511"/>
                  </a:cubicBezTo>
                  <a:lnTo>
                    <a:pt x="93425" y="87881"/>
                  </a:lnTo>
                  <a:lnTo>
                    <a:pt x="51372" y="87881"/>
                  </a:lnTo>
                  <a:lnTo>
                    <a:pt x="51372" y="84511"/>
                  </a:lnTo>
                  <a:lnTo>
                    <a:pt x="53157" y="84511"/>
                  </a:lnTo>
                  <a:cubicBezTo>
                    <a:pt x="57124" y="84511"/>
                    <a:pt x="59901" y="83916"/>
                    <a:pt x="61488" y="82727"/>
                  </a:cubicBezTo>
                  <a:cubicBezTo>
                    <a:pt x="63075" y="81537"/>
                    <a:pt x="64166" y="79753"/>
                    <a:pt x="64860" y="77374"/>
                  </a:cubicBezTo>
                  <a:cubicBezTo>
                    <a:pt x="64959" y="76481"/>
                    <a:pt x="65059" y="73557"/>
                    <a:pt x="65059" y="68650"/>
                  </a:cubicBezTo>
                  <a:lnTo>
                    <a:pt x="65059" y="33757"/>
                  </a:lnTo>
                  <a:cubicBezTo>
                    <a:pt x="65059" y="26124"/>
                    <a:pt x="64067" y="20573"/>
                    <a:pt x="62083" y="17103"/>
                  </a:cubicBezTo>
                  <a:cubicBezTo>
                    <a:pt x="60100" y="13534"/>
                    <a:pt x="56727" y="11750"/>
                    <a:pt x="51967" y="11750"/>
                  </a:cubicBezTo>
                  <a:cubicBezTo>
                    <a:pt x="44528" y="11750"/>
                    <a:pt x="37189" y="15814"/>
                    <a:pt x="29948" y="23844"/>
                  </a:cubicBezTo>
                  <a:lnTo>
                    <a:pt x="29948" y="68650"/>
                  </a:lnTo>
                  <a:cubicBezTo>
                    <a:pt x="29948" y="74499"/>
                    <a:pt x="30246" y="78067"/>
                    <a:pt x="30940" y="79356"/>
                  </a:cubicBezTo>
                  <a:cubicBezTo>
                    <a:pt x="31833" y="81091"/>
                    <a:pt x="33023" y="82429"/>
                    <a:pt x="34511" y="83321"/>
                  </a:cubicBezTo>
                  <a:cubicBezTo>
                    <a:pt x="36098" y="84114"/>
                    <a:pt x="39172" y="84511"/>
                    <a:pt x="43834" y="84511"/>
                  </a:cubicBezTo>
                  <a:lnTo>
                    <a:pt x="43834" y="87881"/>
                  </a:lnTo>
                  <a:lnTo>
                    <a:pt x="1781" y="87881"/>
                  </a:lnTo>
                  <a:lnTo>
                    <a:pt x="1781" y="84511"/>
                  </a:lnTo>
                  <a:lnTo>
                    <a:pt x="3566" y="84511"/>
                  </a:lnTo>
                  <a:cubicBezTo>
                    <a:pt x="7930" y="84511"/>
                    <a:pt x="10806" y="83470"/>
                    <a:pt x="12294" y="81339"/>
                  </a:cubicBezTo>
                  <a:cubicBezTo>
                    <a:pt x="13881" y="79108"/>
                    <a:pt x="14674" y="74895"/>
                    <a:pt x="14674" y="68650"/>
                  </a:cubicBezTo>
                  <a:lnTo>
                    <a:pt x="14674" y="37127"/>
                  </a:lnTo>
                  <a:cubicBezTo>
                    <a:pt x="14674" y="26966"/>
                    <a:pt x="14377" y="20771"/>
                    <a:pt x="13881" y="18491"/>
                  </a:cubicBezTo>
                  <a:cubicBezTo>
                    <a:pt x="13484" y="16260"/>
                    <a:pt x="12740" y="14724"/>
                    <a:pt x="11699" y="13931"/>
                  </a:cubicBezTo>
                  <a:cubicBezTo>
                    <a:pt x="10757" y="13138"/>
                    <a:pt x="9517" y="12741"/>
                    <a:pt x="7930" y="12741"/>
                  </a:cubicBezTo>
                  <a:cubicBezTo>
                    <a:pt x="6194" y="12741"/>
                    <a:pt x="4161" y="13237"/>
                    <a:pt x="1781" y="14129"/>
                  </a:cubicBezTo>
                  <a:lnTo>
                    <a:pt x="392" y="10759"/>
                  </a:lnTo>
                  <a:lnTo>
                    <a:pt x="25981" y="251"/>
                  </a:lnTo>
                  <a:lnTo>
                    <a:pt x="29948" y="251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58BA4C1E-E199-B7BD-9F49-932A6ED706F5}"/>
                </a:ext>
              </a:extLst>
            </p:cNvPr>
            <p:cNvSpPr/>
            <p:nvPr/>
          </p:nvSpPr>
          <p:spPr>
            <a:xfrm>
              <a:off x="5202916" y="4454089"/>
              <a:ext cx="77361" cy="89414"/>
            </a:xfrm>
            <a:custGeom>
              <a:avLst/>
              <a:gdLst>
                <a:gd name="connsiteX0" fmla="*/ 47808 w 77361"/>
                <a:gd name="connsiteY0" fmla="*/ 75589 h 89414"/>
                <a:gd name="connsiteX1" fmla="*/ 31344 w 77361"/>
                <a:gd name="connsiteY1" fmla="*/ 87287 h 89414"/>
                <a:gd name="connsiteX2" fmla="*/ 20633 w 77361"/>
                <a:gd name="connsiteY2" fmla="*/ 89666 h 89414"/>
                <a:gd name="connsiteX3" fmla="*/ 6152 w 77361"/>
                <a:gd name="connsiteY3" fmla="*/ 83718 h 89414"/>
                <a:gd name="connsiteX4" fmla="*/ 400 w 77361"/>
                <a:gd name="connsiteY4" fmla="*/ 67659 h 89414"/>
                <a:gd name="connsiteX5" fmla="*/ 3177 w 77361"/>
                <a:gd name="connsiteY5" fmla="*/ 56953 h 89414"/>
                <a:gd name="connsiteX6" fmla="*/ 16269 w 77361"/>
                <a:gd name="connsiteY6" fmla="*/ 45057 h 89414"/>
                <a:gd name="connsiteX7" fmla="*/ 47808 w 77361"/>
                <a:gd name="connsiteY7" fmla="*/ 31576 h 89414"/>
                <a:gd name="connsiteX8" fmla="*/ 47808 w 77361"/>
                <a:gd name="connsiteY8" fmla="*/ 28206 h 89414"/>
                <a:gd name="connsiteX9" fmla="*/ 43643 w 77361"/>
                <a:gd name="connsiteY9" fmla="*/ 10759 h 89414"/>
                <a:gd name="connsiteX10" fmla="*/ 31939 w 77361"/>
                <a:gd name="connsiteY10" fmla="*/ 6001 h 89414"/>
                <a:gd name="connsiteX11" fmla="*/ 22815 w 77361"/>
                <a:gd name="connsiteY11" fmla="*/ 9173 h 89414"/>
                <a:gd name="connsiteX12" fmla="*/ 19244 w 77361"/>
                <a:gd name="connsiteY12" fmla="*/ 16310 h 89414"/>
                <a:gd name="connsiteX13" fmla="*/ 19443 w 77361"/>
                <a:gd name="connsiteY13" fmla="*/ 21861 h 89414"/>
                <a:gd name="connsiteX14" fmla="*/ 17261 w 77361"/>
                <a:gd name="connsiteY14" fmla="*/ 28404 h 89414"/>
                <a:gd name="connsiteX15" fmla="*/ 11508 w 77361"/>
                <a:gd name="connsiteY15" fmla="*/ 30783 h 89414"/>
                <a:gd name="connsiteX16" fmla="*/ 5954 w 77361"/>
                <a:gd name="connsiteY16" fmla="*/ 28404 h 89414"/>
                <a:gd name="connsiteX17" fmla="*/ 3772 w 77361"/>
                <a:gd name="connsiteY17" fmla="*/ 21663 h 89414"/>
                <a:gd name="connsiteX18" fmla="*/ 11905 w 77361"/>
                <a:gd name="connsiteY18" fmla="*/ 6992 h 89414"/>
                <a:gd name="connsiteX19" fmla="*/ 34717 w 77361"/>
                <a:gd name="connsiteY19" fmla="*/ 251 h 89414"/>
                <a:gd name="connsiteX20" fmla="*/ 53363 w 77361"/>
                <a:gd name="connsiteY20" fmla="*/ 4216 h 89414"/>
                <a:gd name="connsiteX21" fmla="*/ 61496 w 77361"/>
                <a:gd name="connsiteY21" fmla="*/ 13138 h 89414"/>
                <a:gd name="connsiteX22" fmla="*/ 63082 w 77361"/>
                <a:gd name="connsiteY22" fmla="*/ 29395 h 89414"/>
                <a:gd name="connsiteX23" fmla="*/ 63082 w 77361"/>
                <a:gd name="connsiteY23" fmla="*/ 58341 h 89414"/>
                <a:gd name="connsiteX24" fmla="*/ 63479 w 77361"/>
                <a:gd name="connsiteY24" fmla="*/ 73210 h 89414"/>
                <a:gd name="connsiteX25" fmla="*/ 65066 w 77361"/>
                <a:gd name="connsiteY25" fmla="*/ 76977 h 89414"/>
                <a:gd name="connsiteX26" fmla="*/ 67645 w 77361"/>
                <a:gd name="connsiteY26" fmla="*/ 77770 h 89414"/>
                <a:gd name="connsiteX27" fmla="*/ 70224 w 77361"/>
                <a:gd name="connsiteY27" fmla="*/ 77175 h 89414"/>
                <a:gd name="connsiteX28" fmla="*/ 77761 w 77361"/>
                <a:gd name="connsiteY28" fmla="*/ 70435 h 89414"/>
                <a:gd name="connsiteX29" fmla="*/ 77761 w 77361"/>
                <a:gd name="connsiteY29" fmla="*/ 75589 h 89414"/>
                <a:gd name="connsiteX30" fmla="*/ 57925 w 77361"/>
                <a:gd name="connsiteY30" fmla="*/ 89467 h 89414"/>
                <a:gd name="connsiteX31" fmla="*/ 50586 w 77361"/>
                <a:gd name="connsiteY31" fmla="*/ 86493 h 89414"/>
                <a:gd name="connsiteX32" fmla="*/ 47808 w 77361"/>
                <a:gd name="connsiteY32" fmla="*/ 75589 h 89414"/>
                <a:gd name="connsiteX33" fmla="*/ 47808 w 77361"/>
                <a:gd name="connsiteY33" fmla="*/ 69642 h 89414"/>
                <a:gd name="connsiteX34" fmla="*/ 47808 w 77361"/>
                <a:gd name="connsiteY34" fmla="*/ 37127 h 89414"/>
                <a:gd name="connsiteX35" fmla="*/ 29757 w 77361"/>
                <a:gd name="connsiteY35" fmla="*/ 45057 h 89414"/>
                <a:gd name="connsiteX36" fmla="*/ 19244 w 77361"/>
                <a:gd name="connsiteY36" fmla="*/ 53781 h 89414"/>
                <a:gd name="connsiteX37" fmla="*/ 16070 w 77361"/>
                <a:gd name="connsiteY37" fmla="*/ 63297 h 89414"/>
                <a:gd name="connsiteX38" fmla="*/ 20038 w 77361"/>
                <a:gd name="connsiteY38" fmla="*/ 74598 h 89414"/>
                <a:gd name="connsiteX39" fmla="*/ 29162 w 77361"/>
                <a:gd name="connsiteY39" fmla="*/ 78960 h 89414"/>
                <a:gd name="connsiteX40" fmla="*/ 47808 w 77361"/>
                <a:gd name="connsiteY40" fmla="*/ 69642 h 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361" h="89414">
                  <a:moveTo>
                    <a:pt x="47808" y="75589"/>
                  </a:moveTo>
                  <a:cubicBezTo>
                    <a:pt x="39080" y="82330"/>
                    <a:pt x="33576" y="86246"/>
                    <a:pt x="31344" y="87287"/>
                  </a:cubicBezTo>
                  <a:cubicBezTo>
                    <a:pt x="28022" y="88873"/>
                    <a:pt x="24451" y="89666"/>
                    <a:pt x="20633" y="89666"/>
                  </a:cubicBezTo>
                  <a:cubicBezTo>
                    <a:pt x="14781" y="89666"/>
                    <a:pt x="9971" y="87683"/>
                    <a:pt x="6152" y="83718"/>
                  </a:cubicBezTo>
                  <a:cubicBezTo>
                    <a:pt x="2284" y="79654"/>
                    <a:pt x="400" y="74301"/>
                    <a:pt x="400" y="67659"/>
                  </a:cubicBezTo>
                  <a:cubicBezTo>
                    <a:pt x="400" y="63595"/>
                    <a:pt x="1292" y="60026"/>
                    <a:pt x="3177" y="56953"/>
                  </a:cubicBezTo>
                  <a:cubicBezTo>
                    <a:pt x="5656" y="52740"/>
                    <a:pt x="10020" y="48775"/>
                    <a:pt x="16269" y="45057"/>
                  </a:cubicBezTo>
                  <a:cubicBezTo>
                    <a:pt x="22616" y="41390"/>
                    <a:pt x="33130" y="36879"/>
                    <a:pt x="47808" y="31576"/>
                  </a:cubicBezTo>
                  <a:lnTo>
                    <a:pt x="47808" y="28206"/>
                  </a:lnTo>
                  <a:cubicBezTo>
                    <a:pt x="47808" y="19779"/>
                    <a:pt x="46420" y="13931"/>
                    <a:pt x="43643" y="10759"/>
                  </a:cubicBezTo>
                  <a:cubicBezTo>
                    <a:pt x="40965" y="7587"/>
                    <a:pt x="37097" y="6001"/>
                    <a:pt x="31939" y="6001"/>
                  </a:cubicBezTo>
                  <a:cubicBezTo>
                    <a:pt x="28071" y="6001"/>
                    <a:pt x="25046" y="7091"/>
                    <a:pt x="22815" y="9173"/>
                  </a:cubicBezTo>
                  <a:cubicBezTo>
                    <a:pt x="20435" y="11304"/>
                    <a:pt x="19244" y="13683"/>
                    <a:pt x="19244" y="16310"/>
                  </a:cubicBezTo>
                  <a:lnTo>
                    <a:pt x="19443" y="21861"/>
                  </a:lnTo>
                  <a:cubicBezTo>
                    <a:pt x="19443" y="24637"/>
                    <a:pt x="18699" y="26818"/>
                    <a:pt x="17261" y="28404"/>
                  </a:cubicBezTo>
                  <a:cubicBezTo>
                    <a:pt x="15773" y="29990"/>
                    <a:pt x="13888" y="30783"/>
                    <a:pt x="11508" y="30783"/>
                  </a:cubicBezTo>
                  <a:cubicBezTo>
                    <a:pt x="9227" y="30783"/>
                    <a:pt x="7392" y="29990"/>
                    <a:pt x="5954" y="28404"/>
                  </a:cubicBezTo>
                  <a:cubicBezTo>
                    <a:pt x="4466" y="26719"/>
                    <a:pt x="3772" y="24439"/>
                    <a:pt x="3772" y="21663"/>
                  </a:cubicBezTo>
                  <a:cubicBezTo>
                    <a:pt x="3772" y="16409"/>
                    <a:pt x="6450" y="11502"/>
                    <a:pt x="11905" y="6992"/>
                  </a:cubicBezTo>
                  <a:cubicBezTo>
                    <a:pt x="17310" y="2531"/>
                    <a:pt x="24898" y="251"/>
                    <a:pt x="34717" y="251"/>
                  </a:cubicBezTo>
                  <a:cubicBezTo>
                    <a:pt x="42354" y="251"/>
                    <a:pt x="48602" y="1589"/>
                    <a:pt x="53363" y="4216"/>
                  </a:cubicBezTo>
                  <a:cubicBezTo>
                    <a:pt x="57032" y="6100"/>
                    <a:pt x="59760" y="9074"/>
                    <a:pt x="61496" y="13138"/>
                  </a:cubicBezTo>
                  <a:cubicBezTo>
                    <a:pt x="62537" y="15814"/>
                    <a:pt x="63082" y="21217"/>
                    <a:pt x="63082" y="29395"/>
                  </a:cubicBezTo>
                  <a:lnTo>
                    <a:pt x="63082" y="58341"/>
                  </a:lnTo>
                  <a:cubicBezTo>
                    <a:pt x="63082" y="66420"/>
                    <a:pt x="63182" y="71376"/>
                    <a:pt x="63479" y="73210"/>
                  </a:cubicBezTo>
                  <a:cubicBezTo>
                    <a:pt x="63876" y="75094"/>
                    <a:pt x="64372" y="76333"/>
                    <a:pt x="65066" y="76977"/>
                  </a:cubicBezTo>
                  <a:cubicBezTo>
                    <a:pt x="65860" y="77522"/>
                    <a:pt x="66703" y="77770"/>
                    <a:pt x="67645" y="77770"/>
                  </a:cubicBezTo>
                  <a:cubicBezTo>
                    <a:pt x="68537" y="77770"/>
                    <a:pt x="69430" y="77572"/>
                    <a:pt x="70224" y="77175"/>
                  </a:cubicBezTo>
                  <a:cubicBezTo>
                    <a:pt x="71513" y="76382"/>
                    <a:pt x="74042" y="74152"/>
                    <a:pt x="77761" y="70435"/>
                  </a:cubicBezTo>
                  <a:lnTo>
                    <a:pt x="77761" y="75589"/>
                  </a:lnTo>
                  <a:cubicBezTo>
                    <a:pt x="70719" y="84858"/>
                    <a:pt x="64124" y="89467"/>
                    <a:pt x="57925" y="89467"/>
                  </a:cubicBezTo>
                  <a:cubicBezTo>
                    <a:pt x="54850" y="89467"/>
                    <a:pt x="52420" y="88476"/>
                    <a:pt x="50586" y="86493"/>
                  </a:cubicBezTo>
                  <a:cubicBezTo>
                    <a:pt x="48701" y="84412"/>
                    <a:pt x="47808" y="80744"/>
                    <a:pt x="47808" y="75589"/>
                  </a:cubicBezTo>
                  <a:close/>
                  <a:moveTo>
                    <a:pt x="47808" y="69642"/>
                  </a:moveTo>
                  <a:lnTo>
                    <a:pt x="47808" y="37127"/>
                  </a:lnTo>
                  <a:cubicBezTo>
                    <a:pt x="38386" y="40844"/>
                    <a:pt x="32386" y="43471"/>
                    <a:pt x="29757" y="45057"/>
                  </a:cubicBezTo>
                  <a:cubicBezTo>
                    <a:pt x="24848" y="47833"/>
                    <a:pt x="21327" y="50757"/>
                    <a:pt x="19244" y="53781"/>
                  </a:cubicBezTo>
                  <a:cubicBezTo>
                    <a:pt x="17112" y="56705"/>
                    <a:pt x="16070" y="59877"/>
                    <a:pt x="16070" y="63297"/>
                  </a:cubicBezTo>
                  <a:cubicBezTo>
                    <a:pt x="16070" y="67808"/>
                    <a:pt x="17360" y="71574"/>
                    <a:pt x="20038" y="74598"/>
                  </a:cubicBezTo>
                  <a:cubicBezTo>
                    <a:pt x="22666" y="77522"/>
                    <a:pt x="25691" y="78960"/>
                    <a:pt x="29162" y="78960"/>
                  </a:cubicBezTo>
                  <a:cubicBezTo>
                    <a:pt x="33923" y="78960"/>
                    <a:pt x="40122" y="75887"/>
                    <a:pt x="47808" y="69642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DD2424AF-5C46-B5DD-DC05-13AEA653B4AB}"/>
                </a:ext>
              </a:extLst>
            </p:cNvPr>
            <p:cNvSpPr/>
            <p:nvPr/>
          </p:nvSpPr>
          <p:spPr>
            <a:xfrm>
              <a:off x="5282405" y="4428712"/>
              <a:ext cx="51375" cy="114395"/>
            </a:xfrm>
            <a:custGeom>
              <a:avLst/>
              <a:gdLst>
                <a:gd name="connsiteX0" fmla="*/ 29367 w 51375"/>
                <a:gd name="connsiteY0" fmla="*/ 251 h 114395"/>
                <a:gd name="connsiteX1" fmla="*/ 29367 w 51375"/>
                <a:gd name="connsiteY1" fmla="*/ 28206 h 114395"/>
                <a:gd name="connsiteX2" fmla="*/ 49204 w 51375"/>
                <a:gd name="connsiteY2" fmla="*/ 28206 h 114395"/>
                <a:gd name="connsiteX3" fmla="*/ 49204 w 51375"/>
                <a:gd name="connsiteY3" fmla="*/ 34748 h 114395"/>
                <a:gd name="connsiteX4" fmla="*/ 29367 w 51375"/>
                <a:gd name="connsiteY4" fmla="*/ 34748 h 114395"/>
                <a:gd name="connsiteX5" fmla="*/ 29367 w 51375"/>
                <a:gd name="connsiteY5" fmla="*/ 89864 h 114395"/>
                <a:gd name="connsiteX6" fmla="*/ 31549 w 51375"/>
                <a:gd name="connsiteY6" fmla="*/ 101165 h 114395"/>
                <a:gd name="connsiteX7" fmla="*/ 37699 w 51375"/>
                <a:gd name="connsiteY7" fmla="*/ 103940 h 114395"/>
                <a:gd name="connsiteX8" fmla="*/ 43650 w 51375"/>
                <a:gd name="connsiteY8" fmla="*/ 102156 h 114395"/>
                <a:gd name="connsiteX9" fmla="*/ 48212 w 51375"/>
                <a:gd name="connsiteY9" fmla="*/ 96406 h 114395"/>
                <a:gd name="connsiteX10" fmla="*/ 51782 w 51375"/>
                <a:gd name="connsiteY10" fmla="*/ 96406 h 114395"/>
                <a:gd name="connsiteX11" fmla="*/ 42459 w 51375"/>
                <a:gd name="connsiteY11" fmla="*/ 110086 h 114395"/>
                <a:gd name="connsiteX12" fmla="*/ 30359 w 51375"/>
                <a:gd name="connsiteY12" fmla="*/ 114646 h 114395"/>
                <a:gd name="connsiteX13" fmla="*/ 21830 w 51375"/>
                <a:gd name="connsiteY13" fmla="*/ 112267 h 114395"/>
                <a:gd name="connsiteX14" fmla="*/ 15879 w 51375"/>
                <a:gd name="connsiteY14" fmla="*/ 105526 h 114395"/>
                <a:gd name="connsiteX15" fmla="*/ 13895 w 51375"/>
                <a:gd name="connsiteY15" fmla="*/ 91846 h 114395"/>
                <a:gd name="connsiteX16" fmla="*/ 13895 w 51375"/>
                <a:gd name="connsiteY16" fmla="*/ 34748 h 114395"/>
                <a:gd name="connsiteX17" fmla="*/ 406 w 51375"/>
                <a:gd name="connsiteY17" fmla="*/ 34748 h 114395"/>
                <a:gd name="connsiteX18" fmla="*/ 406 w 51375"/>
                <a:gd name="connsiteY18" fmla="*/ 31576 h 114395"/>
                <a:gd name="connsiteX19" fmla="*/ 10920 w 51375"/>
                <a:gd name="connsiteY19" fmla="*/ 24835 h 114395"/>
                <a:gd name="connsiteX20" fmla="*/ 20441 w 51375"/>
                <a:gd name="connsiteY20" fmla="*/ 13138 h 114395"/>
                <a:gd name="connsiteX21" fmla="*/ 26392 w 51375"/>
                <a:gd name="connsiteY21" fmla="*/ 251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367" y="251"/>
                  </a:moveTo>
                  <a:lnTo>
                    <a:pt x="29367" y="28206"/>
                  </a:lnTo>
                  <a:lnTo>
                    <a:pt x="49204" y="28206"/>
                  </a:lnTo>
                  <a:lnTo>
                    <a:pt x="49204" y="34748"/>
                  </a:lnTo>
                  <a:lnTo>
                    <a:pt x="29367" y="34748"/>
                  </a:lnTo>
                  <a:lnTo>
                    <a:pt x="29367" y="89864"/>
                  </a:lnTo>
                  <a:cubicBezTo>
                    <a:pt x="29367" y="95415"/>
                    <a:pt x="30062" y="99182"/>
                    <a:pt x="31549" y="101165"/>
                  </a:cubicBezTo>
                  <a:cubicBezTo>
                    <a:pt x="33136" y="103048"/>
                    <a:pt x="35170" y="103940"/>
                    <a:pt x="37699" y="103940"/>
                  </a:cubicBezTo>
                  <a:cubicBezTo>
                    <a:pt x="39781" y="103940"/>
                    <a:pt x="41765" y="103345"/>
                    <a:pt x="43650" y="102156"/>
                  </a:cubicBezTo>
                  <a:cubicBezTo>
                    <a:pt x="45633" y="100867"/>
                    <a:pt x="47121" y="98934"/>
                    <a:pt x="48212" y="96406"/>
                  </a:cubicBezTo>
                  <a:lnTo>
                    <a:pt x="51782" y="96406"/>
                  </a:lnTo>
                  <a:cubicBezTo>
                    <a:pt x="49501" y="102503"/>
                    <a:pt x="46427" y="107063"/>
                    <a:pt x="42459" y="110086"/>
                  </a:cubicBezTo>
                  <a:cubicBezTo>
                    <a:pt x="38591" y="113159"/>
                    <a:pt x="34574" y="114646"/>
                    <a:pt x="30359" y="114646"/>
                  </a:cubicBezTo>
                  <a:cubicBezTo>
                    <a:pt x="27433" y="114646"/>
                    <a:pt x="24607" y="113853"/>
                    <a:pt x="21830" y="112267"/>
                  </a:cubicBezTo>
                  <a:cubicBezTo>
                    <a:pt x="19152" y="110681"/>
                    <a:pt x="17168" y="108451"/>
                    <a:pt x="15879" y="105526"/>
                  </a:cubicBezTo>
                  <a:cubicBezTo>
                    <a:pt x="14540" y="102652"/>
                    <a:pt x="13895" y="98092"/>
                    <a:pt x="13895" y="91846"/>
                  </a:cubicBezTo>
                  <a:lnTo>
                    <a:pt x="13895" y="34748"/>
                  </a:lnTo>
                  <a:lnTo>
                    <a:pt x="406" y="34748"/>
                  </a:lnTo>
                  <a:lnTo>
                    <a:pt x="406" y="31576"/>
                  </a:lnTo>
                  <a:cubicBezTo>
                    <a:pt x="3828" y="30287"/>
                    <a:pt x="7349" y="28007"/>
                    <a:pt x="10920" y="24835"/>
                  </a:cubicBezTo>
                  <a:cubicBezTo>
                    <a:pt x="14490" y="21564"/>
                    <a:pt x="17664" y="17648"/>
                    <a:pt x="20441" y="13138"/>
                  </a:cubicBezTo>
                  <a:cubicBezTo>
                    <a:pt x="21879" y="10759"/>
                    <a:pt x="23863" y="6496"/>
                    <a:pt x="26392" y="25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C81CD3D2-C681-9BB8-F9A5-DD61A65C050C}"/>
                </a:ext>
              </a:extLst>
            </p:cNvPr>
            <p:cNvSpPr/>
            <p:nvPr/>
          </p:nvSpPr>
          <p:spPr>
            <a:xfrm>
              <a:off x="5339050" y="4409680"/>
              <a:ext cx="42648" cy="132039"/>
            </a:xfrm>
            <a:custGeom>
              <a:avLst/>
              <a:gdLst>
                <a:gd name="connsiteX0" fmla="*/ 22429 w 42648"/>
                <a:gd name="connsiteY0" fmla="*/ 251 h 132039"/>
                <a:gd name="connsiteX1" fmla="*/ 28975 w 42648"/>
                <a:gd name="connsiteY1" fmla="*/ 3026 h 132039"/>
                <a:gd name="connsiteX2" fmla="*/ 31752 w 42648"/>
                <a:gd name="connsiteY2" fmla="*/ 9569 h 132039"/>
                <a:gd name="connsiteX3" fmla="*/ 28975 w 42648"/>
                <a:gd name="connsiteY3" fmla="*/ 16309 h 132039"/>
                <a:gd name="connsiteX4" fmla="*/ 22429 w 42648"/>
                <a:gd name="connsiteY4" fmla="*/ 19085 h 132039"/>
                <a:gd name="connsiteX5" fmla="*/ 15684 w 42648"/>
                <a:gd name="connsiteY5" fmla="*/ 16309 h 132039"/>
                <a:gd name="connsiteX6" fmla="*/ 12908 w 42648"/>
                <a:gd name="connsiteY6" fmla="*/ 9569 h 132039"/>
                <a:gd name="connsiteX7" fmla="*/ 15684 w 42648"/>
                <a:gd name="connsiteY7" fmla="*/ 3026 h 132039"/>
                <a:gd name="connsiteX8" fmla="*/ 22429 w 42648"/>
                <a:gd name="connsiteY8" fmla="*/ 251 h 132039"/>
                <a:gd name="connsiteX9" fmla="*/ 30165 w 42648"/>
                <a:gd name="connsiteY9" fmla="*/ 44660 h 132039"/>
                <a:gd name="connsiteX10" fmla="*/ 30165 w 42648"/>
                <a:gd name="connsiteY10" fmla="*/ 113060 h 132039"/>
                <a:gd name="connsiteX11" fmla="*/ 31355 w 42648"/>
                <a:gd name="connsiteY11" fmla="*/ 123765 h 132039"/>
                <a:gd name="connsiteX12" fmla="*/ 34727 w 42648"/>
                <a:gd name="connsiteY12" fmla="*/ 127731 h 132039"/>
                <a:gd name="connsiteX13" fmla="*/ 43059 w 42648"/>
                <a:gd name="connsiteY13" fmla="*/ 128920 h 132039"/>
                <a:gd name="connsiteX14" fmla="*/ 43059 w 42648"/>
                <a:gd name="connsiteY14" fmla="*/ 132291 h 132039"/>
                <a:gd name="connsiteX15" fmla="*/ 1799 w 42648"/>
                <a:gd name="connsiteY15" fmla="*/ 132291 h 132039"/>
                <a:gd name="connsiteX16" fmla="*/ 1799 w 42648"/>
                <a:gd name="connsiteY16" fmla="*/ 128920 h 132039"/>
                <a:gd name="connsiteX17" fmla="*/ 10130 w 42648"/>
                <a:gd name="connsiteY17" fmla="*/ 127731 h 132039"/>
                <a:gd name="connsiteX18" fmla="*/ 13503 w 42648"/>
                <a:gd name="connsiteY18" fmla="*/ 123765 h 132039"/>
                <a:gd name="connsiteX19" fmla="*/ 14693 w 42648"/>
                <a:gd name="connsiteY19" fmla="*/ 113060 h 132039"/>
                <a:gd name="connsiteX20" fmla="*/ 14693 w 42648"/>
                <a:gd name="connsiteY20" fmla="*/ 80347 h 132039"/>
                <a:gd name="connsiteX21" fmla="*/ 13899 w 42648"/>
                <a:gd name="connsiteY21" fmla="*/ 62305 h 132039"/>
                <a:gd name="connsiteX22" fmla="*/ 11916 w 42648"/>
                <a:gd name="connsiteY22" fmla="*/ 58340 h 132039"/>
                <a:gd name="connsiteX23" fmla="*/ 7948 w 42648"/>
                <a:gd name="connsiteY23" fmla="*/ 57151 h 132039"/>
                <a:gd name="connsiteX24" fmla="*/ 1799 w 42648"/>
                <a:gd name="connsiteY24" fmla="*/ 58538 h 132039"/>
                <a:gd name="connsiteX25" fmla="*/ 411 w 42648"/>
                <a:gd name="connsiteY25" fmla="*/ 55168 h 132039"/>
                <a:gd name="connsiteX26" fmla="*/ 25999 w 42648"/>
                <a:gd name="connsiteY26" fmla="*/ 44660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429" y="251"/>
                  </a:moveTo>
                  <a:cubicBezTo>
                    <a:pt x="25057" y="251"/>
                    <a:pt x="27239" y="1193"/>
                    <a:pt x="28975" y="3026"/>
                  </a:cubicBezTo>
                  <a:cubicBezTo>
                    <a:pt x="30810" y="4909"/>
                    <a:pt x="31752" y="7090"/>
                    <a:pt x="31752" y="9569"/>
                  </a:cubicBezTo>
                  <a:cubicBezTo>
                    <a:pt x="31752" y="12245"/>
                    <a:pt x="30810" y="14475"/>
                    <a:pt x="28975" y="16309"/>
                  </a:cubicBezTo>
                  <a:cubicBezTo>
                    <a:pt x="27239" y="18193"/>
                    <a:pt x="25057" y="19085"/>
                    <a:pt x="22429" y="19085"/>
                  </a:cubicBezTo>
                  <a:cubicBezTo>
                    <a:pt x="19751" y="19085"/>
                    <a:pt x="17519" y="18193"/>
                    <a:pt x="15684" y="16309"/>
                  </a:cubicBezTo>
                  <a:cubicBezTo>
                    <a:pt x="13800" y="14475"/>
                    <a:pt x="12908" y="12245"/>
                    <a:pt x="12908" y="9569"/>
                  </a:cubicBezTo>
                  <a:cubicBezTo>
                    <a:pt x="12908" y="7090"/>
                    <a:pt x="13800" y="4909"/>
                    <a:pt x="15684" y="3026"/>
                  </a:cubicBezTo>
                  <a:cubicBezTo>
                    <a:pt x="17519" y="1193"/>
                    <a:pt x="19751" y="251"/>
                    <a:pt x="22429" y="251"/>
                  </a:cubicBezTo>
                  <a:close/>
                  <a:moveTo>
                    <a:pt x="30165" y="44660"/>
                  </a:moveTo>
                  <a:lnTo>
                    <a:pt x="30165" y="113060"/>
                  </a:lnTo>
                  <a:cubicBezTo>
                    <a:pt x="30165" y="118363"/>
                    <a:pt x="30562" y="121932"/>
                    <a:pt x="31355" y="123765"/>
                  </a:cubicBezTo>
                  <a:cubicBezTo>
                    <a:pt x="32149" y="125500"/>
                    <a:pt x="33240" y="126838"/>
                    <a:pt x="34727" y="127731"/>
                  </a:cubicBezTo>
                  <a:cubicBezTo>
                    <a:pt x="36314" y="128524"/>
                    <a:pt x="39091" y="128920"/>
                    <a:pt x="43059" y="128920"/>
                  </a:cubicBezTo>
                  <a:lnTo>
                    <a:pt x="43059" y="132291"/>
                  </a:lnTo>
                  <a:lnTo>
                    <a:pt x="1799" y="132291"/>
                  </a:lnTo>
                  <a:lnTo>
                    <a:pt x="1799" y="128920"/>
                  </a:lnTo>
                  <a:cubicBezTo>
                    <a:pt x="5866" y="128920"/>
                    <a:pt x="8643" y="128524"/>
                    <a:pt x="10130" y="127731"/>
                  </a:cubicBezTo>
                  <a:cubicBezTo>
                    <a:pt x="11569" y="126938"/>
                    <a:pt x="12709" y="125649"/>
                    <a:pt x="13503" y="123765"/>
                  </a:cubicBezTo>
                  <a:cubicBezTo>
                    <a:pt x="14296" y="121932"/>
                    <a:pt x="14693" y="118363"/>
                    <a:pt x="14693" y="113060"/>
                  </a:cubicBezTo>
                  <a:lnTo>
                    <a:pt x="14693" y="80347"/>
                  </a:lnTo>
                  <a:cubicBezTo>
                    <a:pt x="14693" y="71128"/>
                    <a:pt x="14395" y="65081"/>
                    <a:pt x="13899" y="62305"/>
                  </a:cubicBezTo>
                  <a:cubicBezTo>
                    <a:pt x="13503" y="60323"/>
                    <a:pt x="12808" y="59034"/>
                    <a:pt x="11916" y="58340"/>
                  </a:cubicBezTo>
                  <a:cubicBezTo>
                    <a:pt x="10973" y="57547"/>
                    <a:pt x="9634" y="57151"/>
                    <a:pt x="7948" y="57151"/>
                  </a:cubicBezTo>
                  <a:cubicBezTo>
                    <a:pt x="6213" y="57151"/>
                    <a:pt x="4180" y="57646"/>
                    <a:pt x="1799" y="58538"/>
                  </a:cubicBezTo>
                  <a:lnTo>
                    <a:pt x="411" y="55168"/>
                  </a:lnTo>
                  <a:lnTo>
                    <a:pt x="25999" y="4466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741913E9-91B9-26B5-C03D-1A5648402731}"/>
                </a:ext>
              </a:extLst>
            </p:cNvPr>
            <p:cNvSpPr/>
            <p:nvPr/>
          </p:nvSpPr>
          <p:spPr>
            <a:xfrm>
              <a:off x="5392706" y="4454089"/>
              <a:ext cx="82122" cy="90207"/>
            </a:xfrm>
            <a:custGeom>
              <a:avLst/>
              <a:gdLst>
                <a:gd name="connsiteX0" fmla="*/ 41674 w 82122"/>
                <a:gd name="connsiteY0" fmla="*/ 251 h 90207"/>
                <a:gd name="connsiteX1" fmla="*/ 72619 w 82122"/>
                <a:gd name="connsiteY1" fmla="*/ 14922 h 90207"/>
                <a:gd name="connsiteX2" fmla="*/ 82537 w 82122"/>
                <a:gd name="connsiteY2" fmla="*/ 43868 h 90207"/>
                <a:gd name="connsiteX3" fmla="*/ 76983 w 82122"/>
                <a:gd name="connsiteY3" fmla="*/ 66866 h 90207"/>
                <a:gd name="connsiteX4" fmla="*/ 61907 w 82122"/>
                <a:gd name="connsiteY4" fmla="*/ 84511 h 90207"/>
                <a:gd name="connsiteX5" fmla="*/ 40682 w 82122"/>
                <a:gd name="connsiteY5" fmla="*/ 90459 h 90207"/>
                <a:gd name="connsiteX6" fmla="*/ 10134 w 82122"/>
                <a:gd name="connsiteY6" fmla="*/ 75193 h 90207"/>
                <a:gd name="connsiteX7" fmla="*/ 415 w 82122"/>
                <a:gd name="connsiteY7" fmla="*/ 46247 h 90207"/>
                <a:gd name="connsiteX8" fmla="*/ 6167 w 82122"/>
                <a:gd name="connsiteY8" fmla="*/ 23051 h 90207"/>
                <a:gd name="connsiteX9" fmla="*/ 21441 w 82122"/>
                <a:gd name="connsiteY9" fmla="*/ 5802 h 90207"/>
                <a:gd name="connsiteX10" fmla="*/ 41674 w 82122"/>
                <a:gd name="connsiteY10" fmla="*/ 251 h 90207"/>
                <a:gd name="connsiteX11" fmla="*/ 38699 w 82122"/>
                <a:gd name="connsiteY11" fmla="*/ 6397 h 90207"/>
                <a:gd name="connsiteX12" fmla="*/ 28781 w 82122"/>
                <a:gd name="connsiteY12" fmla="*/ 9371 h 90207"/>
                <a:gd name="connsiteX13" fmla="*/ 20648 w 82122"/>
                <a:gd name="connsiteY13" fmla="*/ 19482 h 90207"/>
                <a:gd name="connsiteX14" fmla="*/ 17672 w 82122"/>
                <a:gd name="connsiteY14" fmla="*/ 38317 h 90207"/>
                <a:gd name="connsiteX15" fmla="*/ 25012 w 82122"/>
                <a:gd name="connsiteY15" fmla="*/ 70435 h 90207"/>
                <a:gd name="connsiteX16" fmla="*/ 44650 w 82122"/>
                <a:gd name="connsiteY16" fmla="*/ 83916 h 90207"/>
                <a:gd name="connsiteX17" fmla="*/ 59328 w 82122"/>
                <a:gd name="connsiteY17" fmla="*/ 76581 h 90207"/>
                <a:gd name="connsiteX18" fmla="*/ 65279 w 82122"/>
                <a:gd name="connsiteY18" fmla="*/ 51005 h 90207"/>
                <a:gd name="connsiteX19" fmla="*/ 55560 w 82122"/>
                <a:gd name="connsiteY19" fmla="*/ 15319 h 90207"/>
                <a:gd name="connsiteX20" fmla="*/ 38699 w 82122"/>
                <a:gd name="connsiteY20" fmla="*/ 6397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674" y="251"/>
                  </a:moveTo>
                  <a:cubicBezTo>
                    <a:pt x="54469" y="251"/>
                    <a:pt x="64783" y="5158"/>
                    <a:pt x="72619" y="14922"/>
                  </a:cubicBezTo>
                  <a:cubicBezTo>
                    <a:pt x="79214" y="23398"/>
                    <a:pt x="82537" y="33063"/>
                    <a:pt x="82537" y="43868"/>
                  </a:cubicBezTo>
                  <a:cubicBezTo>
                    <a:pt x="82537" y="51402"/>
                    <a:pt x="80653" y="59084"/>
                    <a:pt x="76983" y="66866"/>
                  </a:cubicBezTo>
                  <a:cubicBezTo>
                    <a:pt x="73412" y="74697"/>
                    <a:pt x="68354" y="80546"/>
                    <a:pt x="61907" y="84511"/>
                  </a:cubicBezTo>
                  <a:cubicBezTo>
                    <a:pt x="55560" y="88476"/>
                    <a:pt x="48468" y="90459"/>
                    <a:pt x="40682" y="90459"/>
                  </a:cubicBezTo>
                  <a:cubicBezTo>
                    <a:pt x="27838" y="90459"/>
                    <a:pt x="17672" y="85403"/>
                    <a:pt x="10134" y="75193"/>
                  </a:cubicBezTo>
                  <a:cubicBezTo>
                    <a:pt x="3638" y="66618"/>
                    <a:pt x="415" y="56953"/>
                    <a:pt x="415" y="46247"/>
                  </a:cubicBezTo>
                  <a:cubicBezTo>
                    <a:pt x="415" y="38465"/>
                    <a:pt x="2299" y="30733"/>
                    <a:pt x="6167" y="23051"/>
                  </a:cubicBezTo>
                  <a:cubicBezTo>
                    <a:pt x="10134" y="15269"/>
                    <a:pt x="15193" y="9520"/>
                    <a:pt x="21441" y="5802"/>
                  </a:cubicBezTo>
                  <a:cubicBezTo>
                    <a:pt x="27789" y="2135"/>
                    <a:pt x="34533" y="251"/>
                    <a:pt x="41674" y="251"/>
                  </a:cubicBezTo>
                  <a:close/>
                  <a:moveTo>
                    <a:pt x="38699" y="6397"/>
                  </a:moveTo>
                  <a:cubicBezTo>
                    <a:pt x="35376" y="6397"/>
                    <a:pt x="32054" y="7388"/>
                    <a:pt x="28781" y="9371"/>
                  </a:cubicBezTo>
                  <a:cubicBezTo>
                    <a:pt x="25458" y="11254"/>
                    <a:pt x="22731" y="14625"/>
                    <a:pt x="20648" y="19482"/>
                  </a:cubicBezTo>
                  <a:cubicBezTo>
                    <a:pt x="18664" y="24389"/>
                    <a:pt x="17672" y="30684"/>
                    <a:pt x="17672" y="38317"/>
                  </a:cubicBezTo>
                  <a:cubicBezTo>
                    <a:pt x="17672" y="50757"/>
                    <a:pt x="20102" y="61463"/>
                    <a:pt x="25012" y="70435"/>
                  </a:cubicBezTo>
                  <a:cubicBezTo>
                    <a:pt x="30020" y="79455"/>
                    <a:pt x="36566" y="83916"/>
                    <a:pt x="44650" y="83916"/>
                  </a:cubicBezTo>
                  <a:cubicBezTo>
                    <a:pt x="50601" y="83916"/>
                    <a:pt x="55460" y="81487"/>
                    <a:pt x="59328" y="76581"/>
                  </a:cubicBezTo>
                  <a:cubicBezTo>
                    <a:pt x="63296" y="71574"/>
                    <a:pt x="65279" y="63049"/>
                    <a:pt x="65279" y="51005"/>
                  </a:cubicBezTo>
                  <a:cubicBezTo>
                    <a:pt x="65279" y="35838"/>
                    <a:pt x="62006" y="23943"/>
                    <a:pt x="55560" y="15319"/>
                  </a:cubicBezTo>
                  <a:cubicBezTo>
                    <a:pt x="51196" y="9371"/>
                    <a:pt x="45542" y="6397"/>
                    <a:pt x="38699" y="6397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D4FF3195-671B-AF0A-0B12-9B79E95C9EF9}"/>
                </a:ext>
              </a:extLst>
            </p:cNvPr>
            <p:cNvSpPr/>
            <p:nvPr/>
          </p:nvSpPr>
          <p:spPr>
            <a:xfrm>
              <a:off x="5482687" y="4454089"/>
              <a:ext cx="93032" cy="87630"/>
            </a:xfrm>
            <a:custGeom>
              <a:avLst/>
              <a:gdLst>
                <a:gd name="connsiteX0" fmla="*/ 29978 w 93032"/>
                <a:gd name="connsiteY0" fmla="*/ 18293 h 87630"/>
                <a:gd name="connsiteX1" fmla="*/ 58543 w 93032"/>
                <a:gd name="connsiteY1" fmla="*/ 251 h 87630"/>
                <a:gd name="connsiteX2" fmla="*/ 70444 w 93032"/>
                <a:gd name="connsiteY2" fmla="*/ 3820 h 87630"/>
                <a:gd name="connsiteX3" fmla="*/ 78379 w 93032"/>
                <a:gd name="connsiteY3" fmla="*/ 15319 h 87630"/>
                <a:gd name="connsiteX4" fmla="*/ 80561 w 93032"/>
                <a:gd name="connsiteY4" fmla="*/ 32369 h 87630"/>
                <a:gd name="connsiteX5" fmla="*/ 80561 w 93032"/>
                <a:gd name="connsiteY5" fmla="*/ 68650 h 87630"/>
                <a:gd name="connsiteX6" fmla="*/ 81751 w 93032"/>
                <a:gd name="connsiteY6" fmla="*/ 79554 h 87630"/>
                <a:gd name="connsiteX7" fmla="*/ 84925 w 93032"/>
                <a:gd name="connsiteY7" fmla="*/ 83321 h 87630"/>
                <a:gd name="connsiteX8" fmla="*/ 93454 w 93032"/>
                <a:gd name="connsiteY8" fmla="*/ 84511 h 87630"/>
                <a:gd name="connsiteX9" fmla="*/ 93454 w 93032"/>
                <a:gd name="connsiteY9" fmla="*/ 87881 h 87630"/>
                <a:gd name="connsiteX10" fmla="*/ 51402 w 93032"/>
                <a:gd name="connsiteY10" fmla="*/ 87881 h 87630"/>
                <a:gd name="connsiteX11" fmla="*/ 51402 w 93032"/>
                <a:gd name="connsiteY11" fmla="*/ 84511 h 87630"/>
                <a:gd name="connsiteX12" fmla="*/ 53187 w 93032"/>
                <a:gd name="connsiteY12" fmla="*/ 84511 h 87630"/>
                <a:gd name="connsiteX13" fmla="*/ 61518 w 93032"/>
                <a:gd name="connsiteY13" fmla="*/ 82727 h 87630"/>
                <a:gd name="connsiteX14" fmla="*/ 64890 w 93032"/>
                <a:gd name="connsiteY14" fmla="*/ 77374 h 87630"/>
                <a:gd name="connsiteX15" fmla="*/ 65089 w 93032"/>
                <a:gd name="connsiteY15" fmla="*/ 68650 h 87630"/>
                <a:gd name="connsiteX16" fmla="*/ 65089 w 93032"/>
                <a:gd name="connsiteY16" fmla="*/ 33757 h 87630"/>
                <a:gd name="connsiteX17" fmla="*/ 62113 w 93032"/>
                <a:gd name="connsiteY17" fmla="*/ 17103 h 87630"/>
                <a:gd name="connsiteX18" fmla="*/ 51997 w 93032"/>
                <a:gd name="connsiteY18" fmla="*/ 11750 h 87630"/>
                <a:gd name="connsiteX19" fmla="*/ 29978 w 93032"/>
                <a:gd name="connsiteY19" fmla="*/ 23844 h 87630"/>
                <a:gd name="connsiteX20" fmla="*/ 29978 w 93032"/>
                <a:gd name="connsiteY20" fmla="*/ 68650 h 87630"/>
                <a:gd name="connsiteX21" fmla="*/ 30970 w 93032"/>
                <a:gd name="connsiteY21" fmla="*/ 79356 h 87630"/>
                <a:gd name="connsiteX22" fmla="*/ 34541 w 93032"/>
                <a:gd name="connsiteY22" fmla="*/ 83321 h 87630"/>
                <a:gd name="connsiteX23" fmla="*/ 43864 w 93032"/>
                <a:gd name="connsiteY23" fmla="*/ 84511 h 87630"/>
                <a:gd name="connsiteX24" fmla="*/ 43864 w 93032"/>
                <a:gd name="connsiteY24" fmla="*/ 87881 h 87630"/>
                <a:gd name="connsiteX25" fmla="*/ 1811 w 93032"/>
                <a:gd name="connsiteY25" fmla="*/ 87881 h 87630"/>
                <a:gd name="connsiteX26" fmla="*/ 1811 w 93032"/>
                <a:gd name="connsiteY26" fmla="*/ 84511 h 87630"/>
                <a:gd name="connsiteX27" fmla="*/ 3596 w 93032"/>
                <a:gd name="connsiteY27" fmla="*/ 84511 h 87630"/>
                <a:gd name="connsiteX28" fmla="*/ 12324 w 93032"/>
                <a:gd name="connsiteY28" fmla="*/ 81339 h 87630"/>
                <a:gd name="connsiteX29" fmla="*/ 14704 w 93032"/>
                <a:gd name="connsiteY29" fmla="*/ 68650 h 87630"/>
                <a:gd name="connsiteX30" fmla="*/ 14704 w 93032"/>
                <a:gd name="connsiteY30" fmla="*/ 37127 h 87630"/>
                <a:gd name="connsiteX31" fmla="*/ 13911 w 93032"/>
                <a:gd name="connsiteY31" fmla="*/ 18491 h 87630"/>
                <a:gd name="connsiteX32" fmla="*/ 11729 w 93032"/>
                <a:gd name="connsiteY32" fmla="*/ 13931 h 87630"/>
                <a:gd name="connsiteX33" fmla="*/ 7960 w 93032"/>
                <a:gd name="connsiteY33" fmla="*/ 12741 h 87630"/>
                <a:gd name="connsiteX34" fmla="*/ 1811 w 93032"/>
                <a:gd name="connsiteY34" fmla="*/ 14129 h 87630"/>
                <a:gd name="connsiteX35" fmla="*/ 422 w 93032"/>
                <a:gd name="connsiteY35" fmla="*/ 10759 h 87630"/>
                <a:gd name="connsiteX36" fmla="*/ 26011 w 93032"/>
                <a:gd name="connsiteY36" fmla="*/ 251 h 87630"/>
                <a:gd name="connsiteX37" fmla="*/ 29978 w 93032"/>
                <a:gd name="connsiteY37" fmla="*/ 251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29978" y="18293"/>
                  </a:moveTo>
                  <a:cubicBezTo>
                    <a:pt x="39896" y="6298"/>
                    <a:pt x="49418" y="251"/>
                    <a:pt x="58543" y="251"/>
                  </a:cubicBezTo>
                  <a:cubicBezTo>
                    <a:pt x="63155" y="251"/>
                    <a:pt x="67122" y="1441"/>
                    <a:pt x="70444" y="3820"/>
                  </a:cubicBezTo>
                  <a:cubicBezTo>
                    <a:pt x="73717" y="6199"/>
                    <a:pt x="76395" y="10065"/>
                    <a:pt x="78379" y="15319"/>
                  </a:cubicBezTo>
                  <a:cubicBezTo>
                    <a:pt x="79817" y="19036"/>
                    <a:pt x="80561" y="24736"/>
                    <a:pt x="80561" y="32369"/>
                  </a:cubicBezTo>
                  <a:lnTo>
                    <a:pt x="80561" y="68650"/>
                  </a:lnTo>
                  <a:cubicBezTo>
                    <a:pt x="80561" y="74102"/>
                    <a:pt x="80958" y="77721"/>
                    <a:pt x="81751" y="79554"/>
                  </a:cubicBezTo>
                  <a:cubicBezTo>
                    <a:pt x="82396" y="81140"/>
                    <a:pt x="83437" y="82429"/>
                    <a:pt x="84925" y="83321"/>
                  </a:cubicBezTo>
                  <a:cubicBezTo>
                    <a:pt x="86512" y="84114"/>
                    <a:pt x="89338" y="84511"/>
                    <a:pt x="93454" y="84511"/>
                  </a:cubicBezTo>
                  <a:lnTo>
                    <a:pt x="93454" y="87881"/>
                  </a:lnTo>
                  <a:lnTo>
                    <a:pt x="51402" y="87881"/>
                  </a:lnTo>
                  <a:lnTo>
                    <a:pt x="51402" y="84511"/>
                  </a:lnTo>
                  <a:lnTo>
                    <a:pt x="53187" y="84511"/>
                  </a:lnTo>
                  <a:cubicBezTo>
                    <a:pt x="57154" y="84511"/>
                    <a:pt x="59931" y="83916"/>
                    <a:pt x="61518" y="82727"/>
                  </a:cubicBezTo>
                  <a:cubicBezTo>
                    <a:pt x="63105" y="81537"/>
                    <a:pt x="64196" y="79753"/>
                    <a:pt x="64890" y="77374"/>
                  </a:cubicBezTo>
                  <a:cubicBezTo>
                    <a:pt x="64989" y="76481"/>
                    <a:pt x="65089" y="73557"/>
                    <a:pt x="65089" y="68650"/>
                  </a:cubicBezTo>
                  <a:lnTo>
                    <a:pt x="65089" y="33757"/>
                  </a:lnTo>
                  <a:cubicBezTo>
                    <a:pt x="65089" y="26124"/>
                    <a:pt x="64097" y="20573"/>
                    <a:pt x="62113" y="17103"/>
                  </a:cubicBezTo>
                  <a:cubicBezTo>
                    <a:pt x="60130" y="13534"/>
                    <a:pt x="56757" y="11750"/>
                    <a:pt x="51997" y="11750"/>
                  </a:cubicBezTo>
                  <a:cubicBezTo>
                    <a:pt x="44558" y="11750"/>
                    <a:pt x="37219" y="15814"/>
                    <a:pt x="29978" y="23844"/>
                  </a:cubicBezTo>
                  <a:lnTo>
                    <a:pt x="29978" y="68650"/>
                  </a:lnTo>
                  <a:cubicBezTo>
                    <a:pt x="29978" y="74499"/>
                    <a:pt x="30276" y="78067"/>
                    <a:pt x="30970" y="79356"/>
                  </a:cubicBezTo>
                  <a:cubicBezTo>
                    <a:pt x="31863" y="81091"/>
                    <a:pt x="33053" y="82429"/>
                    <a:pt x="34541" y="83321"/>
                  </a:cubicBezTo>
                  <a:cubicBezTo>
                    <a:pt x="36128" y="84114"/>
                    <a:pt x="39202" y="84511"/>
                    <a:pt x="43864" y="84511"/>
                  </a:cubicBezTo>
                  <a:lnTo>
                    <a:pt x="43864" y="87881"/>
                  </a:lnTo>
                  <a:lnTo>
                    <a:pt x="1811" y="87881"/>
                  </a:lnTo>
                  <a:lnTo>
                    <a:pt x="1811" y="84511"/>
                  </a:lnTo>
                  <a:lnTo>
                    <a:pt x="3596" y="84511"/>
                  </a:lnTo>
                  <a:cubicBezTo>
                    <a:pt x="7960" y="84511"/>
                    <a:pt x="10836" y="83470"/>
                    <a:pt x="12324" y="81339"/>
                  </a:cubicBezTo>
                  <a:cubicBezTo>
                    <a:pt x="13911" y="79108"/>
                    <a:pt x="14704" y="74895"/>
                    <a:pt x="14704" y="68650"/>
                  </a:cubicBezTo>
                  <a:lnTo>
                    <a:pt x="14704" y="37127"/>
                  </a:lnTo>
                  <a:cubicBezTo>
                    <a:pt x="14704" y="26966"/>
                    <a:pt x="14407" y="20771"/>
                    <a:pt x="13911" y="18491"/>
                  </a:cubicBezTo>
                  <a:cubicBezTo>
                    <a:pt x="13514" y="16260"/>
                    <a:pt x="12770" y="14724"/>
                    <a:pt x="11729" y="13931"/>
                  </a:cubicBezTo>
                  <a:cubicBezTo>
                    <a:pt x="10787" y="13138"/>
                    <a:pt x="9547" y="12741"/>
                    <a:pt x="7960" y="12741"/>
                  </a:cubicBezTo>
                  <a:cubicBezTo>
                    <a:pt x="6224" y="12741"/>
                    <a:pt x="4191" y="13237"/>
                    <a:pt x="1811" y="14129"/>
                  </a:cubicBezTo>
                  <a:lnTo>
                    <a:pt x="422" y="10759"/>
                  </a:lnTo>
                  <a:lnTo>
                    <a:pt x="26011" y="251"/>
                  </a:lnTo>
                  <a:lnTo>
                    <a:pt x="29978" y="251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71ADB159-35CD-3F80-41A4-01E42746DE72}"/>
                </a:ext>
              </a:extLst>
            </p:cNvPr>
            <p:cNvSpPr/>
            <p:nvPr/>
          </p:nvSpPr>
          <p:spPr>
            <a:xfrm>
              <a:off x="5629770" y="4409680"/>
              <a:ext cx="42648" cy="132039"/>
            </a:xfrm>
            <a:custGeom>
              <a:avLst/>
              <a:gdLst>
                <a:gd name="connsiteX0" fmla="*/ 22452 w 42648"/>
                <a:gd name="connsiteY0" fmla="*/ 251 h 132039"/>
                <a:gd name="connsiteX1" fmla="*/ 28998 w 42648"/>
                <a:gd name="connsiteY1" fmla="*/ 3026 h 132039"/>
                <a:gd name="connsiteX2" fmla="*/ 31775 w 42648"/>
                <a:gd name="connsiteY2" fmla="*/ 9569 h 132039"/>
                <a:gd name="connsiteX3" fmla="*/ 28998 w 42648"/>
                <a:gd name="connsiteY3" fmla="*/ 16309 h 132039"/>
                <a:gd name="connsiteX4" fmla="*/ 22452 w 42648"/>
                <a:gd name="connsiteY4" fmla="*/ 19085 h 132039"/>
                <a:gd name="connsiteX5" fmla="*/ 15707 w 42648"/>
                <a:gd name="connsiteY5" fmla="*/ 16309 h 132039"/>
                <a:gd name="connsiteX6" fmla="*/ 12930 w 42648"/>
                <a:gd name="connsiteY6" fmla="*/ 9569 h 132039"/>
                <a:gd name="connsiteX7" fmla="*/ 15707 w 42648"/>
                <a:gd name="connsiteY7" fmla="*/ 3026 h 132039"/>
                <a:gd name="connsiteX8" fmla="*/ 22452 w 42648"/>
                <a:gd name="connsiteY8" fmla="*/ 251 h 132039"/>
                <a:gd name="connsiteX9" fmla="*/ 30188 w 42648"/>
                <a:gd name="connsiteY9" fmla="*/ 44660 h 132039"/>
                <a:gd name="connsiteX10" fmla="*/ 30188 w 42648"/>
                <a:gd name="connsiteY10" fmla="*/ 113060 h 132039"/>
                <a:gd name="connsiteX11" fmla="*/ 31378 w 42648"/>
                <a:gd name="connsiteY11" fmla="*/ 123765 h 132039"/>
                <a:gd name="connsiteX12" fmla="*/ 34750 w 42648"/>
                <a:gd name="connsiteY12" fmla="*/ 127731 h 132039"/>
                <a:gd name="connsiteX13" fmla="*/ 43082 w 42648"/>
                <a:gd name="connsiteY13" fmla="*/ 128920 h 132039"/>
                <a:gd name="connsiteX14" fmla="*/ 43082 w 42648"/>
                <a:gd name="connsiteY14" fmla="*/ 132291 h 132039"/>
                <a:gd name="connsiteX15" fmla="*/ 1822 w 42648"/>
                <a:gd name="connsiteY15" fmla="*/ 132291 h 132039"/>
                <a:gd name="connsiteX16" fmla="*/ 1822 w 42648"/>
                <a:gd name="connsiteY16" fmla="*/ 128920 h 132039"/>
                <a:gd name="connsiteX17" fmla="*/ 10153 w 42648"/>
                <a:gd name="connsiteY17" fmla="*/ 127731 h 132039"/>
                <a:gd name="connsiteX18" fmla="*/ 13525 w 42648"/>
                <a:gd name="connsiteY18" fmla="*/ 123765 h 132039"/>
                <a:gd name="connsiteX19" fmla="*/ 14716 w 42648"/>
                <a:gd name="connsiteY19" fmla="*/ 113060 h 132039"/>
                <a:gd name="connsiteX20" fmla="*/ 14716 w 42648"/>
                <a:gd name="connsiteY20" fmla="*/ 80347 h 132039"/>
                <a:gd name="connsiteX21" fmla="*/ 13922 w 42648"/>
                <a:gd name="connsiteY21" fmla="*/ 62305 h 132039"/>
                <a:gd name="connsiteX22" fmla="*/ 11939 w 42648"/>
                <a:gd name="connsiteY22" fmla="*/ 58340 h 132039"/>
                <a:gd name="connsiteX23" fmla="*/ 7971 w 42648"/>
                <a:gd name="connsiteY23" fmla="*/ 57151 h 132039"/>
                <a:gd name="connsiteX24" fmla="*/ 1822 w 42648"/>
                <a:gd name="connsiteY24" fmla="*/ 58538 h 132039"/>
                <a:gd name="connsiteX25" fmla="*/ 434 w 42648"/>
                <a:gd name="connsiteY25" fmla="*/ 55168 h 132039"/>
                <a:gd name="connsiteX26" fmla="*/ 26022 w 42648"/>
                <a:gd name="connsiteY26" fmla="*/ 44660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452" y="251"/>
                  </a:moveTo>
                  <a:cubicBezTo>
                    <a:pt x="25080" y="251"/>
                    <a:pt x="27262" y="1193"/>
                    <a:pt x="28998" y="3026"/>
                  </a:cubicBezTo>
                  <a:cubicBezTo>
                    <a:pt x="30833" y="4909"/>
                    <a:pt x="31775" y="7090"/>
                    <a:pt x="31775" y="9569"/>
                  </a:cubicBezTo>
                  <a:cubicBezTo>
                    <a:pt x="31775" y="12245"/>
                    <a:pt x="30833" y="14475"/>
                    <a:pt x="28998" y="16309"/>
                  </a:cubicBezTo>
                  <a:cubicBezTo>
                    <a:pt x="27262" y="18193"/>
                    <a:pt x="25080" y="19085"/>
                    <a:pt x="22452" y="19085"/>
                  </a:cubicBezTo>
                  <a:cubicBezTo>
                    <a:pt x="19774" y="19085"/>
                    <a:pt x="17542" y="18193"/>
                    <a:pt x="15707" y="16309"/>
                  </a:cubicBezTo>
                  <a:cubicBezTo>
                    <a:pt x="13823" y="14475"/>
                    <a:pt x="12930" y="12245"/>
                    <a:pt x="12930" y="9569"/>
                  </a:cubicBezTo>
                  <a:cubicBezTo>
                    <a:pt x="12930" y="7090"/>
                    <a:pt x="13823" y="4909"/>
                    <a:pt x="15707" y="3026"/>
                  </a:cubicBezTo>
                  <a:cubicBezTo>
                    <a:pt x="17542" y="1193"/>
                    <a:pt x="19774" y="251"/>
                    <a:pt x="22452" y="251"/>
                  </a:cubicBezTo>
                  <a:close/>
                  <a:moveTo>
                    <a:pt x="30188" y="44660"/>
                  </a:moveTo>
                  <a:lnTo>
                    <a:pt x="30188" y="113060"/>
                  </a:lnTo>
                  <a:cubicBezTo>
                    <a:pt x="30188" y="118363"/>
                    <a:pt x="30585" y="121932"/>
                    <a:pt x="31378" y="123765"/>
                  </a:cubicBezTo>
                  <a:cubicBezTo>
                    <a:pt x="32172" y="125500"/>
                    <a:pt x="33263" y="126838"/>
                    <a:pt x="34750" y="127731"/>
                  </a:cubicBezTo>
                  <a:cubicBezTo>
                    <a:pt x="36337" y="128524"/>
                    <a:pt x="39114" y="128920"/>
                    <a:pt x="43082" y="128920"/>
                  </a:cubicBezTo>
                  <a:lnTo>
                    <a:pt x="43082" y="132291"/>
                  </a:lnTo>
                  <a:lnTo>
                    <a:pt x="1822" y="132291"/>
                  </a:lnTo>
                  <a:lnTo>
                    <a:pt x="1822" y="128920"/>
                  </a:lnTo>
                  <a:cubicBezTo>
                    <a:pt x="5888" y="128920"/>
                    <a:pt x="8666" y="128524"/>
                    <a:pt x="10153" y="127731"/>
                  </a:cubicBezTo>
                  <a:cubicBezTo>
                    <a:pt x="11591" y="126938"/>
                    <a:pt x="12732" y="125649"/>
                    <a:pt x="13525" y="123765"/>
                  </a:cubicBezTo>
                  <a:cubicBezTo>
                    <a:pt x="14319" y="121932"/>
                    <a:pt x="14716" y="118363"/>
                    <a:pt x="14716" y="113060"/>
                  </a:cubicBezTo>
                  <a:lnTo>
                    <a:pt x="14716" y="80347"/>
                  </a:lnTo>
                  <a:cubicBezTo>
                    <a:pt x="14716" y="71128"/>
                    <a:pt x="14418" y="65081"/>
                    <a:pt x="13922" y="62305"/>
                  </a:cubicBezTo>
                  <a:cubicBezTo>
                    <a:pt x="13525" y="60323"/>
                    <a:pt x="12831" y="59034"/>
                    <a:pt x="11939" y="58340"/>
                  </a:cubicBezTo>
                  <a:cubicBezTo>
                    <a:pt x="10996" y="57547"/>
                    <a:pt x="9657" y="57151"/>
                    <a:pt x="7971" y="57151"/>
                  </a:cubicBezTo>
                  <a:cubicBezTo>
                    <a:pt x="6236" y="57151"/>
                    <a:pt x="4202" y="57646"/>
                    <a:pt x="1822" y="58538"/>
                  </a:cubicBezTo>
                  <a:lnTo>
                    <a:pt x="434" y="55168"/>
                  </a:lnTo>
                  <a:lnTo>
                    <a:pt x="26022" y="4466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8FA8D46D-E944-4EF9-44C5-EC81A3873E23}"/>
                </a:ext>
              </a:extLst>
            </p:cNvPr>
            <p:cNvSpPr/>
            <p:nvPr/>
          </p:nvSpPr>
          <p:spPr>
            <a:xfrm>
              <a:off x="5678269" y="4454089"/>
              <a:ext cx="93032" cy="87630"/>
            </a:xfrm>
            <a:custGeom>
              <a:avLst/>
              <a:gdLst>
                <a:gd name="connsiteX0" fmla="*/ 29994 w 93032"/>
                <a:gd name="connsiteY0" fmla="*/ 18293 h 87630"/>
                <a:gd name="connsiteX1" fmla="*/ 58558 w 93032"/>
                <a:gd name="connsiteY1" fmla="*/ 251 h 87630"/>
                <a:gd name="connsiteX2" fmla="*/ 70460 w 93032"/>
                <a:gd name="connsiteY2" fmla="*/ 3820 h 87630"/>
                <a:gd name="connsiteX3" fmla="*/ 78394 w 93032"/>
                <a:gd name="connsiteY3" fmla="*/ 15319 h 87630"/>
                <a:gd name="connsiteX4" fmla="*/ 80576 w 93032"/>
                <a:gd name="connsiteY4" fmla="*/ 32369 h 87630"/>
                <a:gd name="connsiteX5" fmla="*/ 80576 w 93032"/>
                <a:gd name="connsiteY5" fmla="*/ 68650 h 87630"/>
                <a:gd name="connsiteX6" fmla="*/ 81766 w 93032"/>
                <a:gd name="connsiteY6" fmla="*/ 79554 h 87630"/>
                <a:gd name="connsiteX7" fmla="*/ 84940 w 93032"/>
                <a:gd name="connsiteY7" fmla="*/ 83321 h 87630"/>
                <a:gd name="connsiteX8" fmla="*/ 93470 w 93032"/>
                <a:gd name="connsiteY8" fmla="*/ 84511 h 87630"/>
                <a:gd name="connsiteX9" fmla="*/ 93470 w 93032"/>
                <a:gd name="connsiteY9" fmla="*/ 87881 h 87630"/>
                <a:gd name="connsiteX10" fmla="*/ 51417 w 93032"/>
                <a:gd name="connsiteY10" fmla="*/ 87881 h 87630"/>
                <a:gd name="connsiteX11" fmla="*/ 51417 w 93032"/>
                <a:gd name="connsiteY11" fmla="*/ 84511 h 87630"/>
                <a:gd name="connsiteX12" fmla="*/ 53202 w 93032"/>
                <a:gd name="connsiteY12" fmla="*/ 84511 h 87630"/>
                <a:gd name="connsiteX13" fmla="*/ 61533 w 93032"/>
                <a:gd name="connsiteY13" fmla="*/ 82727 h 87630"/>
                <a:gd name="connsiteX14" fmla="*/ 64906 w 93032"/>
                <a:gd name="connsiteY14" fmla="*/ 77374 h 87630"/>
                <a:gd name="connsiteX15" fmla="*/ 65104 w 93032"/>
                <a:gd name="connsiteY15" fmla="*/ 68650 h 87630"/>
                <a:gd name="connsiteX16" fmla="*/ 65104 w 93032"/>
                <a:gd name="connsiteY16" fmla="*/ 33757 h 87630"/>
                <a:gd name="connsiteX17" fmla="*/ 62128 w 93032"/>
                <a:gd name="connsiteY17" fmla="*/ 17103 h 87630"/>
                <a:gd name="connsiteX18" fmla="*/ 52012 w 93032"/>
                <a:gd name="connsiteY18" fmla="*/ 11750 h 87630"/>
                <a:gd name="connsiteX19" fmla="*/ 29994 w 93032"/>
                <a:gd name="connsiteY19" fmla="*/ 23844 h 87630"/>
                <a:gd name="connsiteX20" fmla="*/ 29994 w 93032"/>
                <a:gd name="connsiteY20" fmla="*/ 68650 h 87630"/>
                <a:gd name="connsiteX21" fmla="*/ 30986 w 93032"/>
                <a:gd name="connsiteY21" fmla="*/ 79356 h 87630"/>
                <a:gd name="connsiteX22" fmla="*/ 34556 w 93032"/>
                <a:gd name="connsiteY22" fmla="*/ 83321 h 87630"/>
                <a:gd name="connsiteX23" fmla="*/ 43879 w 93032"/>
                <a:gd name="connsiteY23" fmla="*/ 84511 h 87630"/>
                <a:gd name="connsiteX24" fmla="*/ 43879 w 93032"/>
                <a:gd name="connsiteY24" fmla="*/ 87881 h 87630"/>
                <a:gd name="connsiteX25" fmla="*/ 1826 w 93032"/>
                <a:gd name="connsiteY25" fmla="*/ 87881 h 87630"/>
                <a:gd name="connsiteX26" fmla="*/ 1826 w 93032"/>
                <a:gd name="connsiteY26" fmla="*/ 84511 h 87630"/>
                <a:gd name="connsiteX27" fmla="*/ 3611 w 93032"/>
                <a:gd name="connsiteY27" fmla="*/ 84511 h 87630"/>
                <a:gd name="connsiteX28" fmla="*/ 12339 w 93032"/>
                <a:gd name="connsiteY28" fmla="*/ 81339 h 87630"/>
                <a:gd name="connsiteX29" fmla="*/ 14720 w 93032"/>
                <a:gd name="connsiteY29" fmla="*/ 68650 h 87630"/>
                <a:gd name="connsiteX30" fmla="*/ 14720 w 93032"/>
                <a:gd name="connsiteY30" fmla="*/ 37127 h 87630"/>
                <a:gd name="connsiteX31" fmla="*/ 13926 w 93032"/>
                <a:gd name="connsiteY31" fmla="*/ 18491 h 87630"/>
                <a:gd name="connsiteX32" fmla="*/ 11744 w 93032"/>
                <a:gd name="connsiteY32" fmla="*/ 13931 h 87630"/>
                <a:gd name="connsiteX33" fmla="*/ 7975 w 93032"/>
                <a:gd name="connsiteY33" fmla="*/ 12741 h 87630"/>
                <a:gd name="connsiteX34" fmla="*/ 1826 w 93032"/>
                <a:gd name="connsiteY34" fmla="*/ 14129 h 87630"/>
                <a:gd name="connsiteX35" fmla="*/ 438 w 93032"/>
                <a:gd name="connsiteY35" fmla="*/ 10759 h 87630"/>
                <a:gd name="connsiteX36" fmla="*/ 26027 w 93032"/>
                <a:gd name="connsiteY36" fmla="*/ 251 h 87630"/>
                <a:gd name="connsiteX37" fmla="*/ 29994 w 93032"/>
                <a:gd name="connsiteY37" fmla="*/ 251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29994" y="18293"/>
                  </a:moveTo>
                  <a:cubicBezTo>
                    <a:pt x="39912" y="6298"/>
                    <a:pt x="49433" y="251"/>
                    <a:pt x="58558" y="251"/>
                  </a:cubicBezTo>
                  <a:cubicBezTo>
                    <a:pt x="63170" y="251"/>
                    <a:pt x="67137" y="1441"/>
                    <a:pt x="70460" y="3820"/>
                  </a:cubicBezTo>
                  <a:cubicBezTo>
                    <a:pt x="73733" y="6199"/>
                    <a:pt x="76411" y="10065"/>
                    <a:pt x="78394" y="15319"/>
                  </a:cubicBezTo>
                  <a:cubicBezTo>
                    <a:pt x="79832" y="19036"/>
                    <a:pt x="80576" y="24736"/>
                    <a:pt x="80576" y="32369"/>
                  </a:cubicBezTo>
                  <a:lnTo>
                    <a:pt x="80576" y="68650"/>
                  </a:lnTo>
                  <a:cubicBezTo>
                    <a:pt x="80576" y="74102"/>
                    <a:pt x="80973" y="77721"/>
                    <a:pt x="81766" y="79554"/>
                  </a:cubicBezTo>
                  <a:cubicBezTo>
                    <a:pt x="82411" y="81140"/>
                    <a:pt x="83452" y="82429"/>
                    <a:pt x="84940" y="83321"/>
                  </a:cubicBezTo>
                  <a:cubicBezTo>
                    <a:pt x="86527" y="84114"/>
                    <a:pt x="89354" y="84511"/>
                    <a:pt x="93470" y="84511"/>
                  </a:cubicBezTo>
                  <a:lnTo>
                    <a:pt x="93470" y="87881"/>
                  </a:lnTo>
                  <a:lnTo>
                    <a:pt x="51417" y="87881"/>
                  </a:lnTo>
                  <a:lnTo>
                    <a:pt x="51417" y="84511"/>
                  </a:lnTo>
                  <a:lnTo>
                    <a:pt x="53202" y="84511"/>
                  </a:lnTo>
                  <a:cubicBezTo>
                    <a:pt x="57169" y="84511"/>
                    <a:pt x="59947" y="83916"/>
                    <a:pt x="61533" y="82727"/>
                  </a:cubicBezTo>
                  <a:cubicBezTo>
                    <a:pt x="63120" y="81537"/>
                    <a:pt x="64211" y="79753"/>
                    <a:pt x="64906" y="77374"/>
                  </a:cubicBezTo>
                  <a:cubicBezTo>
                    <a:pt x="65005" y="76481"/>
                    <a:pt x="65104" y="73557"/>
                    <a:pt x="65104" y="68650"/>
                  </a:cubicBezTo>
                  <a:lnTo>
                    <a:pt x="65104" y="33757"/>
                  </a:lnTo>
                  <a:cubicBezTo>
                    <a:pt x="65104" y="26124"/>
                    <a:pt x="64112" y="20573"/>
                    <a:pt x="62128" y="17103"/>
                  </a:cubicBezTo>
                  <a:cubicBezTo>
                    <a:pt x="60145" y="13534"/>
                    <a:pt x="56773" y="11750"/>
                    <a:pt x="52012" y="11750"/>
                  </a:cubicBezTo>
                  <a:cubicBezTo>
                    <a:pt x="44573" y="11750"/>
                    <a:pt x="37234" y="15814"/>
                    <a:pt x="29994" y="23844"/>
                  </a:cubicBezTo>
                  <a:lnTo>
                    <a:pt x="29994" y="68650"/>
                  </a:lnTo>
                  <a:cubicBezTo>
                    <a:pt x="29994" y="74499"/>
                    <a:pt x="30291" y="78067"/>
                    <a:pt x="30986" y="79356"/>
                  </a:cubicBezTo>
                  <a:cubicBezTo>
                    <a:pt x="31878" y="81091"/>
                    <a:pt x="33068" y="82429"/>
                    <a:pt x="34556" y="83321"/>
                  </a:cubicBezTo>
                  <a:cubicBezTo>
                    <a:pt x="36143" y="84114"/>
                    <a:pt x="39218" y="84511"/>
                    <a:pt x="43879" y="84511"/>
                  </a:cubicBezTo>
                  <a:lnTo>
                    <a:pt x="43879" y="87881"/>
                  </a:lnTo>
                  <a:lnTo>
                    <a:pt x="1826" y="87881"/>
                  </a:lnTo>
                  <a:lnTo>
                    <a:pt x="1826" y="84511"/>
                  </a:lnTo>
                  <a:lnTo>
                    <a:pt x="3611" y="84511"/>
                  </a:lnTo>
                  <a:cubicBezTo>
                    <a:pt x="7975" y="84511"/>
                    <a:pt x="10852" y="83470"/>
                    <a:pt x="12339" y="81339"/>
                  </a:cubicBezTo>
                  <a:cubicBezTo>
                    <a:pt x="13926" y="79108"/>
                    <a:pt x="14720" y="74895"/>
                    <a:pt x="14720" y="68650"/>
                  </a:cubicBezTo>
                  <a:lnTo>
                    <a:pt x="14720" y="37127"/>
                  </a:lnTo>
                  <a:cubicBezTo>
                    <a:pt x="14720" y="26966"/>
                    <a:pt x="14422" y="20771"/>
                    <a:pt x="13926" y="18491"/>
                  </a:cubicBezTo>
                  <a:cubicBezTo>
                    <a:pt x="13530" y="16260"/>
                    <a:pt x="12786" y="14724"/>
                    <a:pt x="11744" y="13931"/>
                  </a:cubicBezTo>
                  <a:cubicBezTo>
                    <a:pt x="10802" y="13138"/>
                    <a:pt x="9562" y="12741"/>
                    <a:pt x="7975" y="12741"/>
                  </a:cubicBezTo>
                  <a:cubicBezTo>
                    <a:pt x="6240" y="12741"/>
                    <a:pt x="4207" y="13237"/>
                    <a:pt x="1826" y="14129"/>
                  </a:cubicBezTo>
                  <a:lnTo>
                    <a:pt x="438" y="10759"/>
                  </a:lnTo>
                  <a:lnTo>
                    <a:pt x="26027" y="251"/>
                  </a:lnTo>
                  <a:lnTo>
                    <a:pt x="29994" y="251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4C719101-51E6-539F-C1A0-EC4E562BDE10}"/>
                </a:ext>
              </a:extLst>
            </p:cNvPr>
            <p:cNvSpPr/>
            <p:nvPr/>
          </p:nvSpPr>
          <p:spPr>
            <a:xfrm>
              <a:off x="5774015" y="4428712"/>
              <a:ext cx="51375" cy="114395"/>
            </a:xfrm>
            <a:custGeom>
              <a:avLst/>
              <a:gdLst>
                <a:gd name="connsiteX0" fmla="*/ 29406 w 51375"/>
                <a:gd name="connsiteY0" fmla="*/ 251 h 114395"/>
                <a:gd name="connsiteX1" fmla="*/ 29406 w 51375"/>
                <a:gd name="connsiteY1" fmla="*/ 28206 h 114395"/>
                <a:gd name="connsiteX2" fmla="*/ 49242 w 51375"/>
                <a:gd name="connsiteY2" fmla="*/ 28206 h 114395"/>
                <a:gd name="connsiteX3" fmla="*/ 49242 w 51375"/>
                <a:gd name="connsiteY3" fmla="*/ 34748 h 114395"/>
                <a:gd name="connsiteX4" fmla="*/ 29406 w 51375"/>
                <a:gd name="connsiteY4" fmla="*/ 34748 h 114395"/>
                <a:gd name="connsiteX5" fmla="*/ 29406 w 51375"/>
                <a:gd name="connsiteY5" fmla="*/ 89864 h 114395"/>
                <a:gd name="connsiteX6" fmla="*/ 31588 w 51375"/>
                <a:gd name="connsiteY6" fmla="*/ 101165 h 114395"/>
                <a:gd name="connsiteX7" fmla="*/ 37737 w 51375"/>
                <a:gd name="connsiteY7" fmla="*/ 103940 h 114395"/>
                <a:gd name="connsiteX8" fmla="*/ 43688 w 51375"/>
                <a:gd name="connsiteY8" fmla="*/ 102156 h 114395"/>
                <a:gd name="connsiteX9" fmla="*/ 48251 w 51375"/>
                <a:gd name="connsiteY9" fmla="*/ 96406 h 114395"/>
                <a:gd name="connsiteX10" fmla="*/ 51821 w 51375"/>
                <a:gd name="connsiteY10" fmla="*/ 96406 h 114395"/>
                <a:gd name="connsiteX11" fmla="*/ 42498 w 51375"/>
                <a:gd name="connsiteY11" fmla="*/ 110086 h 114395"/>
                <a:gd name="connsiteX12" fmla="*/ 30398 w 51375"/>
                <a:gd name="connsiteY12" fmla="*/ 114646 h 114395"/>
                <a:gd name="connsiteX13" fmla="*/ 21868 w 51375"/>
                <a:gd name="connsiteY13" fmla="*/ 112267 h 114395"/>
                <a:gd name="connsiteX14" fmla="*/ 15918 w 51375"/>
                <a:gd name="connsiteY14" fmla="*/ 105526 h 114395"/>
                <a:gd name="connsiteX15" fmla="*/ 13934 w 51375"/>
                <a:gd name="connsiteY15" fmla="*/ 91846 h 114395"/>
                <a:gd name="connsiteX16" fmla="*/ 13934 w 51375"/>
                <a:gd name="connsiteY16" fmla="*/ 34748 h 114395"/>
                <a:gd name="connsiteX17" fmla="*/ 445 w 51375"/>
                <a:gd name="connsiteY17" fmla="*/ 34748 h 114395"/>
                <a:gd name="connsiteX18" fmla="*/ 445 w 51375"/>
                <a:gd name="connsiteY18" fmla="*/ 31576 h 114395"/>
                <a:gd name="connsiteX19" fmla="*/ 10958 w 51375"/>
                <a:gd name="connsiteY19" fmla="*/ 24835 h 114395"/>
                <a:gd name="connsiteX20" fmla="*/ 20480 w 51375"/>
                <a:gd name="connsiteY20" fmla="*/ 13138 h 114395"/>
                <a:gd name="connsiteX21" fmla="*/ 26431 w 51375"/>
                <a:gd name="connsiteY21" fmla="*/ 251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406" y="251"/>
                  </a:moveTo>
                  <a:lnTo>
                    <a:pt x="29406" y="28206"/>
                  </a:lnTo>
                  <a:lnTo>
                    <a:pt x="49242" y="28206"/>
                  </a:lnTo>
                  <a:lnTo>
                    <a:pt x="49242" y="34748"/>
                  </a:lnTo>
                  <a:lnTo>
                    <a:pt x="29406" y="34748"/>
                  </a:lnTo>
                  <a:lnTo>
                    <a:pt x="29406" y="89864"/>
                  </a:lnTo>
                  <a:cubicBezTo>
                    <a:pt x="29406" y="95415"/>
                    <a:pt x="30100" y="99182"/>
                    <a:pt x="31588" y="101165"/>
                  </a:cubicBezTo>
                  <a:cubicBezTo>
                    <a:pt x="33175" y="103048"/>
                    <a:pt x="35208" y="103940"/>
                    <a:pt x="37737" y="103940"/>
                  </a:cubicBezTo>
                  <a:cubicBezTo>
                    <a:pt x="39820" y="103940"/>
                    <a:pt x="41804" y="103345"/>
                    <a:pt x="43688" y="102156"/>
                  </a:cubicBezTo>
                  <a:cubicBezTo>
                    <a:pt x="45672" y="100867"/>
                    <a:pt x="47160" y="98934"/>
                    <a:pt x="48251" y="96406"/>
                  </a:cubicBezTo>
                  <a:lnTo>
                    <a:pt x="51821" y="96406"/>
                  </a:lnTo>
                  <a:cubicBezTo>
                    <a:pt x="49540" y="102503"/>
                    <a:pt x="46465" y="107063"/>
                    <a:pt x="42498" y="110086"/>
                  </a:cubicBezTo>
                  <a:cubicBezTo>
                    <a:pt x="38630" y="113159"/>
                    <a:pt x="34613" y="114646"/>
                    <a:pt x="30398" y="114646"/>
                  </a:cubicBezTo>
                  <a:cubicBezTo>
                    <a:pt x="27472" y="114646"/>
                    <a:pt x="24645" y="113853"/>
                    <a:pt x="21868" y="112267"/>
                  </a:cubicBezTo>
                  <a:cubicBezTo>
                    <a:pt x="19190" y="110681"/>
                    <a:pt x="17207" y="108451"/>
                    <a:pt x="15918" y="105526"/>
                  </a:cubicBezTo>
                  <a:cubicBezTo>
                    <a:pt x="14579" y="102652"/>
                    <a:pt x="13934" y="98092"/>
                    <a:pt x="13934" y="91846"/>
                  </a:cubicBezTo>
                  <a:lnTo>
                    <a:pt x="13934" y="34748"/>
                  </a:lnTo>
                  <a:lnTo>
                    <a:pt x="445" y="34748"/>
                  </a:lnTo>
                  <a:lnTo>
                    <a:pt x="445" y="31576"/>
                  </a:lnTo>
                  <a:cubicBezTo>
                    <a:pt x="3867" y="30287"/>
                    <a:pt x="7388" y="28007"/>
                    <a:pt x="10958" y="24835"/>
                  </a:cubicBezTo>
                  <a:cubicBezTo>
                    <a:pt x="14529" y="21564"/>
                    <a:pt x="17703" y="17648"/>
                    <a:pt x="20480" y="13138"/>
                  </a:cubicBezTo>
                  <a:cubicBezTo>
                    <a:pt x="21918" y="10759"/>
                    <a:pt x="23902" y="6496"/>
                    <a:pt x="26431" y="25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AF05BCFE-5982-770A-1B67-9525B1082573}"/>
                </a:ext>
              </a:extLst>
            </p:cNvPr>
            <p:cNvSpPr/>
            <p:nvPr/>
          </p:nvSpPr>
          <p:spPr>
            <a:xfrm>
              <a:off x="5832234" y="4454089"/>
              <a:ext cx="71807" cy="90207"/>
            </a:xfrm>
            <a:custGeom>
              <a:avLst/>
              <a:gdLst>
                <a:gd name="connsiteX0" fmla="*/ 13541 w 71807"/>
                <a:gd name="connsiteY0" fmla="*/ 34946 h 90207"/>
                <a:gd name="connsiteX1" fmla="*/ 22666 w 71807"/>
                <a:gd name="connsiteY1" fmla="*/ 64487 h 90207"/>
                <a:gd name="connsiteX2" fmla="*/ 44486 w 71807"/>
                <a:gd name="connsiteY2" fmla="*/ 75391 h 90207"/>
                <a:gd name="connsiteX3" fmla="*/ 59165 w 71807"/>
                <a:gd name="connsiteY3" fmla="*/ 70831 h 90207"/>
                <a:gd name="connsiteX4" fmla="*/ 69480 w 71807"/>
                <a:gd name="connsiteY4" fmla="*/ 54970 h 90207"/>
                <a:gd name="connsiteX5" fmla="*/ 72257 w 71807"/>
                <a:gd name="connsiteY5" fmla="*/ 56953 h 90207"/>
                <a:gd name="connsiteX6" fmla="*/ 60950 w 71807"/>
                <a:gd name="connsiteY6" fmla="*/ 80149 h 90207"/>
                <a:gd name="connsiteX7" fmla="*/ 37543 w 71807"/>
                <a:gd name="connsiteY7" fmla="*/ 90459 h 90207"/>
                <a:gd name="connsiteX8" fmla="*/ 11359 w 71807"/>
                <a:gd name="connsiteY8" fmla="*/ 78563 h 90207"/>
                <a:gd name="connsiteX9" fmla="*/ 449 w 71807"/>
                <a:gd name="connsiteY9" fmla="*/ 46445 h 90207"/>
                <a:gd name="connsiteX10" fmla="*/ 11558 w 71807"/>
                <a:gd name="connsiteY10" fmla="*/ 12543 h 90207"/>
                <a:gd name="connsiteX11" fmla="*/ 39725 w 71807"/>
                <a:gd name="connsiteY11" fmla="*/ 251 h 90207"/>
                <a:gd name="connsiteX12" fmla="*/ 63132 w 71807"/>
                <a:gd name="connsiteY12" fmla="*/ 9767 h 90207"/>
                <a:gd name="connsiteX13" fmla="*/ 72257 w 71807"/>
                <a:gd name="connsiteY13" fmla="*/ 34946 h 90207"/>
                <a:gd name="connsiteX14" fmla="*/ 13541 w 71807"/>
                <a:gd name="connsiteY14" fmla="*/ 29395 h 90207"/>
                <a:gd name="connsiteX15" fmla="*/ 53015 w 71807"/>
                <a:gd name="connsiteY15" fmla="*/ 29395 h 90207"/>
                <a:gd name="connsiteX16" fmla="*/ 51032 w 71807"/>
                <a:gd name="connsiteY16" fmla="*/ 17896 h 90207"/>
                <a:gd name="connsiteX17" fmla="*/ 44089 w 71807"/>
                <a:gd name="connsiteY17" fmla="*/ 9767 h 90207"/>
                <a:gd name="connsiteX18" fmla="*/ 34369 w 71807"/>
                <a:gd name="connsiteY18" fmla="*/ 6794 h 90207"/>
                <a:gd name="connsiteX19" fmla="*/ 20682 w 71807"/>
                <a:gd name="connsiteY19" fmla="*/ 12940 h 90207"/>
                <a:gd name="connsiteX20" fmla="*/ 13541 w 71807"/>
                <a:gd name="connsiteY20" fmla="*/ 29395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541" y="34946"/>
                  </a:moveTo>
                  <a:cubicBezTo>
                    <a:pt x="13541" y="47536"/>
                    <a:pt x="16566" y="57349"/>
                    <a:pt x="22666" y="64487"/>
                  </a:cubicBezTo>
                  <a:cubicBezTo>
                    <a:pt x="28865" y="71773"/>
                    <a:pt x="36155" y="75391"/>
                    <a:pt x="44486" y="75391"/>
                  </a:cubicBezTo>
                  <a:cubicBezTo>
                    <a:pt x="50139" y="75391"/>
                    <a:pt x="55049" y="73904"/>
                    <a:pt x="59165" y="70831"/>
                  </a:cubicBezTo>
                  <a:cubicBezTo>
                    <a:pt x="63231" y="67659"/>
                    <a:pt x="66703" y="62405"/>
                    <a:pt x="69480" y="54970"/>
                  </a:cubicBezTo>
                  <a:lnTo>
                    <a:pt x="72257" y="56953"/>
                  </a:lnTo>
                  <a:cubicBezTo>
                    <a:pt x="71066" y="65429"/>
                    <a:pt x="67298" y="73161"/>
                    <a:pt x="60950" y="80149"/>
                  </a:cubicBezTo>
                  <a:cubicBezTo>
                    <a:pt x="54702" y="87039"/>
                    <a:pt x="46916" y="90459"/>
                    <a:pt x="37543" y="90459"/>
                  </a:cubicBezTo>
                  <a:cubicBezTo>
                    <a:pt x="27328" y="90459"/>
                    <a:pt x="18600" y="86493"/>
                    <a:pt x="11359" y="78563"/>
                  </a:cubicBezTo>
                  <a:cubicBezTo>
                    <a:pt x="4069" y="70633"/>
                    <a:pt x="449" y="59927"/>
                    <a:pt x="449" y="46445"/>
                  </a:cubicBezTo>
                  <a:cubicBezTo>
                    <a:pt x="449" y="31923"/>
                    <a:pt x="4119" y="20622"/>
                    <a:pt x="11558" y="12543"/>
                  </a:cubicBezTo>
                  <a:cubicBezTo>
                    <a:pt x="18947" y="4365"/>
                    <a:pt x="28319" y="251"/>
                    <a:pt x="39725" y="251"/>
                  </a:cubicBezTo>
                  <a:cubicBezTo>
                    <a:pt x="49247" y="251"/>
                    <a:pt x="57032" y="3423"/>
                    <a:pt x="63132" y="9767"/>
                  </a:cubicBezTo>
                  <a:cubicBezTo>
                    <a:pt x="69182" y="16013"/>
                    <a:pt x="72257" y="24389"/>
                    <a:pt x="72257" y="34946"/>
                  </a:cubicBezTo>
                  <a:close/>
                  <a:moveTo>
                    <a:pt x="13541" y="29395"/>
                  </a:moveTo>
                  <a:lnTo>
                    <a:pt x="53015" y="29395"/>
                  </a:lnTo>
                  <a:cubicBezTo>
                    <a:pt x="52619" y="23992"/>
                    <a:pt x="51925" y="20176"/>
                    <a:pt x="51032" y="17896"/>
                  </a:cubicBezTo>
                  <a:cubicBezTo>
                    <a:pt x="49445" y="14476"/>
                    <a:pt x="47114" y="11750"/>
                    <a:pt x="44089" y="9767"/>
                  </a:cubicBezTo>
                  <a:cubicBezTo>
                    <a:pt x="41014" y="7785"/>
                    <a:pt x="37791" y="6794"/>
                    <a:pt x="34369" y="6794"/>
                  </a:cubicBezTo>
                  <a:cubicBezTo>
                    <a:pt x="29311" y="6794"/>
                    <a:pt x="24749" y="8875"/>
                    <a:pt x="20682" y="12940"/>
                  </a:cubicBezTo>
                  <a:cubicBezTo>
                    <a:pt x="16566" y="16905"/>
                    <a:pt x="14186" y="22406"/>
                    <a:pt x="13541" y="29395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2982C078-3EAF-4C06-45A2-8E746FE565A1}"/>
                </a:ext>
              </a:extLst>
            </p:cNvPr>
            <p:cNvSpPr/>
            <p:nvPr/>
          </p:nvSpPr>
          <p:spPr>
            <a:xfrm>
              <a:off x="5910744" y="4454089"/>
              <a:ext cx="93032" cy="87630"/>
            </a:xfrm>
            <a:custGeom>
              <a:avLst/>
              <a:gdLst>
                <a:gd name="connsiteX0" fmla="*/ 30012 w 93032"/>
                <a:gd name="connsiteY0" fmla="*/ 18293 h 87630"/>
                <a:gd name="connsiteX1" fmla="*/ 58576 w 93032"/>
                <a:gd name="connsiteY1" fmla="*/ 251 h 87630"/>
                <a:gd name="connsiteX2" fmla="*/ 70478 w 93032"/>
                <a:gd name="connsiteY2" fmla="*/ 3820 h 87630"/>
                <a:gd name="connsiteX3" fmla="*/ 78413 w 93032"/>
                <a:gd name="connsiteY3" fmla="*/ 15319 h 87630"/>
                <a:gd name="connsiteX4" fmla="*/ 80595 w 93032"/>
                <a:gd name="connsiteY4" fmla="*/ 32369 h 87630"/>
                <a:gd name="connsiteX5" fmla="*/ 80595 w 93032"/>
                <a:gd name="connsiteY5" fmla="*/ 68650 h 87630"/>
                <a:gd name="connsiteX6" fmla="*/ 81785 w 93032"/>
                <a:gd name="connsiteY6" fmla="*/ 79554 h 87630"/>
                <a:gd name="connsiteX7" fmla="*/ 84959 w 93032"/>
                <a:gd name="connsiteY7" fmla="*/ 83321 h 87630"/>
                <a:gd name="connsiteX8" fmla="*/ 93488 w 93032"/>
                <a:gd name="connsiteY8" fmla="*/ 84511 h 87630"/>
                <a:gd name="connsiteX9" fmla="*/ 93488 w 93032"/>
                <a:gd name="connsiteY9" fmla="*/ 87881 h 87630"/>
                <a:gd name="connsiteX10" fmla="*/ 51435 w 93032"/>
                <a:gd name="connsiteY10" fmla="*/ 87881 h 87630"/>
                <a:gd name="connsiteX11" fmla="*/ 51435 w 93032"/>
                <a:gd name="connsiteY11" fmla="*/ 84511 h 87630"/>
                <a:gd name="connsiteX12" fmla="*/ 53220 w 93032"/>
                <a:gd name="connsiteY12" fmla="*/ 84511 h 87630"/>
                <a:gd name="connsiteX13" fmla="*/ 61552 w 93032"/>
                <a:gd name="connsiteY13" fmla="*/ 82727 h 87630"/>
                <a:gd name="connsiteX14" fmla="*/ 64924 w 93032"/>
                <a:gd name="connsiteY14" fmla="*/ 77374 h 87630"/>
                <a:gd name="connsiteX15" fmla="*/ 65122 w 93032"/>
                <a:gd name="connsiteY15" fmla="*/ 68650 h 87630"/>
                <a:gd name="connsiteX16" fmla="*/ 65122 w 93032"/>
                <a:gd name="connsiteY16" fmla="*/ 33757 h 87630"/>
                <a:gd name="connsiteX17" fmla="*/ 62147 w 93032"/>
                <a:gd name="connsiteY17" fmla="*/ 17103 h 87630"/>
                <a:gd name="connsiteX18" fmla="*/ 52030 w 93032"/>
                <a:gd name="connsiteY18" fmla="*/ 11750 h 87630"/>
                <a:gd name="connsiteX19" fmla="*/ 30012 w 93032"/>
                <a:gd name="connsiteY19" fmla="*/ 23844 h 87630"/>
                <a:gd name="connsiteX20" fmla="*/ 30012 w 93032"/>
                <a:gd name="connsiteY20" fmla="*/ 68650 h 87630"/>
                <a:gd name="connsiteX21" fmla="*/ 31004 w 93032"/>
                <a:gd name="connsiteY21" fmla="*/ 79356 h 87630"/>
                <a:gd name="connsiteX22" fmla="*/ 34574 w 93032"/>
                <a:gd name="connsiteY22" fmla="*/ 83321 h 87630"/>
                <a:gd name="connsiteX23" fmla="*/ 43897 w 93032"/>
                <a:gd name="connsiteY23" fmla="*/ 84511 h 87630"/>
                <a:gd name="connsiteX24" fmla="*/ 43897 w 93032"/>
                <a:gd name="connsiteY24" fmla="*/ 87881 h 87630"/>
                <a:gd name="connsiteX25" fmla="*/ 1845 w 93032"/>
                <a:gd name="connsiteY25" fmla="*/ 87881 h 87630"/>
                <a:gd name="connsiteX26" fmla="*/ 1845 w 93032"/>
                <a:gd name="connsiteY26" fmla="*/ 84511 h 87630"/>
                <a:gd name="connsiteX27" fmla="*/ 3630 w 93032"/>
                <a:gd name="connsiteY27" fmla="*/ 84511 h 87630"/>
                <a:gd name="connsiteX28" fmla="*/ 12358 w 93032"/>
                <a:gd name="connsiteY28" fmla="*/ 81339 h 87630"/>
                <a:gd name="connsiteX29" fmla="*/ 14738 w 93032"/>
                <a:gd name="connsiteY29" fmla="*/ 68650 h 87630"/>
                <a:gd name="connsiteX30" fmla="*/ 14738 w 93032"/>
                <a:gd name="connsiteY30" fmla="*/ 37127 h 87630"/>
                <a:gd name="connsiteX31" fmla="*/ 13945 w 93032"/>
                <a:gd name="connsiteY31" fmla="*/ 18491 h 87630"/>
                <a:gd name="connsiteX32" fmla="*/ 11763 w 93032"/>
                <a:gd name="connsiteY32" fmla="*/ 13931 h 87630"/>
                <a:gd name="connsiteX33" fmla="*/ 7994 w 93032"/>
                <a:gd name="connsiteY33" fmla="*/ 12741 h 87630"/>
                <a:gd name="connsiteX34" fmla="*/ 1845 w 93032"/>
                <a:gd name="connsiteY34" fmla="*/ 14129 h 87630"/>
                <a:gd name="connsiteX35" fmla="*/ 456 w 93032"/>
                <a:gd name="connsiteY35" fmla="*/ 10759 h 87630"/>
                <a:gd name="connsiteX36" fmla="*/ 26045 w 93032"/>
                <a:gd name="connsiteY36" fmla="*/ 251 h 87630"/>
                <a:gd name="connsiteX37" fmla="*/ 30012 w 93032"/>
                <a:gd name="connsiteY37" fmla="*/ 251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30012" y="18293"/>
                  </a:moveTo>
                  <a:cubicBezTo>
                    <a:pt x="39930" y="6298"/>
                    <a:pt x="49452" y="251"/>
                    <a:pt x="58576" y="251"/>
                  </a:cubicBezTo>
                  <a:cubicBezTo>
                    <a:pt x="63188" y="251"/>
                    <a:pt x="67156" y="1441"/>
                    <a:pt x="70478" y="3820"/>
                  </a:cubicBezTo>
                  <a:cubicBezTo>
                    <a:pt x="73751" y="6199"/>
                    <a:pt x="76429" y="10065"/>
                    <a:pt x="78413" y="15319"/>
                  </a:cubicBezTo>
                  <a:cubicBezTo>
                    <a:pt x="79851" y="19036"/>
                    <a:pt x="80595" y="24736"/>
                    <a:pt x="80595" y="32369"/>
                  </a:cubicBezTo>
                  <a:lnTo>
                    <a:pt x="80595" y="68650"/>
                  </a:lnTo>
                  <a:cubicBezTo>
                    <a:pt x="80595" y="74102"/>
                    <a:pt x="80991" y="77721"/>
                    <a:pt x="81785" y="79554"/>
                  </a:cubicBezTo>
                  <a:cubicBezTo>
                    <a:pt x="82429" y="81140"/>
                    <a:pt x="83471" y="82429"/>
                    <a:pt x="84959" y="83321"/>
                  </a:cubicBezTo>
                  <a:cubicBezTo>
                    <a:pt x="86545" y="84114"/>
                    <a:pt x="89372" y="84511"/>
                    <a:pt x="93488" y="84511"/>
                  </a:cubicBezTo>
                  <a:lnTo>
                    <a:pt x="93488" y="87881"/>
                  </a:lnTo>
                  <a:lnTo>
                    <a:pt x="51435" y="87881"/>
                  </a:lnTo>
                  <a:lnTo>
                    <a:pt x="51435" y="84511"/>
                  </a:lnTo>
                  <a:lnTo>
                    <a:pt x="53220" y="84511"/>
                  </a:lnTo>
                  <a:cubicBezTo>
                    <a:pt x="57188" y="84511"/>
                    <a:pt x="59965" y="83916"/>
                    <a:pt x="61552" y="82727"/>
                  </a:cubicBezTo>
                  <a:cubicBezTo>
                    <a:pt x="63139" y="81537"/>
                    <a:pt x="64230" y="79753"/>
                    <a:pt x="64924" y="77374"/>
                  </a:cubicBezTo>
                  <a:cubicBezTo>
                    <a:pt x="65023" y="76481"/>
                    <a:pt x="65122" y="73557"/>
                    <a:pt x="65122" y="68650"/>
                  </a:cubicBezTo>
                  <a:lnTo>
                    <a:pt x="65122" y="33757"/>
                  </a:lnTo>
                  <a:cubicBezTo>
                    <a:pt x="65122" y="26124"/>
                    <a:pt x="64131" y="20573"/>
                    <a:pt x="62147" y="17103"/>
                  </a:cubicBezTo>
                  <a:cubicBezTo>
                    <a:pt x="60163" y="13534"/>
                    <a:pt x="56791" y="11750"/>
                    <a:pt x="52030" y="11750"/>
                  </a:cubicBezTo>
                  <a:cubicBezTo>
                    <a:pt x="44592" y="11750"/>
                    <a:pt x="37252" y="15814"/>
                    <a:pt x="30012" y="23844"/>
                  </a:cubicBezTo>
                  <a:lnTo>
                    <a:pt x="30012" y="68650"/>
                  </a:lnTo>
                  <a:cubicBezTo>
                    <a:pt x="30012" y="74499"/>
                    <a:pt x="30310" y="78067"/>
                    <a:pt x="31004" y="79356"/>
                  </a:cubicBezTo>
                  <a:cubicBezTo>
                    <a:pt x="31896" y="81091"/>
                    <a:pt x="33087" y="82429"/>
                    <a:pt x="34574" y="83321"/>
                  </a:cubicBezTo>
                  <a:cubicBezTo>
                    <a:pt x="36161" y="84114"/>
                    <a:pt x="39236" y="84511"/>
                    <a:pt x="43897" y="84511"/>
                  </a:cubicBezTo>
                  <a:lnTo>
                    <a:pt x="43897" y="87881"/>
                  </a:lnTo>
                  <a:lnTo>
                    <a:pt x="1845" y="87881"/>
                  </a:lnTo>
                  <a:lnTo>
                    <a:pt x="1845" y="84511"/>
                  </a:lnTo>
                  <a:lnTo>
                    <a:pt x="3630" y="84511"/>
                  </a:lnTo>
                  <a:cubicBezTo>
                    <a:pt x="7994" y="84511"/>
                    <a:pt x="10870" y="83470"/>
                    <a:pt x="12358" y="81339"/>
                  </a:cubicBezTo>
                  <a:cubicBezTo>
                    <a:pt x="13945" y="79108"/>
                    <a:pt x="14738" y="74895"/>
                    <a:pt x="14738" y="68650"/>
                  </a:cubicBezTo>
                  <a:lnTo>
                    <a:pt x="14738" y="37127"/>
                  </a:lnTo>
                  <a:cubicBezTo>
                    <a:pt x="14738" y="26966"/>
                    <a:pt x="14441" y="20771"/>
                    <a:pt x="13945" y="18491"/>
                  </a:cubicBezTo>
                  <a:cubicBezTo>
                    <a:pt x="13548" y="16260"/>
                    <a:pt x="12804" y="14724"/>
                    <a:pt x="11763" y="13931"/>
                  </a:cubicBezTo>
                  <a:cubicBezTo>
                    <a:pt x="10820" y="13138"/>
                    <a:pt x="9581" y="12741"/>
                    <a:pt x="7994" y="12741"/>
                  </a:cubicBezTo>
                  <a:cubicBezTo>
                    <a:pt x="6258" y="12741"/>
                    <a:pt x="4225" y="13237"/>
                    <a:pt x="1845" y="14129"/>
                  </a:cubicBezTo>
                  <a:lnTo>
                    <a:pt x="456" y="10759"/>
                  </a:lnTo>
                  <a:lnTo>
                    <a:pt x="26045" y="251"/>
                  </a:lnTo>
                  <a:lnTo>
                    <a:pt x="30012" y="251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BB13D353-31A1-E05C-B9B3-A3D023C3094F}"/>
                </a:ext>
              </a:extLst>
            </p:cNvPr>
            <p:cNvSpPr/>
            <p:nvPr/>
          </p:nvSpPr>
          <p:spPr>
            <a:xfrm>
              <a:off x="6014015" y="4454089"/>
              <a:ext cx="57921" cy="90207"/>
            </a:xfrm>
            <a:custGeom>
              <a:avLst/>
              <a:gdLst>
                <a:gd name="connsiteX0" fmla="*/ 52038 w 57921"/>
                <a:gd name="connsiteY0" fmla="*/ 251 h 90207"/>
                <a:gd name="connsiteX1" fmla="*/ 52038 w 57921"/>
                <a:gd name="connsiteY1" fmla="*/ 29395 h 90207"/>
                <a:gd name="connsiteX2" fmla="*/ 49062 w 57921"/>
                <a:gd name="connsiteY2" fmla="*/ 29395 h 90207"/>
                <a:gd name="connsiteX3" fmla="*/ 39938 w 57921"/>
                <a:gd name="connsiteY3" fmla="*/ 10759 h 90207"/>
                <a:gd name="connsiteX4" fmla="*/ 25854 w 57921"/>
                <a:gd name="connsiteY4" fmla="*/ 5802 h 90207"/>
                <a:gd name="connsiteX5" fmla="*/ 15341 w 57921"/>
                <a:gd name="connsiteY5" fmla="*/ 9371 h 90207"/>
                <a:gd name="connsiteX6" fmla="*/ 11373 w 57921"/>
                <a:gd name="connsiteY6" fmla="*/ 16905 h 90207"/>
                <a:gd name="connsiteX7" fmla="*/ 14349 w 57921"/>
                <a:gd name="connsiteY7" fmla="*/ 25826 h 90207"/>
                <a:gd name="connsiteX8" fmla="*/ 26052 w 57921"/>
                <a:gd name="connsiteY8" fmla="*/ 33757 h 90207"/>
                <a:gd name="connsiteX9" fmla="*/ 39541 w 57921"/>
                <a:gd name="connsiteY9" fmla="*/ 40497 h 90207"/>
                <a:gd name="connsiteX10" fmla="*/ 58385 w 57921"/>
                <a:gd name="connsiteY10" fmla="*/ 64685 h 90207"/>
                <a:gd name="connsiteX11" fmla="*/ 49658 w 57921"/>
                <a:gd name="connsiteY11" fmla="*/ 83321 h 90207"/>
                <a:gd name="connsiteX12" fmla="*/ 30020 w 57921"/>
                <a:gd name="connsiteY12" fmla="*/ 90459 h 90207"/>
                <a:gd name="connsiteX13" fmla="*/ 12167 w 57921"/>
                <a:gd name="connsiteY13" fmla="*/ 87683 h 90207"/>
                <a:gd name="connsiteX14" fmla="*/ 7208 w 57921"/>
                <a:gd name="connsiteY14" fmla="*/ 86692 h 90207"/>
                <a:gd name="connsiteX15" fmla="*/ 3836 w 57921"/>
                <a:gd name="connsiteY15" fmla="*/ 89269 h 90207"/>
                <a:gd name="connsiteX16" fmla="*/ 860 w 57921"/>
                <a:gd name="connsiteY16" fmla="*/ 89269 h 90207"/>
                <a:gd name="connsiteX17" fmla="*/ 860 w 57921"/>
                <a:gd name="connsiteY17" fmla="*/ 58737 h 90207"/>
                <a:gd name="connsiteX18" fmla="*/ 3836 w 57921"/>
                <a:gd name="connsiteY18" fmla="*/ 58737 h 90207"/>
                <a:gd name="connsiteX19" fmla="*/ 13754 w 57921"/>
                <a:gd name="connsiteY19" fmla="*/ 78365 h 90207"/>
                <a:gd name="connsiteX20" fmla="*/ 30218 w 57921"/>
                <a:gd name="connsiteY20" fmla="*/ 84907 h 90207"/>
                <a:gd name="connsiteX21" fmla="*/ 40533 w 57921"/>
                <a:gd name="connsiteY21" fmla="*/ 81339 h 90207"/>
                <a:gd name="connsiteX22" fmla="*/ 44698 w 57921"/>
                <a:gd name="connsiteY22" fmla="*/ 72219 h 90207"/>
                <a:gd name="connsiteX23" fmla="*/ 40136 w 57921"/>
                <a:gd name="connsiteY23" fmla="*/ 61513 h 90207"/>
                <a:gd name="connsiteX24" fmla="*/ 22283 w 57921"/>
                <a:gd name="connsiteY24" fmla="*/ 50411 h 90207"/>
                <a:gd name="connsiteX25" fmla="*/ 4629 w 57921"/>
                <a:gd name="connsiteY25" fmla="*/ 38317 h 90207"/>
                <a:gd name="connsiteX26" fmla="*/ 463 w 57921"/>
                <a:gd name="connsiteY26" fmla="*/ 25033 h 90207"/>
                <a:gd name="connsiteX27" fmla="*/ 7605 w 57921"/>
                <a:gd name="connsiteY27" fmla="*/ 7388 h 90207"/>
                <a:gd name="connsiteX28" fmla="*/ 26251 w 57921"/>
                <a:gd name="connsiteY28" fmla="*/ 251 h 90207"/>
                <a:gd name="connsiteX29" fmla="*/ 38351 w 57921"/>
                <a:gd name="connsiteY29" fmla="*/ 2432 h 90207"/>
                <a:gd name="connsiteX30" fmla="*/ 44698 w 57921"/>
                <a:gd name="connsiteY30" fmla="*/ 3820 h 90207"/>
                <a:gd name="connsiteX31" fmla="*/ 47079 w 57921"/>
                <a:gd name="connsiteY31" fmla="*/ 3225 h 90207"/>
                <a:gd name="connsiteX32" fmla="*/ 49062 w 57921"/>
                <a:gd name="connsiteY32" fmla="*/ 251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921" h="90207">
                  <a:moveTo>
                    <a:pt x="52038" y="251"/>
                  </a:moveTo>
                  <a:lnTo>
                    <a:pt x="52038" y="29395"/>
                  </a:lnTo>
                  <a:lnTo>
                    <a:pt x="49062" y="29395"/>
                  </a:lnTo>
                  <a:cubicBezTo>
                    <a:pt x="46682" y="20275"/>
                    <a:pt x="43607" y="14080"/>
                    <a:pt x="39938" y="10759"/>
                  </a:cubicBezTo>
                  <a:cubicBezTo>
                    <a:pt x="36218" y="7487"/>
                    <a:pt x="31507" y="5802"/>
                    <a:pt x="25854" y="5802"/>
                  </a:cubicBezTo>
                  <a:cubicBezTo>
                    <a:pt x="21490" y="5802"/>
                    <a:pt x="17969" y="6992"/>
                    <a:pt x="15341" y="9371"/>
                  </a:cubicBezTo>
                  <a:cubicBezTo>
                    <a:pt x="12663" y="11651"/>
                    <a:pt x="11373" y="14129"/>
                    <a:pt x="11373" y="16905"/>
                  </a:cubicBezTo>
                  <a:cubicBezTo>
                    <a:pt x="11373" y="20374"/>
                    <a:pt x="12365" y="23348"/>
                    <a:pt x="14349" y="25826"/>
                  </a:cubicBezTo>
                  <a:cubicBezTo>
                    <a:pt x="16333" y="28354"/>
                    <a:pt x="20201" y="30981"/>
                    <a:pt x="26052" y="33757"/>
                  </a:cubicBezTo>
                  <a:lnTo>
                    <a:pt x="39541" y="40497"/>
                  </a:lnTo>
                  <a:cubicBezTo>
                    <a:pt x="52087" y="46594"/>
                    <a:pt x="58385" y="54673"/>
                    <a:pt x="58385" y="64685"/>
                  </a:cubicBezTo>
                  <a:cubicBezTo>
                    <a:pt x="58385" y="72368"/>
                    <a:pt x="55460" y="78563"/>
                    <a:pt x="49658" y="83321"/>
                  </a:cubicBezTo>
                  <a:cubicBezTo>
                    <a:pt x="43806" y="88080"/>
                    <a:pt x="37260" y="90459"/>
                    <a:pt x="30020" y="90459"/>
                  </a:cubicBezTo>
                  <a:cubicBezTo>
                    <a:pt x="24862" y="90459"/>
                    <a:pt x="18911" y="89517"/>
                    <a:pt x="12167" y="87683"/>
                  </a:cubicBezTo>
                  <a:cubicBezTo>
                    <a:pt x="10183" y="87039"/>
                    <a:pt x="8497" y="86692"/>
                    <a:pt x="7208" y="86692"/>
                  </a:cubicBezTo>
                  <a:cubicBezTo>
                    <a:pt x="5720" y="86692"/>
                    <a:pt x="4629" y="87584"/>
                    <a:pt x="3836" y="89269"/>
                  </a:cubicBezTo>
                  <a:lnTo>
                    <a:pt x="860" y="89269"/>
                  </a:lnTo>
                  <a:lnTo>
                    <a:pt x="860" y="58737"/>
                  </a:lnTo>
                  <a:lnTo>
                    <a:pt x="3836" y="58737"/>
                  </a:lnTo>
                  <a:cubicBezTo>
                    <a:pt x="5522" y="67461"/>
                    <a:pt x="8844" y="74003"/>
                    <a:pt x="13754" y="78365"/>
                  </a:cubicBezTo>
                  <a:cubicBezTo>
                    <a:pt x="18614" y="82727"/>
                    <a:pt x="24118" y="84907"/>
                    <a:pt x="30218" y="84907"/>
                  </a:cubicBezTo>
                  <a:cubicBezTo>
                    <a:pt x="34433" y="84907"/>
                    <a:pt x="37855" y="83718"/>
                    <a:pt x="40533" y="81339"/>
                  </a:cubicBezTo>
                  <a:cubicBezTo>
                    <a:pt x="43310" y="78861"/>
                    <a:pt x="44698" y="75788"/>
                    <a:pt x="44698" y="72219"/>
                  </a:cubicBezTo>
                  <a:cubicBezTo>
                    <a:pt x="44698" y="68006"/>
                    <a:pt x="43161" y="64437"/>
                    <a:pt x="40136" y="61513"/>
                  </a:cubicBezTo>
                  <a:cubicBezTo>
                    <a:pt x="37210" y="58638"/>
                    <a:pt x="31259" y="54921"/>
                    <a:pt x="22283" y="50411"/>
                  </a:cubicBezTo>
                  <a:cubicBezTo>
                    <a:pt x="13258" y="45950"/>
                    <a:pt x="7406" y="41885"/>
                    <a:pt x="4629" y="38317"/>
                  </a:cubicBezTo>
                  <a:cubicBezTo>
                    <a:pt x="1852" y="34748"/>
                    <a:pt x="463" y="30337"/>
                    <a:pt x="463" y="25033"/>
                  </a:cubicBezTo>
                  <a:cubicBezTo>
                    <a:pt x="463" y="18045"/>
                    <a:pt x="2844" y="12147"/>
                    <a:pt x="7605" y="7388"/>
                  </a:cubicBezTo>
                  <a:cubicBezTo>
                    <a:pt x="12365" y="2630"/>
                    <a:pt x="18564" y="251"/>
                    <a:pt x="26251" y="251"/>
                  </a:cubicBezTo>
                  <a:cubicBezTo>
                    <a:pt x="29524" y="251"/>
                    <a:pt x="33590" y="994"/>
                    <a:pt x="38351" y="2432"/>
                  </a:cubicBezTo>
                  <a:cubicBezTo>
                    <a:pt x="41525" y="3374"/>
                    <a:pt x="43607" y="3820"/>
                    <a:pt x="44698" y="3820"/>
                  </a:cubicBezTo>
                  <a:cubicBezTo>
                    <a:pt x="45740" y="3820"/>
                    <a:pt x="46533" y="3622"/>
                    <a:pt x="47079" y="3225"/>
                  </a:cubicBezTo>
                  <a:cubicBezTo>
                    <a:pt x="47575" y="2828"/>
                    <a:pt x="48269" y="1837"/>
                    <a:pt x="49062" y="25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25DDCD95-6FFB-5D7A-A30E-D47413B1C394}"/>
                </a:ext>
              </a:extLst>
            </p:cNvPr>
            <p:cNvSpPr/>
            <p:nvPr/>
          </p:nvSpPr>
          <p:spPr>
            <a:xfrm>
              <a:off x="6084297" y="4409680"/>
              <a:ext cx="42648" cy="132039"/>
            </a:xfrm>
            <a:custGeom>
              <a:avLst/>
              <a:gdLst>
                <a:gd name="connsiteX0" fmla="*/ 22488 w 42648"/>
                <a:gd name="connsiteY0" fmla="*/ 251 h 132039"/>
                <a:gd name="connsiteX1" fmla="*/ 29034 w 42648"/>
                <a:gd name="connsiteY1" fmla="*/ 3026 h 132039"/>
                <a:gd name="connsiteX2" fmla="*/ 31811 w 42648"/>
                <a:gd name="connsiteY2" fmla="*/ 9569 h 132039"/>
                <a:gd name="connsiteX3" fmla="*/ 29034 w 42648"/>
                <a:gd name="connsiteY3" fmla="*/ 16309 h 132039"/>
                <a:gd name="connsiteX4" fmla="*/ 22488 w 42648"/>
                <a:gd name="connsiteY4" fmla="*/ 19085 h 132039"/>
                <a:gd name="connsiteX5" fmla="*/ 15743 w 42648"/>
                <a:gd name="connsiteY5" fmla="*/ 16309 h 132039"/>
                <a:gd name="connsiteX6" fmla="*/ 12966 w 42648"/>
                <a:gd name="connsiteY6" fmla="*/ 9569 h 132039"/>
                <a:gd name="connsiteX7" fmla="*/ 15743 w 42648"/>
                <a:gd name="connsiteY7" fmla="*/ 3026 h 132039"/>
                <a:gd name="connsiteX8" fmla="*/ 22488 w 42648"/>
                <a:gd name="connsiteY8" fmla="*/ 251 h 132039"/>
                <a:gd name="connsiteX9" fmla="*/ 30224 w 42648"/>
                <a:gd name="connsiteY9" fmla="*/ 44660 h 132039"/>
                <a:gd name="connsiteX10" fmla="*/ 30224 w 42648"/>
                <a:gd name="connsiteY10" fmla="*/ 113060 h 132039"/>
                <a:gd name="connsiteX11" fmla="*/ 31414 w 42648"/>
                <a:gd name="connsiteY11" fmla="*/ 123765 h 132039"/>
                <a:gd name="connsiteX12" fmla="*/ 34786 w 42648"/>
                <a:gd name="connsiteY12" fmla="*/ 127731 h 132039"/>
                <a:gd name="connsiteX13" fmla="*/ 43117 w 42648"/>
                <a:gd name="connsiteY13" fmla="*/ 128920 h 132039"/>
                <a:gd name="connsiteX14" fmla="*/ 43117 w 42648"/>
                <a:gd name="connsiteY14" fmla="*/ 132291 h 132039"/>
                <a:gd name="connsiteX15" fmla="*/ 1858 w 42648"/>
                <a:gd name="connsiteY15" fmla="*/ 132291 h 132039"/>
                <a:gd name="connsiteX16" fmla="*/ 1858 w 42648"/>
                <a:gd name="connsiteY16" fmla="*/ 128920 h 132039"/>
                <a:gd name="connsiteX17" fmla="*/ 10189 w 42648"/>
                <a:gd name="connsiteY17" fmla="*/ 127731 h 132039"/>
                <a:gd name="connsiteX18" fmla="*/ 13561 w 42648"/>
                <a:gd name="connsiteY18" fmla="*/ 123765 h 132039"/>
                <a:gd name="connsiteX19" fmla="*/ 14751 w 42648"/>
                <a:gd name="connsiteY19" fmla="*/ 113060 h 132039"/>
                <a:gd name="connsiteX20" fmla="*/ 14751 w 42648"/>
                <a:gd name="connsiteY20" fmla="*/ 80347 h 132039"/>
                <a:gd name="connsiteX21" fmla="*/ 13958 w 42648"/>
                <a:gd name="connsiteY21" fmla="*/ 62305 h 132039"/>
                <a:gd name="connsiteX22" fmla="*/ 11974 w 42648"/>
                <a:gd name="connsiteY22" fmla="*/ 58340 h 132039"/>
                <a:gd name="connsiteX23" fmla="*/ 8007 w 42648"/>
                <a:gd name="connsiteY23" fmla="*/ 57151 h 132039"/>
                <a:gd name="connsiteX24" fmla="*/ 1858 w 42648"/>
                <a:gd name="connsiteY24" fmla="*/ 58538 h 132039"/>
                <a:gd name="connsiteX25" fmla="*/ 469 w 42648"/>
                <a:gd name="connsiteY25" fmla="*/ 55168 h 132039"/>
                <a:gd name="connsiteX26" fmla="*/ 26058 w 42648"/>
                <a:gd name="connsiteY26" fmla="*/ 44660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488" y="251"/>
                  </a:moveTo>
                  <a:cubicBezTo>
                    <a:pt x="25116" y="251"/>
                    <a:pt x="27298" y="1193"/>
                    <a:pt x="29034" y="3026"/>
                  </a:cubicBezTo>
                  <a:cubicBezTo>
                    <a:pt x="30868" y="4909"/>
                    <a:pt x="31811" y="7090"/>
                    <a:pt x="31811" y="9569"/>
                  </a:cubicBezTo>
                  <a:cubicBezTo>
                    <a:pt x="31811" y="12245"/>
                    <a:pt x="30868" y="14475"/>
                    <a:pt x="29034" y="16309"/>
                  </a:cubicBezTo>
                  <a:cubicBezTo>
                    <a:pt x="27298" y="18193"/>
                    <a:pt x="25116" y="19085"/>
                    <a:pt x="22488" y="19085"/>
                  </a:cubicBezTo>
                  <a:cubicBezTo>
                    <a:pt x="19810" y="19085"/>
                    <a:pt x="17578" y="18193"/>
                    <a:pt x="15743" y="16309"/>
                  </a:cubicBezTo>
                  <a:cubicBezTo>
                    <a:pt x="13859" y="14475"/>
                    <a:pt x="12966" y="12245"/>
                    <a:pt x="12966" y="9569"/>
                  </a:cubicBezTo>
                  <a:cubicBezTo>
                    <a:pt x="12966" y="7090"/>
                    <a:pt x="13859" y="4909"/>
                    <a:pt x="15743" y="3026"/>
                  </a:cubicBezTo>
                  <a:cubicBezTo>
                    <a:pt x="17578" y="1193"/>
                    <a:pt x="19810" y="251"/>
                    <a:pt x="22488" y="251"/>
                  </a:cubicBezTo>
                  <a:close/>
                  <a:moveTo>
                    <a:pt x="30224" y="44660"/>
                  </a:moveTo>
                  <a:lnTo>
                    <a:pt x="30224" y="113060"/>
                  </a:lnTo>
                  <a:cubicBezTo>
                    <a:pt x="30224" y="118363"/>
                    <a:pt x="30620" y="121932"/>
                    <a:pt x="31414" y="123765"/>
                  </a:cubicBezTo>
                  <a:cubicBezTo>
                    <a:pt x="32207" y="125500"/>
                    <a:pt x="33298" y="126838"/>
                    <a:pt x="34786" y="127731"/>
                  </a:cubicBezTo>
                  <a:cubicBezTo>
                    <a:pt x="36373" y="128524"/>
                    <a:pt x="39150" y="128920"/>
                    <a:pt x="43117" y="128920"/>
                  </a:cubicBezTo>
                  <a:lnTo>
                    <a:pt x="43117" y="132291"/>
                  </a:lnTo>
                  <a:lnTo>
                    <a:pt x="1858" y="132291"/>
                  </a:lnTo>
                  <a:lnTo>
                    <a:pt x="1858" y="128920"/>
                  </a:lnTo>
                  <a:cubicBezTo>
                    <a:pt x="5924" y="128920"/>
                    <a:pt x="8701" y="128524"/>
                    <a:pt x="10189" y="127731"/>
                  </a:cubicBezTo>
                  <a:cubicBezTo>
                    <a:pt x="11627" y="126938"/>
                    <a:pt x="12768" y="125649"/>
                    <a:pt x="13561" y="123765"/>
                  </a:cubicBezTo>
                  <a:cubicBezTo>
                    <a:pt x="14355" y="121932"/>
                    <a:pt x="14751" y="118363"/>
                    <a:pt x="14751" y="113060"/>
                  </a:cubicBezTo>
                  <a:lnTo>
                    <a:pt x="14751" y="80347"/>
                  </a:lnTo>
                  <a:cubicBezTo>
                    <a:pt x="14751" y="71128"/>
                    <a:pt x="14454" y="65081"/>
                    <a:pt x="13958" y="62305"/>
                  </a:cubicBezTo>
                  <a:cubicBezTo>
                    <a:pt x="13561" y="60323"/>
                    <a:pt x="12867" y="59034"/>
                    <a:pt x="11974" y="58340"/>
                  </a:cubicBezTo>
                  <a:cubicBezTo>
                    <a:pt x="11032" y="57547"/>
                    <a:pt x="9693" y="57151"/>
                    <a:pt x="8007" y="57151"/>
                  </a:cubicBezTo>
                  <a:cubicBezTo>
                    <a:pt x="6271" y="57151"/>
                    <a:pt x="4238" y="57646"/>
                    <a:pt x="1858" y="58538"/>
                  </a:cubicBezTo>
                  <a:lnTo>
                    <a:pt x="469" y="55168"/>
                  </a:lnTo>
                  <a:lnTo>
                    <a:pt x="26058" y="4466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A8327C62-58BA-E22F-C79B-FEF7AB556D77}"/>
                </a:ext>
              </a:extLst>
            </p:cNvPr>
            <p:cNvSpPr/>
            <p:nvPr/>
          </p:nvSpPr>
          <p:spPr>
            <a:xfrm>
              <a:off x="6133391" y="4428712"/>
              <a:ext cx="51375" cy="114395"/>
            </a:xfrm>
            <a:custGeom>
              <a:avLst/>
              <a:gdLst>
                <a:gd name="connsiteX0" fmla="*/ 29435 w 51375"/>
                <a:gd name="connsiteY0" fmla="*/ 251 h 114395"/>
                <a:gd name="connsiteX1" fmla="*/ 29435 w 51375"/>
                <a:gd name="connsiteY1" fmla="*/ 28206 h 114395"/>
                <a:gd name="connsiteX2" fmla="*/ 49271 w 51375"/>
                <a:gd name="connsiteY2" fmla="*/ 28206 h 114395"/>
                <a:gd name="connsiteX3" fmla="*/ 49271 w 51375"/>
                <a:gd name="connsiteY3" fmla="*/ 34748 h 114395"/>
                <a:gd name="connsiteX4" fmla="*/ 29435 w 51375"/>
                <a:gd name="connsiteY4" fmla="*/ 34748 h 114395"/>
                <a:gd name="connsiteX5" fmla="*/ 29435 w 51375"/>
                <a:gd name="connsiteY5" fmla="*/ 89864 h 114395"/>
                <a:gd name="connsiteX6" fmla="*/ 31616 w 51375"/>
                <a:gd name="connsiteY6" fmla="*/ 101165 h 114395"/>
                <a:gd name="connsiteX7" fmla="*/ 37766 w 51375"/>
                <a:gd name="connsiteY7" fmla="*/ 103940 h 114395"/>
                <a:gd name="connsiteX8" fmla="*/ 43717 w 51375"/>
                <a:gd name="connsiteY8" fmla="*/ 102156 h 114395"/>
                <a:gd name="connsiteX9" fmla="*/ 48279 w 51375"/>
                <a:gd name="connsiteY9" fmla="*/ 96406 h 114395"/>
                <a:gd name="connsiteX10" fmla="*/ 51849 w 51375"/>
                <a:gd name="connsiteY10" fmla="*/ 96406 h 114395"/>
                <a:gd name="connsiteX11" fmla="*/ 42526 w 51375"/>
                <a:gd name="connsiteY11" fmla="*/ 110086 h 114395"/>
                <a:gd name="connsiteX12" fmla="*/ 30426 w 51375"/>
                <a:gd name="connsiteY12" fmla="*/ 114646 h 114395"/>
                <a:gd name="connsiteX13" fmla="*/ 21897 w 51375"/>
                <a:gd name="connsiteY13" fmla="*/ 112267 h 114395"/>
                <a:gd name="connsiteX14" fmla="*/ 15946 w 51375"/>
                <a:gd name="connsiteY14" fmla="*/ 105526 h 114395"/>
                <a:gd name="connsiteX15" fmla="*/ 13962 w 51375"/>
                <a:gd name="connsiteY15" fmla="*/ 91846 h 114395"/>
                <a:gd name="connsiteX16" fmla="*/ 13962 w 51375"/>
                <a:gd name="connsiteY16" fmla="*/ 34748 h 114395"/>
                <a:gd name="connsiteX17" fmla="*/ 473 w 51375"/>
                <a:gd name="connsiteY17" fmla="*/ 34748 h 114395"/>
                <a:gd name="connsiteX18" fmla="*/ 473 w 51375"/>
                <a:gd name="connsiteY18" fmla="*/ 31576 h 114395"/>
                <a:gd name="connsiteX19" fmla="*/ 10987 w 51375"/>
                <a:gd name="connsiteY19" fmla="*/ 24835 h 114395"/>
                <a:gd name="connsiteX20" fmla="*/ 20508 w 51375"/>
                <a:gd name="connsiteY20" fmla="*/ 13138 h 114395"/>
                <a:gd name="connsiteX21" fmla="*/ 26459 w 51375"/>
                <a:gd name="connsiteY21" fmla="*/ 251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435" y="251"/>
                  </a:moveTo>
                  <a:lnTo>
                    <a:pt x="29435" y="28206"/>
                  </a:lnTo>
                  <a:lnTo>
                    <a:pt x="49271" y="28206"/>
                  </a:lnTo>
                  <a:lnTo>
                    <a:pt x="49271" y="34748"/>
                  </a:lnTo>
                  <a:lnTo>
                    <a:pt x="29435" y="34748"/>
                  </a:lnTo>
                  <a:lnTo>
                    <a:pt x="29435" y="89864"/>
                  </a:lnTo>
                  <a:cubicBezTo>
                    <a:pt x="29435" y="95415"/>
                    <a:pt x="30129" y="99182"/>
                    <a:pt x="31616" y="101165"/>
                  </a:cubicBezTo>
                  <a:cubicBezTo>
                    <a:pt x="33203" y="103048"/>
                    <a:pt x="35237" y="103940"/>
                    <a:pt x="37766" y="103940"/>
                  </a:cubicBezTo>
                  <a:cubicBezTo>
                    <a:pt x="39849" y="103940"/>
                    <a:pt x="41832" y="103345"/>
                    <a:pt x="43717" y="102156"/>
                  </a:cubicBezTo>
                  <a:cubicBezTo>
                    <a:pt x="45700" y="100867"/>
                    <a:pt x="47188" y="98934"/>
                    <a:pt x="48279" y="96406"/>
                  </a:cubicBezTo>
                  <a:lnTo>
                    <a:pt x="51849" y="96406"/>
                  </a:lnTo>
                  <a:cubicBezTo>
                    <a:pt x="49568" y="102503"/>
                    <a:pt x="46494" y="107063"/>
                    <a:pt x="42526" y="110086"/>
                  </a:cubicBezTo>
                  <a:cubicBezTo>
                    <a:pt x="38658" y="113159"/>
                    <a:pt x="34641" y="114646"/>
                    <a:pt x="30426" y="114646"/>
                  </a:cubicBezTo>
                  <a:cubicBezTo>
                    <a:pt x="27500" y="114646"/>
                    <a:pt x="24674" y="113853"/>
                    <a:pt x="21897" y="112267"/>
                  </a:cubicBezTo>
                  <a:cubicBezTo>
                    <a:pt x="19219" y="110681"/>
                    <a:pt x="17235" y="108451"/>
                    <a:pt x="15946" y="105526"/>
                  </a:cubicBezTo>
                  <a:cubicBezTo>
                    <a:pt x="14607" y="102652"/>
                    <a:pt x="13962" y="98092"/>
                    <a:pt x="13962" y="91846"/>
                  </a:cubicBezTo>
                  <a:lnTo>
                    <a:pt x="13962" y="34748"/>
                  </a:lnTo>
                  <a:lnTo>
                    <a:pt x="473" y="34748"/>
                  </a:lnTo>
                  <a:lnTo>
                    <a:pt x="473" y="31576"/>
                  </a:lnTo>
                  <a:cubicBezTo>
                    <a:pt x="3895" y="30287"/>
                    <a:pt x="7416" y="28007"/>
                    <a:pt x="10987" y="24835"/>
                  </a:cubicBezTo>
                  <a:cubicBezTo>
                    <a:pt x="14557" y="21564"/>
                    <a:pt x="17731" y="17648"/>
                    <a:pt x="20508" y="13138"/>
                  </a:cubicBezTo>
                  <a:cubicBezTo>
                    <a:pt x="21946" y="10759"/>
                    <a:pt x="23930" y="6496"/>
                    <a:pt x="26459" y="25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BF8FD57F-AC29-B9CB-7A0B-2E5BC2F32768}"/>
                </a:ext>
              </a:extLst>
            </p:cNvPr>
            <p:cNvSpPr/>
            <p:nvPr/>
          </p:nvSpPr>
          <p:spPr>
            <a:xfrm>
              <a:off x="6185672" y="4456667"/>
              <a:ext cx="92833" cy="126092"/>
            </a:xfrm>
            <a:custGeom>
              <a:avLst/>
              <a:gdLst>
                <a:gd name="connsiteX0" fmla="*/ 478 w 92833"/>
                <a:gd name="connsiteY0" fmla="*/ 251 h 126092"/>
                <a:gd name="connsiteX1" fmla="*/ 40150 w 92833"/>
                <a:gd name="connsiteY1" fmla="*/ 251 h 126092"/>
                <a:gd name="connsiteX2" fmla="*/ 40150 w 92833"/>
                <a:gd name="connsiteY2" fmla="*/ 3621 h 126092"/>
                <a:gd name="connsiteX3" fmla="*/ 38167 w 92833"/>
                <a:gd name="connsiteY3" fmla="*/ 3621 h 126092"/>
                <a:gd name="connsiteX4" fmla="*/ 31819 w 92833"/>
                <a:gd name="connsiteY4" fmla="*/ 5604 h 126092"/>
                <a:gd name="connsiteX5" fmla="*/ 29835 w 92833"/>
                <a:gd name="connsiteY5" fmla="*/ 9966 h 126092"/>
                <a:gd name="connsiteX6" fmla="*/ 32811 w 92833"/>
                <a:gd name="connsiteY6" fmla="*/ 20077 h 126092"/>
                <a:gd name="connsiteX7" fmla="*/ 53440 w 92833"/>
                <a:gd name="connsiteY7" fmla="*/ 62901 h 126092"/>
                <a:gd name="connsiteX8" fmla="*/ 72483 w 92833"/>
                <a:gd name="connsiteY8" fmla="*/ 15913 h 126092"/>
                <a:gd name="connsiteX9" fmla="*/ 74070 w 92833"/>
                <a:gd name="connsiteY9" fmla="*/ 8380 h 126092"/>
                <a:gd name="connsiteX10" fmla="*/ 73475 w 92833"/>
                <a:gd name="connsiteY10" fmla="*/ 6000 h 126092"/>
                <a:gd name="connsiteX11" fmla="*/ 71095 w 92833"/>
                <a:gd name="connsiteY11" fmla="*/ 4216 h 126092"/>
                <a:gd name="connsiteX12" fmla="*/ 65541 w 92833"/>
                <a:gd name="connsiteY12" fmla="*/ 3621 h 126092"/>
                <a:gd name="connsiteX13" fmla="*/ 65541 w 92833"/>
                <a:gd name="connsiteY13" fmla="*/ 251 h 126092"/>
                <a:gd name="connsiteX14" fmla="*/ 93311 w 92833"/>
                <a:gd name="connsiteY14" fmla="*/ 251 h 126092"/>
                <a:gd name="connsiteX15" fmla="*/ 93311 w 92833"/>
                <a:gd name="connsiteY15" fmla="*/ 3621 h 126092"/>
                <a:gd name="connsiteX16" fmla="*/ 87956 w 92833"/>
                <a:gd name="connsiteY16" fmla="*/ 5207 h 126092"/>
                <a:gd name="connsiteX17" fmla="*/ 83988 w 92833"/>
                <a:gd name="connsiteY17" fmla="*/ 9371 h 126092"/>
                <a:gd name="connsiteX18" fmla="*/ 80815 w 92833"/>
                <a:gd name="connsiteY18" fmla="*/ 16508 h 126092"/>
                <a:gd name="connsiteX19" fmla="*/ 46101 w 92833"/>
                <a:gd name="connsiteY19" fmla="*/ 101363 h 126092"/>
                <a:gd name="connsiteX20" fmla="*/ 33009 w 92833"/>
                <a:gd name="connsiteY20" fmla="*/ 119999 h 126092"/>
                <a:gd name="connsiteX21" fmla="*/ 17339 w 92833"/>
                <a:gd name="connsiteY21" fmla="*/ 126343 h 126092"/>
                <a:gd name="connsiteX22" fmla="*/ 8214 w 92833"/>
                <a:gd name="connsiteY22" fmla="*/ 123171 h 126092"/>
                <a:gd name="connsiteX23" fmla="*/ 4842 w 92833"/>
                <a:gd name="connsiteY23" fmla="*/ 116034 h 126092"/>
                <a:gd name="connsiteX24" fmla="*/ 7222 w 92833"/>
                <a:gd name="connsiteY24" fmla="*/ 109690 h 126092"/>
                <a:gd name="connsiteX25" fmla="*/ 14363 w 92833"/>
                <a:gd name="connsiteY25" fmla="*/ 107311 h 126092"/>
                <a:gd name="connsiteX26" fmla="*/ 22694 w 92833"/>
                <a:gd name="connsiteY26" fmla="*/ 109293 h 126092"/>
                <a:gd name="connsiteX27" fmla="*/ 27257 w 92833"/>
                <a:gd name="connsiteY27" fmla="*/ 110681 h 126092"/>
                <a:gd name="connsiteX28" fmla="*/ 33406 w 92833"/>
                <a:gd name="connsiteY28" fmla="*/ 107707 h 126092"/>
                <a:gd name="connsiteX29" fmla="*/ 40150 w 92833"/>
                <a:gd name="connsiteY29" fmla="*/ 96803 h 126092"/>
                <a:gd name="connsiteX30" fmla="*/ 46101 w 92833"/>
                <a:gd name="connsiteY30" fmla="*/ 81933 h 126092"/>
                <a:gd name="connsiteX31" fmla="*/ 15553 w 92833"/>
                <a:gd name="connsiteY31" fmla="*/ 17896 h 126092"/>
                <a:gd name="connsiteX32" fmla="*/ 10991 w 92833"/>
                <a:gd name="connsiteY32" fmla="*/ 10759 h 126092"/>
                <a:gd name="connsiteX33" fmla="*/ 7222 w 92833"/>
                <a:gd name="connsiteY33" fmla="*/ 6397 h 126092"/>
                <a:gd name="connsiteX34" fmla="*/ 478 w 92833"/>
                <a:gd name="connsiteY34" fmla="*/ 3621 h 12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2833" h="126092">
                  <a:moveTo>
                    <a:pt x="478" y="251"/>
                  </a:moveTo>
                  <a:lnTo>
                    <a:pt x="40150" y="251"/>
                  </a:lnTo>
                  <a:lnTo>
                    <a:pt x="40150" y="3621"/>
                  </a:lnTo>
                  <a:lnTo>
                    <a:pt x="38167" y="3621"/>
                  </a:lnTo>
                  <a:cubicBezTo>
                    <a:pt x="35389" y="3621"/>
                    <a:pt x="33257" y="4315"/>
                    <a:pt x="31819" y="5604"/>
                  </a:cubicBezTo>
                  <a:cubicBezTo>
                    <a:pt x="30480" y="6794"/>
                    <a:pt x="29835" y="8280"/>
                    <a:pt x="29835" y="9966"/>
                  </a:cubicBezTo>
                  <a:cubicBezTo>
                    <a:pt x="29835" y="12493"/>
                    <a:pt x="30827" y="15864"/>
                    <a:pt x="32811" y="20077"/>
                  </a:cubicBezTo>
                  <a:lnTo>
                    <a:pt x="53440" y="62901"/>
                  </a:lnTo>
                  <a:lnTo>
                    <a:pt x="72483" y="15913"/>
                  </a:lnTo>
                  <a:cubicBezTo>
                    <a:pt x="73525" y="13435"/>
                    <a:pt x="74070" y="10907"/>
                    <a:pt x="74070" y="8380"/>
                  </a:cubicBezTo>
                  <a:cubicBezTo>
                    <a:pt x="74070" y="7339"/>
                    <a:pt x="73872" y="6546"/>
                    <a:pt x="73475" y="6000"/>
                  </a:cubicBezTo>
                  <a:cubicBezTo>
                    <a:pt x="72930" y="5207"/>
                    <a:pt x="72136" y="4613"/>
                    <a:pt x="71095" y="4216"/>
                  </a:cubicBezTo>
                  <a:cubicBezTo>
                    <a:pt x="70004" y="3820"/>
                    <a:pt x="68169" y="3621"/>
                    <a:pt x="65541" y="3621"/>
                  </a:cubicBezTo>
                  <a:lnTo>
                    <a:pt x="65541" y="251"/>
                  </a:lnTo>
                  <a:lnTo>
                    <a:pt x="93311" y="251"/>
                  </a:lnTo>
                  <a:lnTo>
                    <a:pt x="93311" y="3621"/>
                  </a:lnTo>
                  <a:cubicBezTo>
                    <a:pt x="91030" y="3919"/>
                    <a:pt x="89245" y="4414"/>
                    <a:pt x="87956" y="5207"/>
                  </a:cubicBezTo>
                  <a:cubicBezTo>
                    <a:pt x="86765" y="6000"/>
                    <a:pt x="85427" y="7388"/>
                    <a:pt x="83988" y="9371"/>
                  </a:cubicBezTo>
                  <a:cubicBezTo>
                    <a:pt x="83294" y="10313"/>
                    <a:pt x="82253" y="12692"/>
                    <a:pt x="80815" y="16508"/>
                  </a:cubicBezTo>
                  <a:lnTo>
                    <a:pt x="46101" y="101363"/>
                  </a:lnTo>
                  <a:cubicBezTo>
                    <a:pt x="42778" y="109541"/>
                    <a:pt x="38415" y="115737"/>
                    <a:pt x="33009" y="119999"/>
                  </a:cubicBezTo>
                  <a:cubicBezTo>
                    <a:pt x="27554" y="124212"/>
                    <a:pt x="22347" y="126343"/>
                    <a:pt x="17339" y="126343"/>
                  </a:cubicBezTo>
                  <a:cubicBezTo>
                    <a:pt x="13619" y="126343"/>
                    <a:pt x="10594" y="125253"/>
                    <a:pt x="8214" y="123171"/>
                  </a:cubicBezTo>
                  <a:cubicBezTo>
                    <a:pt x="5933" y="121040"/>
                    <a:pt x="4842" y="118661"/>
                    <a:pt x="4842" y="116034"/>
                  </a:cubicBezTo>
                  <a:cubicBezTo>
                    <a:pt x="4842" y="113357"/>
                    <a:pt x="5635" y="111276"/>
                    <a:pt x="7222" y="109690"/>
                  </a:cubicBezTo>
                  <a:cubicBezTo>
                    <a:pt x="8908" y="108104"/>
                    <a:pt x="11288" y="107311"/>
                    <a:pt x="14363" y="107311"/>
                  </a:cubicBezTo>
                  <a:cubicBezTo>
                    <a:pt x="16347" y="107311"/>
                    <a:pt x="19124" y="107955"/>
                    <a:pt x="22694" y="109293"/>
                  </a:cubicBezTo>
                  <a:cubicBezTo>
                    <a:pt x="25174" y="110185"/>
                    <a:pt x="26711" y="110681"/>
                    <a:pt x="27257" y="110681"/>
                  </a:cubicBezTo>
                  <a:cubicBezTo>
                    <a:pt x="29092" y="110681"/>
                    <a:pt x="31125" y="109690"/>
                    <a:pt x="33406" y="107707"/>
                  </a:cubicBezTo>
                  <a:cubicBezTo>
                    <a:pt x="35637" y="105824"/>
                    <a:pt x="37869" y="102205"/>
                    <a:pt x="40150" y="96803"/>
                  </a:cubicBezTo>
                  <a:lnTo>
                    <a:pt x="46101" y="81933"/>
                  </a:lnTo>
                  <a:lnTo>
                    <a:pt x="15553" y="17896"/>
                  </a:lnTo>
                  <a:cubicBezTo>
                    <a:pt x="14611" y="15913"/>
                    <a:pt x="13074" y="13534"/>
                    <a:pt x="10991" y="10759"/>
                  </a:cubicBezTo>
                  <a:cubicBezTo>
                    <a:pt x="9503" y="8528"/>
                    <a:pt x="8263" y="7091"/>
                    <a:pt x="7222" y="6397"/>
                  </a:cubicBezTo>
                  <a:cubicBezTo>
                    <a:pt x="5883" y="5356"/>
                    <a:pt x="3651" y="4414"/>
                    <a:pt x="478" y="362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1" name="Graphic 7">
            <a:extLst>
              <a:ext uri="{FF2B5EF4-FFF2-40B4-BE49-F238E27FC236}">
                <a16:creationId xmlns:a16="http://schemas.microsoft.com/office/drawing/2014/main" id="{C7F7BD4A-F8FA-FE58-81D9-72F87AE3D0E1}"/>
              </a:ext>
            </a:extLst>
          </p:cNvPr>
          <p:cNvGrpSpPr/>
          <p:nvPr/>
        </p:nvGrpSpPr>
        <p:grpSpPr>
          <a:xfrm>
            <a:off x="4559194" y="4637896"/>
            <a:ext cx="1902538" cy="172682"/>
            <a:chOff x="4559194" y="4637896"/>
            <a:chExt cx="1902538" cy="172682"/>
          </a:xfrm>
          <a:solidFill>
            <a:srgbClr val="000000"/>
          </a:solidFill>
        </p:grpSpPr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A30A799A-E55A-1889-DD2D-D288C01272D2}"/>
                </a:ext>
              </a:extLst>
            </p:cNvPr>
            <p:cNvSpPr/>
            <p:nvPr/>
          </p:nvSpPr>
          <p:spPr>
            <a:xfrm>
              <a:off x="4559194" y="4637896"/>
              <a:ext cx="51375" cy="172682"/>
            </a:xfrm>
            <a:custGeom>
              <a:avLst/>
              <a:gdLst>
                <a:gd name="connsiteX0" fmla="*/ 51725 w 51375"/>
                <a:gd name="connsiteY0" fmla="*/ 169581 h 172682"/>
                <a:gd name="connsiteX1" fmla="*/ 51725 w 51375"/>
                <a:gd name="connsiteY1" fmla="*/ 172951 h 172682"/>
                <a:gd name="connsiteX2" fmla="*/ 28318 w 51375"/>
                <a:gd name="connsiteY2" fmla="*/ 156496 h 172682"/>
                <a:gd name="connsiteX3" fmla="*/ 7490 w 51375"/>
                <a:gd name="connsiteY3" fmla="*/ 124775 h 172682"/>
                <a:gd name="connsiteX4" fmla="*/ 349 w 51375"/>
                <a:gd name="connsiteY4" fmla="*/ 86709 h 172682"/>
                <a:gd name="connsiteX5" fmla="*/ 14631 w 51375"/>
                <a:gd name="connsiteY5" fmla="*/ 34369 h 172682"/>
                <a:gd name="connsiteX6" fmla="*/ 51725 w 51375"/>
                <a:gd name="connsiteY6" fmla="*/ 269 h 172682"/>
                <a:gd name="connsiteX7" fmla="*/ 51725 w 51375"/>
                <a:gd name="connsiteY7" fmla="*/ 4233 h 172682"/>
                <a:gd name="connsiteX8" fmla="*/ 32881 w 51375"/>
                <a:gd name="connsiteY8" fmla="*/ 21482 h 172682"/>
                <a:gd name="connsiteX9" fmla="*/ 21971 w 51375"/>
                <a:gd name="connsiteY9" fmla="*/ 49238 h 172682"/>
                <a:gd name="connsiteX10" fmla="*/ 18400 w 51375"/>
                <a:gd name="connsiteY10" fmla="*/ 84330 h 172682"/>
                <a:gd name="connsiteX11" fmla="*/ 21375 w 51375"/>
                <a:gd name="connsiteY11" fmla="*/ 120413 h 172682"/>
                <a:gd name="connsiteX12" fmla="*/ 27128 w 51375"/>
                <a:gd name="connsiteY12" fmla="*/ 141032 h 172682"/>
                <a:gd name="connsiteX13" fmla="*/ 36451 w 51375"/>
                <a:gd name="connsiteY13" fmla="*/ 155901 h 172682"/>
                <a:gd name="connsiteX14" fmla="*/ 51725 w 51375"/>
                <a:gd name="connsiteY14" fmla="*/ 169581 h 17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375" h="172682">
                  <a:moveTo>
                    <a:pt x="51725" y="169581"/>
                  </a:moveTo>
                  <a:lnTo>
                    <a:pt x="51725" y="172951"/>
                  </a:lnTo>
                  <a:cubicBezTo>
                    <a:pt x="42303" y="168292"/>
                    <a:pt x="34517" y="162840"/>
                    <a:pt x="28318" y="156496"/>
                  </a:cubicBezTo>
                  <a:cubicBezTo>
                    <a:pt x="19293" y="147475"/>
                    <a:pt x="12350" y="136918"/>
                    <a:pt x="7490" y="124775"/>
                  </a:cubicBezTo>
                  <a:cubicBezTo>
                    <a:pt x="2729" y="112483"/>
                    <a:pt x="349" y="99794"/>
                    <a:pt x="349" y="86709"/>
                  </a:cubicBezTo>
                  <a:cubicBezTo>
                    <a:pt x="349" y="67577"/>
                    <a:pt x="5110" y="50130"/>
                    <a:pt x="14631" y="34369"/>
                  </a:cubicBezTo>
                  <a:cubicBezTo>
                    <a:pt x="24153" y="18508"/>
                    <a:pt x="36501" y="7158"/>
                    <a:pt x="51725" y="269"/>
                  </a:cubicBezTo>
                  <a:lnTo>
                    <a:pt x="51725" y="4233"/>
                  </a:lnTo>
                  <a:cubicBezTo>
                    <a:pt x="44038" y="8496"/>
                    <a:pt x="37740" y="14246"/>
                    <a:pt x="32881" y="21482"/>
                  </a:cubicBezTo>
                  <a:cubicBezTo>
                    <a:pt x="27971" y="28768"/>
                    <a:pt x="24351" y="38037"/>
                    <a:pt x="21971" y="49238"/>
                  </a:cubicBezTo>
                  <a:cubicBezTo>
                    <a:pt x="19590" y="60489"/>
                    <a:pt x="18400" y="72187"/>
                    <a:pt x="18400" y="84330"/>
                  </a:cubicBezTo>
                  <a:cubicBezTo>
                    <a:pt x="18400" y="97564"/>
                    <a:pt x="19392" y="109608"/>
                    <a:pt x="21375" y="120413"/>
                  </a:cubicBezTo>
                  <a:cubicBezTo>
                    <a:pt x="22962" y="129037"/>
                    <a:pt x="24847" y="135877"/>
                    <a:pt x="27128" y="141032"/>
                  </a:cubicBezTo>
                  <a:cubicBezTo>
                    <a:pt x="29508" y="146187"/>
                    <a:pt x="32583" y="151143"/>
                    <a:pt x="36451" y="155901"/>
                  </a:cubicBezTo>
                  <a:cubicBezTo>
                    <a:pt x="40418" y="160660"/>
                    <a:pt x="45477" y="165219"/>
                    <a:pt x="51725" y="16958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DB4598F7-4A9B-E01C-F1BC-BAB03EE0A477}"/>
                </a:ext>
              </a:extLst>
            </p:cNvPr>
            <p:cNvSpPr/>
            <p:nvPr/>
          </p:nvSpPr>
          <p:spPr>
            <a:xfrm>
              <a:off x="4621576" y="4641266"/>
              <a:ext cx="145202" cy="133824"/>
            </a:xfrm>
            <a:custGeom>
              <a:avLst/>
              <a:gdLst>
                <a:gd name="connsiteX0" fmla="*/ 122942 w 145202"/>
                <a:gd name="connsiteY0" fmla="*/ 269 h 133824"/>
                <a:gd name="connsiteX1" fmla="*/ 31100 w 145202"/>
                <a:gd name="connsiteY1" fmla="*/ 134093 h 133824"/>
                <a:gd name="connsiteX2" fmla="*/ 22967 w 145202"/>
                <a:gd name="connsiteY2" fmla="*/ 134093 h 133824"/>
                <a:gd name="connsiteX3" fmla="*/ 114611 w 145202"/>
                <a:gd name="connsiteY3" fmla="*/ 269 h 133824"/>
                <a:gd name="connsiteX4" fmla="*/ 27331 w 145202"/>
                <a:gd name="connsiteY4" fmla="*/ 269 h 133824"/>
                <a:gd name="connsiteX5" fmla="*/ 46771 w 145202"/>
                <a:gd name="connsiteY5" fmla="*/ 10578 h 133824"/>
                <a:gd name="connsiteX6" fmla="*/ 53714 w 145202"/>
                <a:gd name="connsiteY6" fmla="*/ 34369 h 133824"/>
                <a:gd name="connsiteX7" fmla="*/ 45977 w 145202"/>
                <a:gd name="connsiteY7" fmla="*/ 59548 h 133824"/>
                <a:gd name="connsiteX8" fmla="*/ 27331 w 145202"/>
                <a:gd name="connsiteY8" fmla="*/ 68271 h 133824"/>
                <a:gd name="connsiteX9" fmla="*/ 13843 w 145202"/>
                <a:gd name="connsiteY9" fmla="*/ 64306 h 133824"/>
                <a:gd name="connsiteX10" fmla="*/ 3925 w 145202"/>
                <a:gd name="connsiteY10" fmla="*/ 52212 h 133824"/>
                <a:gd name="connsiteX11" fmla="*/ 354 w 145202"/>
                <a:gd name="connsiteY11" fmla="*/ 34369 h 133824"/>
                <a:gd name="connsiteX12" fmla="*/ 3925 w 145202"/>
                <a:gd name="connsiteY12" fmla="*/ 16526 h 133824"/>
                <a:gd name="connsiteX13" fmla="*/ 14041 w 145202"/>
                <a:gd name="connsiteY13" fmla="*/ 4234 h 133824"/>
                <a:gd name="connsiteX14" fmla="*/ 27331 w 145202"/>
                <a:gd name="connsiteY14" fmla="*/ 269 h 133824"/>
                <a:gd name="connsiteX15" fmla="*/ 27133 w 145202"/>
                <a:gd name="connsiteY15" fmla="*/ 5423 h 133824"/>
                <a:gd name="connsiteX16" fmla="*/ 18603 w 145202"/>
                <a:gd name="connsiteY16" fmla="*/ 10975 h 133824"/>
                <a:gd name="connsiteX17" fmla="*/ 15033 w 145202"/>
                <a:gd name="connsiteY17" fmla="*/ 34369 h 133824"/>
                <a:gd name="connsiteX18" fmla="*/ 17016 w 145202"/>
                <a:gd name="connsiteY18" fmla="*/ 53997 h 133824"/>
                <a:gd name="connsiteX19" fmla="*/ 21976 w 145202"/>
                <a:gd name="connsiteY19" fmla="*/ 61927 h 133824"/>
                <a:gd name="connsiteX20" fmla="*/ 26935 w 145202"/>
                <a:gd name="connsiteY20" fmla="*/ 63513 h 133824"/>
                <a:gd name="connsiteX21" fmla="*/ 34472 w 145202"/>
                <a:gd name="connsiteY21" fmla="*/ 58755 h 133824"/>
                <a:gd name="connsiteX22" fmla="*/ 39035 w 145202"/>
                <a:gd name="connsiteY22" fmla="*/ 34964 h 133824"/>
                <a:gd name="connsiteX23" fmla="*/ 34671 w 145202"/>
                <a:gd name="connsiteY23" fmla="*/ 10182 h 133824"/>
                <a:gd name="connsiteX24" fmla="*/ 27133 w 145202"/>
                <a:gd name="connsiteY24" fmla="*/ 5423 h 133824"/>
                <a:gd name="connsiteX25" fmla="*/ 118578 w 145202"/>
                <a:gd name="connsiteY25" fmla="*/ 66487 h 133824"/>
                <a:gd name="connsiteX26" fmla="*/ 131868 w 145202"/>
                <a:gd name="connsiteY26" fmla="*/ 70650 h 133824"/>
                <a:gd name="connsiteX27" fmla="*/ 141985 w 145202"/>
                <a:gd name="connsiteY27" fmla="*/ 82942 h 133824"/>
                <a:gd name="connsiteX28" fmla="*/ 145556 w 145202"/>
                <a:gd name="connsiteY28" fmla="*/ 100389 h 133824"/>
                <a:gd name="connsiteX29" fmla="*/ 137622 w 145202"/>
                <a:gd name="connsiteY29" fmla="*/ 125568 h 133824"/>
                <a:gd name="connsiteX30" fmla="*/ 118975 w 145202"/>
                <a:gd name="connsiteY30" fmla="*/ 134093 h 133824"/>
                <a:gd name="connsiteX31" fmla="*/ 105685 w 145202"/>
                <a:gd name="connsiteY31" fmla="*/ 129930 h 133824"/>
                <a:gd name="connsiteX32" fmla="*/ 95568 w 145202"/>
                <a:gd name="connsiteY32" fmla="*/ 118034 h 133824"/>
                <a:gd name="connsiteX33" fmla="*/ 91998 w 145202"/>
                <a:gd name="connsiteY33" fmla="*/ 100389 h 133824"/>
                <a:gd name="connsiteX34" fmla="*/ 95568 w 145202"/>
                <a:gd name="connsiteY34" fmla="*/ 82546 h 133824"/>
                <a:gd name="connsiteX35" fmla="*/ 105685 w 145202"/>
                <a:gd name="connsiteY35" fmla="*/ 70452 h 133824"/>
                <a:gd name="connsiteX36" fmla="*/ 118578 w 145202"/>
                <a:gd name="connsiteY36" fmla="*/ 66487 h 133824"/>
                <a:gd name="connsiteX37" fmla="*/ 118777 w 145202"/>
                <a:gd name="connsiteY37" fmla="*/ 71444 h 133824"/>
                <a:gd name="connsiteX38" fmla="*/ 111040 w 145202"/>
                <a:gd name="connsiteY38" fmla="*/ 76400 h 133824"/>
                <a:gd name="connsiteX39" fmla="*/ 106875 w 145202"/>
                <a:gd name="connsiteY39" fmla="*/ 100984 h 133824"/>
                <a:gd name="connsiteX40" fmla="*/ 111040 w 145202"/>
                <a:gd name="connsiteY40" fmla="*/ 124180 h 133824"/>
                <a:gd name="connsiteX41" fmla="*/ 118777 w 145202"/>
                <a:gd name="connsiteY41" fmla="*/ 128938 h 133824"/>
                <a:gd name="connsiteX42" fmla="*/ 126314 w 145202"/>
                <a:gd name="connsiteY42" fmla="*/ 123784 h 133824"/>
                <a:gd name="connsiteX43" fmla="*/ 130877 w 145202"/>
                <a:gd name="connsiteY43" fmla="*/ 100587 h 133824"/>
                <a:gd name="connsiteX44" fmla="*/ 126314 w 145202"/>
                <a:gd name="connsiteY44" fmla="*/ 76202 h 133824"/>
                <a:gd name="connsiteX45" fmla="*/ 118777 w 145202"/>
                <a:gd name="connsiteY45" fmla="*/ 71444 h 13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45202" h="133824">
                  <a:moveTo>
                    <a:pt x="122942" y="269"/>
                  </a:moveTo>
                  <a:lnTo>
                    <a:pt x="31100" y="134093"/>
                  </a:lnTo>
                  <a:lnTo>
                    <a:pt x="22967" y="134093"/>
                  </a:lnTo>
                  <a:lnTo>
                    <a:pt x="114611" y="269"/>
                  </a:lnTo>
                  <a:close/>
                  <a:moveTo>
                    <a:pt x="27331" y="269"/>
                  </a:moveTo>
                  <a:cubicBezTo>
                    <a:pt x="35762" y="269"/>
                    <a:pt x="42258" y="3738"/>
                    <a:pt x="46771" y="10578"/>
                  </a:cubicBezTo>
                  <a:cubicBezTo>
                    <a:pt x="51383" y="17468"/>
                    <a:pt x="53714" y="25398"/>
                    <a:pt x="53714" y="34369"/>
                  </a:cubicBezTo>
                  <a:cubicBezTo>
                    <a:pt x="53714" y="45224"/>
                    <a:pt x="51135" y="53600"/>
                    <a:pt x="45977" y="59548"/>
                  </a:cubicBezTo>
                  <a:cubicBezTo>
                    <a:pt x="40820" y="65397"/>
                    <a:pt x="34572" y="68271"/>
                    <a:pt x="27331" y="68271"/>
                  </a:cubicBezTo>
                  <a:cubicBezTo>
                    <a:pt x="22422" y="68271"/>
                    <a:pt x="17909" y="66983"/>
                    <a:pt x="13843" y="64306"/>
                  </a:cubicBezTo>
                  <a:cubicBezTo>
                    <a:pt x="9727" y="61531"/>
                    <a:pt x="6404" y="57516"/>
                    <a:pt x="3925" y="52212"/>
                  </a:cubicBezTo>
                  <a:cubicBezTo>
                    <a:pt x="1544" y="46810"/>
                    <a:pt x="354" y="40862"/>
                    <a:pt x="354" y="34369"/>
                  </a:cubicBezTo>
                  <a:cubicBezTo>
                    <a:pt x="354" y="27926"/>
                    <a:pt x="1544" y="21978"/>
                    <a:pt x="3925" y="16526"/>
                  </a:cubicBezTo>
                  <a:cubicBezTo>
                    <a:pt x="6404" y="10975"/>
                    <a:pt x="9776" y="6910"/>
                    <a:pt x="14041" y="4234"/>
                  </a:cubicBezTo>
                  <a:cubicBezTo>
                    <a:pt x="18405" y="1606"/>
                    <a:pt x="22819" y="269"/>
                    <a:pt x="27331" y="269"/>
                  </a:cubicBezTo>
                  <a:close/>
                  <a:moveTo>
                    <a:pt x="27133" y="5423"/>
                  </a:moveTo>
                  <a:cubicBezTo>
                    <a:pt x="23959" y="5423"/>
                    <a:pt x="21083" y="7307"/>
                    <a:pt x="18603" y="10975"/>
                  </a:cubicBezTo>
                  <a:cubicBezTo>
                    <a:pt x="16223" y="14692"/>
                    <a:pt x="15033" y="22474"/>
                    <a:pt x="15033" y="34369"/>
                  </a:cubicBezTo>
                  <a:cubicBezTo>
                    <a:pt x="15033" y="42993"/>
                    <a:pt x="15678" y="49536"/>
                    <a:pt x="17016" y="53997"/>
                  </a:cubicBezTo>
                  <a:cubicBezTo>
                    <a:pt x="18058" y="57466"/>
                    <a:pt x="19694" y="60093"/>
                    <a:pt x="21976" y="61927"/>
                  </a:cubicBezTo>
                  <a:cubicBezTo>
                    <a:pt x="23265" y="63018"/>
                    <a:pt x="24951" y="63513"/>
                    <a:pt x="26935" y="63513"/>
                  </a:cubicBezTo>
                  <a:cubicBezTo>
                    <a:pt x="29811" y="63513"/>
                    <a:pt x="32340" y="61927"/>
                    <a:pt x="34472" y="58755"/>
                  </a:cubicBezTo>
                  <a:cubicBezTo>
                    <a:pt x="37497" y="53997"/>
                    <a:pt x="39035" y="46066"/>
                    <a:pt x="39035" y="34964"/>
                  </a:cubicBezTo>
                  <a:cubicBezTo>
                    <a:pt x="39035" y="23217"/>
                    <a:pt x="37547" y="14940"/>
                    <a:pt x="34671" y="10182"/>
                  </a:cubicBezTo>
                  <a:cubicBezTo>
                    <a:pt x="32687" y="7009"/>
                    <a:pt x="30158" y="5423"/>
                    <a:pt x="27133" y="5423"/>
                  </a:cubicBezTo>
                  <a:close/>
                  <a:moveTo>
                    <a:pt x="118578" y="66487"/>
                  </a:moveTo>
                  <a:cubicBezTo>
                    <a:pt x="123041" y="66487"/>
                    <a:pt x="127505" y="67875"/>
                    <a:pt x="131868" y="70650"/>
                  </a:cubicBezTo>
                  <a:cubicBezTo>
                    <a:pt x="136233" y="73426"/>
                    <a:pt x="139605" y="77540"/>
                    <a:pt x="141985" y="82942"/>
                  </a:cubicBezTo>
                  <a:cubicBezTo>
                    <a:pt x="144365" y="88246"/>
                    <a:pt x="145556" y="94045"/>
                    <a:pt x="145556" y="100389"/>
                  </a:cubicBezTo>
                  <a:cubicBezTo>
                    <a:pt x="145556" y="111393"/>
                    <a:pt x="142878" y="119769"/>
                    <a:pt x="137622" y="125568"/>
                  </a:cubicBezTo>
                  <a:cubicBezTo>
                    <a:pt x="132315" y="131218"/>
                    <a:pt x="126116" y="134093"/>
                    <a:pt x="118975" y="134093"/>
                  </a:cubicBezTo>
                  <a:cubicBezTo>
                    <a:pt x="114462" y="134093"/>
                    <a:pt x="110049" y="132705"/>
                    <a:pt x="105685" y="129930"/>
                  </a:cubicBezTo>
                  <a:cubicBezTo>
                    <a:pt x="101420" y="127154"/>
                    <a:pt x="98048" y="123189"/>
                    <a:pt x="95568" y="118034"/>
                  </a:cubicBezTo>
                  <a:cubicBezTo>
                    <a:pt x="93188" y="112880"/>
                    <a:pt x="91998" y="107031"/>
                    <a:pt x="91998" y="100389"/>
                  </a:cubicBezTo>
                  <a:cubicBezTo>
                    <a:pt x="91998" y="93946"/>
                    <a:pt x="93188" y="87998"/>
                    <a:pt x="95568" y="82546"/>
                  </a:cubicBezTo>
                  <a:cubicBezTo>
                    <a:pt x="98048" y="77143"/>
                    <a:pt x="101420" y="73129"/>
                    <a:pt x="105685" y="70452"/>
                  </a:cubicBezTo>
                  <a:cubicBezTo>
                    <a:pt x="110049" y="67825"/>
                    <a:pt x="114313" y="66487"/>
                    <a:pt x="118578" y="66487"/>
                  </a:cubicBezTo>
                  <a:close/>
                  <a:moveTo>
                    <a:pt x="118777" y="71444"/>
                  </a:moveTo>
                  <a:cubicBezTo>
                    <a:pt x="115702" y="71444"/>
                    <a:pt x="113123" y="73129"/>
                    <a:pt x="111040" y="76400"/>
                  </a:cubicBezTo>
                  <a:cubicBezTo>
                    <a:pt x="108263" y="80762"/>
                    <a:pt x="106875" y="88989"/>
                    <a:pt x="106875" y="100984"/>
                  </a:cubicBezTo>
                  <a:cubicBezTo>
                    <a:pt x="106875" y="112087"/>
                    <a:pt x="108263" y="119819"/>
                    <a:pt x="111040" y="124180"/>
                  </a:cubicBezTo>
                  <a:cubicBezTo>
                    <a:pt x="113123" y="127352"/>
                    <a:pt x="115702" y="128938"/>
                    <a:pt x="118777" y="128938"/>
                  </a:cubicBezTo>
                  <a:cubicBezTo>
                    <a:pt x="121553" y="128938"/>
                    <a:pt x="124033" y="127253"/>
                    <a:pt x="126314" y="123784"/>
                  </a:cubicBezTo>
                  <a:cubicBezTo>
                    <a:pt x="129339" y="119323"/>
                    <a:pt x="130877" y="111591"/>
                    <a:pt x="130877" y="100587"/>
                  </a:cubicBezTo>
                  <a:cubicBezTo>
                    <a:pt x="130877" y="88989"/>
                    <a:pt x="129339" y="80861"/>
                    <a:pt x="126314" y="76202"/>
                  </a:cubicBezTo>
                  <a:cubicBezTo>
                    <a:pt x="124331" y="73030"/>
                    <a:pt x="121802" y="71444"/>
                    <a:pt x="118777" y="7144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A5B98247-1EC9-5B36-79FF-D52D825CF747}"/>
                </a:ext>
              </a:extLst>
            </p:cNvPr>
            <p:cNvSpPr/>
            <p:nvPr/>
          </p:nvSpPr>
          <p:spPr>
            <a:xfrm>
              <a:off x="4827261" y="4682305"/>
              <a:ext cx="82122" cy="90207"/>
            </a:xfrm>
            <a:custGeom>
              <a:avLst/>
              <a:gdLst>
                <a:gd name="connsiteX0" fmla="*/ 41630 w 82122"/>
                <a:gd name="connsiteY0" fmla="*/ 269 h 90207"/>
                <a:gd name="connsiteX1" fmla="*/ 72574 w 82122"/>
                <a:gd name="connsiteY1" fmla="*/ 14940 h 90207"/>
                <a:gd name="connsiteX2" fmla="*/ 82492 w 82122"/>
                <a:gd name="connsiteY2" fmla="*/ 43886 h 90207"/>
                <a:gd name="connsiteX3" fmla="*/ 76938 w 82122"/>
                <a:gd name="connsiteY3" fmla="*/ 66884 h 90207"/>
                <a:gd name="connsiteX4" fmla="*/ 61863 w 82122"/>
                <a:gd name="connsiteY4" fmla="*/ 84529 h 90207"/>
                <a:gd name="connsiteX5" fmla="*/ 40638 w 82122"/>
                <a:gd name="connsiteY5" fmla="*/ 90477 h 90207"/>
                <a:gd name="connsiteX6" fmla="*/ 10090 w 82122"/>
                <a:gd name="connsiteY6" fmla="*/ 75211 h 90207"/>
                <a:gd name="connsiteX7" fmla="*/ 370 w 82122"/>
                <a:gd name="connsiteY7" fmla="*/ 46265 h 90207"/>
                <a:gd name="connsiteX8" fmla="*/ 6123 w 82122"/>
                <a:gd name="connsiteY8" fmla="*/ 23069 h 90207"/>
                <a:gd name="connsiteX9" fmla="*/ 21397 w 82122"/>
                <a:gd name="connsiteY9" fmla="*/ 5820 h 90207"/>
                <a:gd name="connsiteX10" fmla="*/ 41630 w 82122"/>
                <a:gd name="connsiteY10" fmla="*/ 269 h 90207"/>
                <a:gd name="connsiteX11" fmla="*/ 38654 w 82122"/>
                <a:gd name="connsiteY11" fmla="*/ 6415 h 90207"/>
                <a:gd name="connsiteX12" fmla="*/ 28736 w 82122"/>
                <a:gd name="connsiteY12" fmla="*/ 9389 h 90207"/>
                <a:gd name="connsiteX13" fmla="*/ 20603 w 82122"/>
                <a:gd name="connsiteY13" fmla="*/ 19500 h 90207"/>
                <a:gd name="connsiteX14" fmla="*/ 17628 w 82122"/>
                <a:gd name="connsiteY14" fmla="*/ 38335 h 90207"/>
                <a:gd name="connsiteX15" fmla="*/ 24967 w 82122"/>
                <a:gd name="connsiteY15" fmla="*/ 70453 h 90207"/>
                <a:gd name="connsiteX16" fmla="*/ 44605 w 82122"/>
                <a:gd name="connsiteY16" fmla="*/ 83934 h 90207"/>
                <a:gd name="connsiteX17" fmla="*/ 59284 w 82122"/>
                <a:gd name="connsiteY17" fmla="*/ 76599 h 90207"/>
                <a:gd name="connsiteX18" fmla="*/ 65235 w 82122"/>
                <a:gd name="connsiteY18" fmla="*/ 51023 h 90207"/>
                <a:gd name="connsiteX19" fmla="*/ 55515 w 82122"/>
                <a:gd name="connsiteY19" fmla="*/ 15337 h 90207"/>
                <a:gd name="connsiteX20" fmla="*/ 38654 w 82122"/>
                <a:gd name="connsiteY20" fmla="*/ 6415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630" y="269"/>
                  </a:moveTo>
                  <a:cubicBezTo>
                    <a:pt x="54424" y="269"/>
                    <a:pt x="64739" y="5176"/>
                    <a:pt x="72574" y="14940"/>
                  </a:cubicBezTo>
                  <a:cubicBezTo>
                    <a:pt x="79170" y="23416"/>
                    <a:pt x="82492" y="33081"/>
                    <a:pt x="82492" y="43886"/>
                  </a:cubicBezTo>
                  <a:cubicBezTo>
                    <a:pt x="82492" y="51420"/>
                    <a:pt x="80608" y="59102"/>
                    <a:pt x="76938" y="66884"/>
                  </a:cubicBezTo>
                  <a:cubicBezTo>
                    <a:pt x="73368" y="74715"/>
                    <a:pt x="68309" y="80564"/>
                    <a:pt x="61863" y="84529"/>
                  </a:cubicBezTo>
                  <a:cubicBezTo>
                    <a:pt x="55515" y="88494"/>
                    <a:pt x="48424" y="90477"/>
                    <a:pt x="40638" y="90477"/>
                  </a:cubicBezTo>
                  <a:cubicBezTo>
                    <a:pt x="27794" y="90477"/>
                    <a:pt x="17628" y="85421"/>
                    <a:pt x="10090" y="75211"/>
                  </a:cubicBezTo>
                  <a:cubicBezTo>
                    <a:pt x="3594" y="66636"/>
                    <a:pt x="370" y="56971"/>
                    <a:pt x="370" y="46265"/>
                  </a:cubicBezTo>
                  <a:cubicBezTo>
                    <a:pt x="370" y="38483"/>
                    <a:pt x="2255" y="30751"/>
                    <a:pt x="6123" y="23069"/>
                  </a:cubicBezTo>
                  <a:cubicBezTo>
                    <a:pt x="10090" y="15287"/>
                    <a:pt x="15148" y="9538"/>
                    <a:pt x="21397" y="5820"/>
                  </a:cubicBezTo>
                  <a:cubicBezTo>
                    <a:pt x="27744" y="2153"/>
                    <a:pt x="34489" y="269"/>
                    <a:pt x="41630" y="269"/>
                  </a:cubicBezTo>
                  <a:close/>
                  <a:moveTo>
                    <a:pt x="38654" y="6415"/>
                  </a:moveTo>
                  <a:cubicBezTo>
                    <a:pt x="35332" y="6415"/>
                    <a:pt x="32009" y="7406"/>
                    <a:pt x="28736" y="9389"/>
                  </a:cubicBezTo>
                  <a:cubicBezTo>
                    <a:pt x="25414" y="11272"/>
                    <a:pt x="22686" y="14643"/>
                    <a:pt x="20603" y="19500"/>
                  </a:cubicBezTo>
                  <a:cubicBezTo>
                    <a:pt x="18620" y="24407"/>
                    <a:pt x="17628" y="30702"/>
                    <a:pt x="17628" y="38335"/>
                  </a:cubicBezTo>
                  <a:cubicBezTo>
                    <a:pt x="17628" y="50775"/>
                    <a:pt x="20058" y="61481"/>
                    <a:pt x="24967" y="70453"/>
                  </a:cubicBezTo>
                  <a:cubicBezTo>
                    <a:pt x="29976" y="79473"/>
                    <a:pt x="36522" y="83934"/>
                    <a:pt x="44605" y="83934"/>
                  </a:cubicBezTo>
                  <a:cubicBezTo>
                    <a:pt x="50556" y="83934"/>
                    <a:pt x="55416" y="81505"/>
                    <a:pt x="59284" y="76599"/>
                  </a:cubicBezTo>
                  <a:cubicBezTo>
                    <a:pt x="63251" y="71592"/>
                    <a:pt x="65235" y="63067"/>
                    <a:pt x="65235" y="51023"/>
                  </a:cubicBezTo>
                  <a:cubicBezTo>
                    <a:pt x="65235" y="35856"/>
                    <a:pt x="61962" y="23961"/>
                    <a:pt x="55515" y="15337"/>
                  </a:cubicBezTo>
                  <a:cubicBezTo>
                    <a:pt x="51151" y="9389"/>
                    <a:pt x="45498" y="6415"/>
                    <a:pt x="38654" y="6415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3A7B3565-142F-67E3-2273-DB4A61307E31}"/>
                </a:ext>
              </a:extLst>
            </p:cNvPr>
            <p:cNvSpPr/>
            <p:nvPr/>
          </p:nvSpPr>
          <p:spPr>
            <a:xfrm>
              <a:off x="4923391" y="4638094"/>
              <a:ext cx="75377" cy="131841"/>
            </a:xfrm>
            <a:custGeom>
              <a:avLst/>
              <a:gdLst>
                <a:gd name="connsiteX0" fmla="*/ 32314 w 75377"/>
                <a:gd name="connsiteY0" fmla="*/ 53798 h 131841"/>
                <a:gd name="connsiteX1" fmla="*/ 32314 w 75377"/>
                <a:gd name="connsiteY1" fmla="*/ 109707 h 131841"/>
                <a:gd name="connsiteX2" fmla="*/ 34893 w 75377"/>
                <a:gd name="connsiteY2" fmla="*/ 124775 h 131841"/>
                <a:gd name="connsiteX3" fmla="*/ 44017 w 75377"/>
                <a:gd name="connsiteY3" fmla="*/ 128740 h 131841"/>
                <a:gd name="connsiteX4" fmla="*/ 51754 w 75377"/>
                <a:gd name="connsiteY4" fmla="*/ 128740 h 131841"/>
                <a:gd name="connsiteX5" fmla="*/ 51754 w 75377"/>
                <a:gd name="connsiteY5" fmla="*/ 132111 h 131841"/>
                <a:gd name="connsiteX6" fmla="*/ 973 w 75377"/>
                <a:gd name="connsiteY6" fmla="*/ 132111 h 131841"/>
                <a:gd name="connsiteX7" fmla="*/ 973 w 75377"/>
                <a:gd name="connsiteY7" fmla="*/ 128740 h 131841"/>
                <a:gd name="connsiteX8" fmla="*/ 4742 w 75377"/>
                <a:gd name="connsiteY8" fmla="*/ 128740 h 131841"/>
                <a:gd name="connsiteX9" fmla="*/ 11486 w 75377"/>
                <a:gd name="connsiteY9" fmla="*/ 126956 h 131841"/>
                <a:gd name="connsiteX10" fmla="*/ 15652 w 75377"/>
                <a:gd name="connsiteY10" fmla="*/ 121999 h 131841"/>
                <a:gd name="connsiteX11" fmla="*/ 16842 w 75377"/>
                <a:gd name="connsiteY11" fmla="*/ 109707 h 131841"/>
                <a:gd name="connsiteX12" fmla="*/ 16842 w 75377"/>
                <a:gd name="connsiteY12" fmla="*/ 53798 h 131841"/>
                <a:gd name="connsiteX13" fmla="*/ 378 w 75377"/>
                <a:gd name="connsiteY13" fmla="*/ 53798 h 131841"/>
                <a:gd name="connsiteX14" fmla="*/ 378 w 75377"/>
                <a:gd name="connsiteY14" fmla="*/ 47058 h 131841"/>
                <a:gd name="connsiteX15" fmla="*/ 16842 w 75377"/>
                <a:gd name="connsiteY15" fmla="*/ 47058 h 131841"/>
                <a:gd name="connsiteX16" fmla="*/ 16842 w 75377"/>
                <a:gd name="connsiteY16" fmla="*/ 41507 h 131841"/>
                <a:gd name="connsiteX17" fmla="*/ 21007 w 75377"/>
                <a:gd name="connsiteY17" fmla="*/ 20095 h 131841"/>
                <a:gd name="connsiteX18" fmla="*/ 33504 w 75377"/>
                <a:gd name="connsiteY18" fmla="*/ 5820 h 131841"/>
                <a:gd name="connsiteX19" fmla="*/ 52349 w 75377"/>
                <a:gd name="connsiteY19" fmla="*/ 269 h 131841"/>
                <a:gd name="connsiteX20" fmla="*/ 70400 w 75377"/>
                <a:gd name="connsiteY20" fmla="*/ 6613 h 131841"/>
                <a:gd name="connsiteX21" fmla="*/ 75756 w 75377"/>
                <a:gd name="connsiteY21" fmla="*/ 15931 h 131841"/>
                <a:gd name="connsiteX22" fmla="*/ 73177 w 75377"/>
                <a:gd name="connsiteY22" fmla="*/ 21284 h 131841"/>
                <a:gd name="connsiteX23" fmla="*/ 68019 w 75377"/>
                <a:gd name="connsiteY23" fmla="*/ 23663 h 131841"/>
                <a:gd name="connsiteX24" fmla="*/ 63655 w 75377"/>
                <a:gd name="connsiteY24" fmla="*/ 22275 h 131841"/>
                <a:gd name="connsiteX25" fmla="*/ 57705 w 75377"/>
                <a:gd name="connsiteY25" fmla="*/ 15733 h 131841"/>
                <a:gd name="connsiteX26" fmla="*/ 51555 w 75377"/>
                <a:gd name="connsiteY26" fmla="*/ 8794 h 131841"/>
                <a:gd name="connsiteX27" fmla="*/ 45009 w 75377"/>
                <a:gd name="connsiteY27" fmla="*/ 7009 h 131841"/>
                <a:gd name="connsiteX28" fmla="*/ 37868 w 75377"/>
                <a:gd name="connsiteY28" fmla="*/ 9389 h 131841"/>
                <a:gd name="connsiteX29" fmla="*/ 33504 w 75377"/>
                <a:gd name="connsiteY29" fmla="*/ 16328 h 131841"/>
                <a:gd name="connsiteX30" fmla="*/ 32314 w 75377"/>
                <a:gd name="connsiteY30" fmla="*/ 40912 h 131841"/>
                <a:gd name="connsiteX31" fmla="*/ 32314 w 75377"/>
                <a:gd name="connsiteY31" fmla="*/ 47058 h 131841"/>
                <a:gd name="connsiteX32" fmla="*/ 54134 w 75377"/>
                <a:gd name="connsiteY32" fmla="*/ 47058 h 131841"/>
                <a:gd name="connsiteX33" fmla="*/ 54134 w 75377"/>
                <a:gd name="connsiteY33" fmla="*/ 53798 h 1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5377" h="131841">
                  <a:moveTo>
                    <a:pt x="32314" y="53798"/>
                  </a:moveTo>
                  <a:lnTo>
                    <a:pt x="32314" y="109707"/>
                  </a:lnTo>
                  <a:cubicBezTo>
                    <a:pt x="32314" y="117638"/>
                    <a:pt x="33157" y="122693"/>
                    <a:pt x="34893" y="124775"/>
                  </a:cubicBezTo>
                  <a:cubicBezTo>
                    <a:pt x="37124" y="127451"/>
                    <a:pt x="40150" y="128740"/>
                    <a:pt x="44017" y="128740"/>
                  </a:cubicBezTo>
                  <a:lnTo>
                    <a:pt x="51754" y="128740"/>
                  </a:lnTo>
                  <a:lnTo>
                    <a:pt x="51754" y="132111"/>
                  </a:lnTo>
                  <a:lnTo>
                    <a:pt x="973" y="132111"/>
                  </a:lnTo>
                  <a:lnTo>
                    <a:pt x="973" y="128740"/>
                  </a:lnTo>
                  <a:lnTo>
                    <a:pt x="4742" y="128740"/>
                  </a:lnTo>
                  <a:cubicBezTo>
                    <a:pt x="7221" y="128740"/>
                    <a:pt x="9502" y="128145"/>
                    <a:pt x="11486" y="126956"/>
                  </a:cubicBezTo>
                  <a:cubicBezTo>
                    <a:pt x="13569" y="125667"/>
                    <a:pt x="14957" y="123982"/>
                    <a:pt x="15652" y="121999"/>
                  </a:cubicBezTo>
                  <a:cubicBezTo>
                    <a:pt x="16445" y="119918"/>
                    <a:pt x="16842" y="115804"/>
                    <a:pt x="16842" y="109707"/>
                  </a:cubicBezTo>
                  <a:lnTo>
                    <a:pt x="16842" y="53798"/>
                  </a:lnTo>
                  <a:lnTo>
                    <a:pt x="378" y="53798"/>
                  </a:lnTo>
                  <a:lnTo>
                    <a:pt x="378" y="47058"/>
                  </a:lnTo>
                  <a:lnTo>
                    <a:pt x="16842" y="47058"/>
                  </a:lnTo>
                  <a:lnTo>
                    <a:pt x="16842" y="41507"/>
                  </a:lnTo>
                  <a:cubicBezTo>
                    <a:pt x="16842" y="33080"/>
                    <a:pt x="18230" y="25943"/>
                    <a:pt x="21007" y="20095"/>
                  </a:cubicBezTo>
                  <a:cubicBezTo>
                    <a:pt x="23785" y="14147"/>
                    <a:pt x="27950" y="9389"/>
                    <a:pt x="33504" y="5820"/>
                  </a:cubicBezTo>
                  <a:cubicBezTo>
                    <a:pt x="39058" y="2152"/>
                    <a:pt x="45307" y="269"/>
                    <a:pt x="52349" y="269"/>
                  </a:cubicBezTo>
                  <a:cubicBezTo>
                    <a:pt x="58796" y="269"/>
                    <a:pt x="64846" y="2399"/>
                    <a:pt x="70400" y="6613"/>
                  </a:cubicBezTo>
                  <a:cubicBezTo>
                    <a:pt x="73970" y="9389"/>
                    <a:pt x="75756" y="12511"/>
                    <a:pt x="75756" y="15931"/>
                  </a:cubicBezTo>
                  <a:cubicBezTo>
                    <a:pt x="75756" y="17815"/>
                    <a:pt x="74863" y="19599"/>
                    <a:pt x="73177" y="21284"/>
                  </a:cubicBezTo>
                  <a:cubicBezTo>
                    <a:pt x="71590" y="22870"/>
                    <a:pt x="69854" y="23663"/>
                    <a:pt x="68019" y="23663"/>
                  </a:cubicBezTo>
                  <a:cubicBezTo>
                    <a:pt x="66680" y="23663"/>
                    <a:pt x="65242" y="23217"/>
                    <a:pt x="63655" y="22275"/>
                  </a:cubicBezTo>
                  <a:cubicBezTo>
                    <a:pt x="62069" y="21235"/>
                    <a:pt x="60085" y="19054"/>
                    <a:pt x="57705" y="15733"/>
                  </a:cubicBezTo>
                  <a:cubicBezTo>
                    <a:pt x="55423" y="12313"/>
                    <a:pt x="53390" y="9983"/>
                    <a:pt x="51555" y="8794"/>
                  </a:cubicBezTo>
                  <a:cubicBezTo>
                    <a:pt x="49572" y="7604"/>
                    <a:pt x="47390" y="7009"/>
                    <a:pt x="45009" y="7009"/>
                  </a:cubicBezTo>
                  <a:cubicBezTo>
                    <a:pt x="42232" y="7009"/>
                    <a:pt x="39852" y="7802"/>
                    <a:pt x="37868" y="9389"/>
                  </a:cubicBezTo>
                  <a:cubicBezTo>
                    <a:pt x="35885" y="10876"/>
                    <a:pt x="34397" y="13156"/>
                    <a:pt x="33504" y="16328"/>
                  </a:cubicBezTo>
                  <a:cubicBezTo>
                    <a:pt x="32711" y="19500"/>
                    <a:pt x="32314" y="27728"/>
                    <a:pt x="32314" y="40912"/>
                  </a:cubicBezTo>
                  <a:lnTo>
                    <a:pt x="32314" y="47058"/>
                  </a:lnTo>
                  <a:lnTo>
                    <a:pt x="54134" y="47058"/>
                  </a:lnTo>
                  <a:lnTo>
                    <a:pt x="54134" y="5379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4DE1A195-8DE9-6356-3A10-BE7AA7FC2623}"/>
                </a:ext>
              </a:extLst>
            </p:cNvPr>
            <p:cNvSpPr/>
            <p:nvPr/>
          </p:nvSpPr>
          <p:spPr>
            <a:xfrm>
              <a:off x="5026400" y="4682305"/>
              <a:ext cx="89263" cy="128273"/>
            </a:xfrm>
            <a:custGeom>
              <a:avLst/>
              <a:gdLst>
                <a:gd name="connsiteX0" fmla="*/ 783 w 89263"/>
                <a:gd name="connsiteY0" fmla="*/ 11372 h 128273"/>
                <a:gd name="connsiteX1" fmla="*/ 26967 w 89263"/>
                <a:gd name="connsiteY1" fmla="*/ 666 h 128273"/>
                <a:gd name="connsiteX2" fmla="*/ 30538 w 89263"/>
                <a:gd name="connsiteY2" fmla="*/ 666 h 128273"/>
                <a:gd name="connsiteX3" fmla="*/ 30538 w 89263"/>
                <a:gd name="connsiteY3" fmla="*/ 20690 h 128273"/>
                <a:gd name="connsiteX4" fmla="*/ 43630 w 89263"/>
                <a:gd name="connsiteY4" fmla="*/ 4829 h 128273"/>
                <a:gd name="connsiteX5" fmla="*/ 57713 w 89263"/>
                <a:gd name="connsiteY5" fmla="*/ 269 h 128273"/>
                <a:gd name="connsiteX6" fmla="*/ 79137 w 89263"/>
                <a:gd name="connsiteY6" fmla="*/ 10380 h 128273"/>
                <a:gd name="connsiteX7" fmla="*/ 89650 w 89263"/>
                <a:gd name="connsiteY7" fmla="*/ 42300 h 128273"/>
                <a:gd name="connsiteX8" fmla="*/ 76955 w 89263"/>
                <a:gd name="connsiteY8" fmla="*/ 78779 h 128273"/>
                <a:gd name="connsiteX9" fmla="*/ 50771 w 89263"/>
                <a:gd name="connsiteY9" fmla="*/ 90477 h 128273"/>
                <a:gd name="connsiteX10" fmla="*/ 38869 w 89263"/>
                <a:gd name="connsiteY10" fmla="*/ 88494 h 128273"/>
                <a:gd name="connsiteX11" fmla="*/ 30538 w 89263"/>
                <a:gd name="connsiteY11" fmla="*/ 82943 h 128273"/>
                <a:gd name="connsiteX12" fmla="*/ 30538 w 89263"/>
                <a:gd name="connsiteY12" fmla="*/ 108915 h 128273"/>
                <a:gd name="connsiteX13" fmla="*/ 31529 w 89263"/>
                <a:gd name="connsiteY13" fmla="*/ 120017 h 128273"/>
                <a:gd name="connsiteX14" fmla="*/ 35298 w 89263"/>
                <a:gd name="connsiteY14" fmla="*/ 123784 h 128273"/>
                <a:gd name="connsiteX15" fmla="*/ 44820 w 89263"/>
                <a:gd name="connsiteY15" fmla="*/ 125172 h 128273"/>
                <a:gd name="connsiteX16" fmla="*/ 44820 w 89263"/>
                <a:gd name="connsiteY16" fmla="*/ 128542 h 128273"/>
                <a:gd name="connsiteX17" fmla="*/ 386 w 89263"/>
                <a:gd name="connsiteY17" fmla="*/ 128542 h 128273"/>
                <a:gd name="connsiteX18" fmla="*/ 386 w 89263"/>
                <a:gd name="connsiteY18" fmla="*/ 125172 h 128273"/>
                <a:gd name="connsiteX19" fmla="*/ 2568 w 89263"/>
                <a:gd name="connsiteY19" fmla="*/ 125172 h 128273"/>
                <a:gd name="connsiteX20" fmla="*/ 11296 w 89263"/>
                <a:gd name="connsiteY20" fmla="*/ 123189 h 128273"/>
                <a:gd name="connsiteX21" fmla="*/ 14074 w 89263"/>
                <a:gd name="connsiteY21" fmla="*/ 119819 h 128273"/>
                <a:gd name="connsiteX22" fmla="*/ 15065 w 89263"/>
                <a:gd name="connsiteY22" fmla="*/ 108320 h 128273"/>
                <a:gd name="connsiteX23" fmla="*/ 15065 w 89263"/>
                <a:gd name="connsiteY23" fmla="*/ 28025 h 128273"/>
                <a:gd name="connsiteX24" fmla="*/ 14272 w 89263"/>
                <a:gd name="connsiteY24" fmla="*/ 17517 h 128273"/>
                <a:gd name="connsiteX25" fmla="*/ 11892 w 89263"/>
                <a:gd name="connsiteY25" fmla="*/ 14147 h 128273"/>
                <a:gd name="connsiteX26" fmla="*/ 7528 w 89263"/>
                <a:gd name="connsiteY26" fmla="*/ 12958 h 128273"/>
                <a:gd name="connsiteX27" fmla="*/ 1973 w 89263"/>
                <a:gd name="connsiteY27" fmla="*/ 14345 h 128273"/>
                <a:gd name="connsiteX28" fmla="*/ 30538 w 89263"/>
                <a:gd name="connsiteY28" fmla="*/ 26043 h 128273"/>
                <a:gd name="connsiteX29" fmla="*/ 30538 w 89263"/>
                <a:gd name="connsiteY29" fmla="*/ 57764 h 128273"/>
                <a:gd name="connsiteX30" fmla="*/ 31331 w 89263"/>
                <a:gd name="connsiteY30" fmla="*/ 71444 h 128273"/>
                <a:gd name="connsiteX31" fmla="*/ 37679 w 89263"/>
                <a:gd name="connsiteY31" fmla="*/ 80960 h 128273"/>
                <a:gd name="connsiteX32" fmla="*/ 50572 w 89263"/>
                <a:gd name="connsiteY32" fmla="*/ 84925 h 128273"/>
                <a:gd name="connsiteX33" fmla="*/ 65449 w 89263"/>
                <a:gd name="connsiteY33" fmla="*/ 77590 h 128273"/>
                <a:gd name="connsiteX34" fmla="*/ 72987 w 89263"/>
                <a:gd name="connsiteY34" fmla="*/ 51023 h 128273"/>
                <a:gd name="connsiteX35" fmla="*/ 64458 w 89263"/>
                <a:gd name="connsiteY35" fmla="*/ 21086 h 128273"/>
                <a:gd name="connsiteX36" fmla="*/ 50374 w 89263"/>
                <a:gd name="connsiteY36" fmla="*/ 13751 h 128273"/>
                <a:gd name="connsiteX37" fmla="*/ 41646 w 89263"/>
                <a:gd name="connsiteY37" fmla="*/ 16130 h 128273"/>
                <a:gd name="connsiteX38" fmla="*/ 30538 w 89263"/>
                <a:gd name="connsiteY38" fmla="*/ 26043 h 12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9263" h="128273">
                  <a:moveTo>
                    <a:pt x="783" y="11372"/>
                  </a:moveTo>
                  <a:lnTo>
                    <a:pt x="26967" y="666"/>
                  </a:lnTo>
                  <a:lnTo>
                    <a:pt x="30538" y="666"/>
                  </a:lnTo>
                  <a:lnTo>
                    <a:pt x="30538" y="20690"/>
                  </a:lnTo>
                  <a:cubicBezTo>
                    <a:pt x="34902" y="13156"/>
                    <a:pt x="39266" y="7902"/>
                    <a:pt x="43630" y="4829"/>
                  </a:cubicBezTo>
                  <a:cubicBezTo>
                    <a:pt x="48093" y="1806"/>
                    <a:pt x="52804" y="269"/>
                    <a:pt x="57713" y="269"/>
                  </a:cubicBezTo>
                  <a:cubicBezTo>
                    <a:pt x="66292" y="269"/>
                    <a:pt x="73434" y="3640"/>
                    <a:pt x="79137" y="10380"/>
                  </a:cubicBezTo>
                  <a:cubicBezTo>
                    <a:pt x="86129" y="18608"/>
                    <a:pt x="89650" y="29215"/>
                    <a:pt x="89650" y="42300"/>
                  </a:cubicBezTo>
                  <a:cubicBezTo>
                    <a:pt x="89650" y="56971"/>
                    <a:pt x="85385" y="69164"/>
                    <a:pt x="76955" y="78779"/>
                  </a:cubicBezTo>
                  <a:cubicBezTo>
                    <a:pt x="70061" y="86611"/>
                    <a:pt x="61333" y="90477"/>
                    <a:pt x="50771" y="90477"/>
                  </a:cubicBezTo>
                  <a:cubicBezTo>
                    <a:pt x="46109" y="90477"/>
                    <a:pt x="42142" y="89783"/>
                    <a:pt x="38869" y="88494"/>
                  </a:cubicBezTo>
                  <a:cubicBezTo>
                    <a:pt x="36340" y="87602"/>
                    <a:pt x="33563" y="85718"/>
                    <a:pt x="30538" y="82943"/>
                  </a:cubicBezTo>
                  <a:lnTo>
                    <a:pt x="30538" y="108915"/>
                  </a:lnTo>
                  <a:cubicBezTo>
                    <a:pt x="30538" y="114714"/>
                    <a:pt x="30835" y="118431"/>
                    <a:pt x="31529" y="120017"/>
                  </a:cubicBezTo>
                  <a:cubicBezTo>
                    <a:pt x="32323" y="121603"/>
                    <a:pt x="33563" y="122842"/>
                    <a:pt x="35298" y="123784"/>
                  </a:cubicBezTo>
                  <a:cubicBezTo>
                    <a:pt x="36984" y="124676"/>
                    <a:pt x="40158" y="125172"/>
                    <a:pt x="44820" y="125172"/>
                  </a:cubicBezTo>
                  <a:lnTo>
                    <a:pt x="44820" y="128542"/>
                  </a:lnTo>
                  <a:lnTo>
                    <a:pt x="386" y="128542"/>
                  </a:lnTo>
                  <a:lnTo>
                    <a:pt x="386" y="125172"/>
                  </a:lnTo>
                  <a:lnTo>
                    <a:pt x="2568" y="125172"/>
                  </a:lnTo>
                  <a:cubicBezTo>
                    <a:pt x="5990" y="125172"/>
                    <a:pt x="8916" y="124478"/>
                    <a:pt x="11296" y="123189"/>
                  </a:cubicBezTo>
                  <a:cubicBezTo>
                    <a:pt x="12487" y="122495"/>
                    <a:pt x="13379" y="121405"/>
                    <a:pt x="14074" y="119819"/>
                  </a:cubicBezTo>
                  <a:cubicBezTo>
                    <a:pt x="14718" y="118332"/>
                    <a:pt x="15065" y="114516"/>
                    <a:pt x="15065" y="108320"/>
                  </a:cubicBezTo>
                  <a:lnTo>
                    <a:pt x="15065" y="28025"/>
                  </a:lnTo>
                  <a:cubicBezTo>
                    <a:pt x="15065" y="22474"/>
                    <a:pt x="14768" y="19004"/>
                    <a:pt x="14272" y="17517"/>
                  </a:cubicBezTo>
                  <a:cubicBezTo>
                    <a:pt x="13875" y="15931"/>
                    <a:pt x="13082" y="14841"/>
                    <a:pt x="11892" y="14147"/>
                  </a:cubicBezTo>
                  <a:cubicBezTo>
                    <a:pt x="10801" y="13354"/>
                    <a:pt x="9362" y="12958"/>
                    <a:pt x="7528" y="12958"/>
                  </a:cubicBezTo>
                  <a:cubicBezTo>
                    <a:pt x="6040" y="12958"/>
                    <a:pt x="4205" y="13453"/>
                    <a:pt x="1973" y="14345"/>
                  </a:cubicBezTo>
                  <a:close/>
                  <a:moveTo>
                    <a:pt x="30538" y="26043"/>
                  </a:moveTo>
                  <a:lnTo>
                    <a:pt x="30538" y="57764"/>
                  </a:lnTo>
                  <a:cubicBezTo>
                    <a:pt x="30538" y="64653"/>
                    <a:pt x="30786" y="69213"/>
                    <a:pt x="31331" y="71444"/>
                  </a:cubicBezTo>
                  <a:cubicBezTo>
                    <a:pt x="32224" y="75013"/>
                    <a:pt x="34356" y="78185"/>
                    <a:pt x="37679" y="80960"/>
                  </a:cubicBezTo>
                  <a:cubicBezTo>
                    <a:pt x="41100" y="83637"/>
                    <a:pt x="45415" y="84925"/>
                    <a:pt x="50572" y="84925"/>
                  </a:cubicBezTo>
                  <a:cubicBezTo>
                    <a:pt x="56622" y="84925"/>
                    <a:pt x="61581" y="82497"/>
                    <a:pt x="65449" y="77590"/>
                  </a:cubicBezTo>
                  <a:cubicBezTo>
                    <a:pt x="70458" y="71394"/>
                    <a:pt x="72987" y="62522"/>
                    <a:pt x="72987" y="51023"/>
                  </a:cubicBezTo>
                  <a:cubicBezTo>
                    <a:pt x="72987" y="38087"/>
                    <a:pt x="70111" y="28124"/>
                    <a:pt x="64458" y="21086"/>
                  </a:cubicBezTo>
                  <a:cubicBezTo>
                    <a:pt x="60490" y="16229"/>
                    <a:pt x="55779" y="13751"/>
                    <a:pt x="50374" y="13751"/>
                  </a:cubicBezTo>
                  <a:cubicBezTo>
                    <a:pt x="47448" y="13751"/>
                    <a:pt x="44522" y="14544"/>
                    <a:pt x="41646" y="16130"/>
                  </a:cubicBezTo>
                  <a:cubicBezTo>
                    <a:pt x="39365" y="17220"/>
                    <a:pt x="35695" y="20491"/>
                    <a:pt x="30538" y="2604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8C646162-1FF1-6916-C062-964D85F4FEFC}"/>
                </a:ext>
              </a:extLst>
            </p:cNvPr>
            <p:cNvSpPr/>
            <p:nvPr/>
          </p:nvSpPr>
          <p:spPr>
            <a:xfrm>
              <a:off x="5128481" y="4682305"/>
              <a:ext cx="82122" cy="90207"/>
            </a:xfrm>
            <a:custGeom>
              <a:avLst/>
              <a:gdLst>
                <a:gd name="connsiteX0" fmla="*/ 41653 w 82122"/>
                <a:gd name="connsiteY0" fmla="*/ 269 h 90207"/>
                <a:gd name="connsiteX1" fmla="*/ 72598 w 82122"/>
                <a:gd name="connsiteY1" fmla="*/ 14940 h 90207"/>
                <a:gd name="connsiteX2" fmla="*/ 82516 w 82122"/>
                <a:gd name="connsiteY2" fmla="*/ 43886 h 90207"/>
                <a:gd name="connsiteX3" fmla="*/ 76962 w 82122"/>
                <a:gd name="connsiteY3" fmla="*/ 66884 h 90207"/>
                <a:gd name="connsiteX4" fmla="*/ 61886 w 82122"/>
                <a:gd name="connsiteY4" fmla="*/ 84529 h 90207"/>
                <a:gd name="connsiteX5" fmla="*/ 40662 w 82122"/>
                <a:gd name="connsiteY5" fmla="*/ 90477 h 90207"/>
                <a:gd name="connsiteX6" fmla="*/ 10114 w 82122"/>
                <a:gd name="connsiteY6" fmla="*/ 75211 h 90207"/>
                <a:gd name="connsiteX7" fmla="*/ 394 w 82122"/>
                <a:gd name="connsiteY7" fmla="*/ 46265 h 90207"/>
                <a:gd name="connsiteX8" fmla="*/ 6146 w 82122"/>
                <a:gd name="connsiteY8" fmla="*/ 23069 h 90207"/>
                <a:gd name="connsiteX9" fmla="*/ 21420 w 82122"/>
                <a:gd name="connsiteY9" fmla="*/ 5820 h 90207"/>
                <a:gd name="connsiteX10" fmla="*/ 41653 w 82122"/>
                <a:gd name="connsiteY10" fmla="*/ 269 h 90207"/>
                <a:gd name="connsiteX11" fmla="*/ 38678 w 82122"/>
                <a:gd name="connsiteY11" fmla="*/ 6415 h 90207"/>
                <a:gd name="connsiteX12" fmla="*/ 28760 w 82122"/>
                <a:gd name="connsiteY12" fmla="*/ 9389 h 90207"/>
                <a:gd name="connsiteX13" fmla="*/ 20627 w 82122"/>
                <a:gd name="connsiteY13" fmla="*/ 19500 h 90207"/>
                <a:gd name="connsiteX14" fmla="*/ 17652 w 82122"/>
                <a:gd name="connsiteY14" fmla="*/ 38335 h 90207"/>
                <a:gd name="connsiteX15" fmla="*/ 24991 w 82122"/>
                <a:gd name="connsiteY15" fmla="*/ 70453 h 90207"/>
                <a:gd name="connsiteX16" fmla="*/ 44629 w 82122"/>
                <a:gd name="connsiteY16" fmla="*/ 83934 h 90207"/>
                <a:gd name="connsiteX17" fmla="*/ 59308 w 82122"/>
                <a:gd name="connsiteY17" fmla="*/ 76599 h 90207"/>
                <a:gd name="connsiteX18" fmla="*/ 65259 w 82122"/>
                <a:gd name="connsiteY18" fmla="*/ 51023 h 90207"/>
                <a:gd name="connsiteX19" fmla="*/ 55539 w 82122"/>
                <a:gd name="connsiteY19" fmla="*/ 15337 h 90207"/>
                <a:gd name="connsiteX20" fmla="*/ 38678 w 82122"/>
                <a:gd name="connsiteY20" fmla="*/ 6415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653" y="269"/>
                  </a:moveTo>
                  <a:cubicBezTo>
                    <a:pt x="54448" y="269"/>
                    <a:pt x="64763" y="5176"/>
                    <a:pt x="72598" y="14940"/>
                  </a:cubicBezTo>
                  <a:cubicBezTo>
                    <a:pt x="79194" y="23416"/>
                    <a:pt x="82516" y="33081"/>
                    <a:pt x="82516" y="43886"/>
                  </a:cubicBezTo>
                  <a:cubicBezTo>
                    <a:pt x="82516" y="51420"/>
                    <a:pt x="80632" y="59102"/>
                    <a:pt x="76962" y="66884"/>
                  </a:cubicBezTo>
                  <a:cubicBezTo>
                    <a:pt x="73391" y="74715"/>
                    <a:pt x="68333" y="80564"/>
                    <a:pt x="61886" y="84529"/>
                  </a:cubicBezTo>
                  <a:cubicBezTo>
                    <a:pt x="55539" y="88494"/>
                    <a:pt x="48447" y="90477"/>
                    <a:pt x="40662" y="90477"/>
                  </a:cubicBezTo>
                  <a:cubicBezTo>
                    <a:pt x="27818" y="90477"/>
                    <a:pt x="17652" y="85421"/>
                    <a:pt x="10114" y="75211"/>
                  </a:cubicBezTo>
                  <a:cubicBezTo>
                    <a:pt x="3617" y="66636"/>
                    <a:pt x="394" y="56971"/>
                    <a:pt x="394" y="46265"/>
                  </a:cubicBezTo>
                  <a:cubicBezTo>
                    <a:pt x="394" y="38483"/>
                    <a:pt x="2278" y="30751"/>
                    <a:pt x="6146" y="23069"/>
                  </a:cubicBezTo>
                  <a:cubicBezTo>
                    <a:pt x="10114" y="15287"/>
                    <a:pt x="15172" y="9538"/>
                    <a:pt x="21420" y="5820"/>
                  </a:cubicBezTo>
                  <a:cubicBezTo>
                    <a:pt x="27768" y="2153"/>
                    <a:pt x="34512" y="269"/>
                    <a:pt x="41653" y="269"/>
                  </a:cubicBezTo>
                  <a:close/>
                  <a:moveTo>
                    <a:pt x="38678" y="6415"/>
                  </a:moveTo>
                  <a:cubicBezTo>
                    <a:pt x="35355" y="6415"/>
                    <a:pt x="32033" y="7406"/>
                    <a:pt x="28760" y="9389"/>
                  </a:cubicBezTo>
                  <a:cubicBezTo>
                    <a:pt x="25437" y="11272"/>
                    <a:pt x="22710" y="14643"/>
                    <a:pt x="20627" y="19500"/>
                  </a:cubicBezTo>
                  <a:cubicBezTo>
                    <a:pt x="18643" y="24407"/>
                    <a:pt x="17652" y="30702"/>
                    <a:pt x="17652" y="38335"/>
                  </a:cubicBezTo>
                  <a:cubicBezTo>
                    <a:pt x="17652" y="50775"/>
                    <a:pt x="20081" y="61481"/>
                    <a:pt x="24991" y="70453"/>
                  </a:cubicBezTo>
                  <a:cubicBezTo>
                    <a:pt x="30000" y="79473"/>
                    <a:pt x="36546" y="83934"/>
                    <a:pt x="44629" y="83934"/>
                  </a:cubicBezTo>
                  <a:cubicBezTo>
                    <a:pt x="50580" y="83934"/>
                    <a:pt x="55440" y="81505"/>
                    <a:pt x="59308" y="76599"/>
                  </a:cubicBezTo>
                  <a:cubicBezTo>
                    <a:pt x="63275" y="71592"/>
                    <a:pt x="65259" y="63067"/>
                    <a:pt x="65259" y="51023"/>
                  </a:cubicBezTo>
                  <a:cubicBezTo>
                    <a:pt x="65259" y="35856"/>
                    <a:pt x="61986" y="23961"/>
                    <a:pt x="55539" y="15337"/>
                  </a:cubicBezTo>
                  <a:cubicBezTo>
                    <a:pt x="51175" y="9389"/>
                    <a:pt x="45522" y="6415"/>
                    <a:pt x="38678" y="6415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2B0CF7F7-CCEB-5421-6113-4C0D2A7EF42E}"/>
                </a:ext>
              </a:extLst>
            </p:cNvPr>
            <p:cNvSpPr/>
            <p:nvPr/>
          </p:nvSpPr>
          <p:spPr>
            <a:xfrm>
              <a:off x="5223023" y="4637896"/>
              <a:ext cx="43243" cy="132039"/>
            </a:xfrm>
            <a:custGeom>
              <a:avLst/>
              <a:gdLst>
                <a:gd name="connsiteX0" fmla="*/ 29759 w 43243"/>
                <a:gd name="connsiteY0" fmla="*/ 269 h 132039"/>
                <a:gd name="connsiteX1" fmla="*/ 29759 w 43243"/>
                <a:gd name="connsiteY1" fmla="*/ 113078 h 132039"/>
                <a:gd name="connsiteX2" fmla="*/ 30949 w 43243"/>
                <a:gd name="connsiteY2" fmla="*/ 123783 h 132039"/>
                <a:gd name="connsiteX3" fmla="*/ 34520 w 43243"/>
                <a:gd name="connsiteY3" fmla="*/ 127749 h 132039"/>
                <a:gd name="connsiteX4" fmla="*/ 43645 w 43243"/>
                <a:gd name="connsiteY4" fmla="*/ 128938 h 132039"/>
                <a:gd name="connsiteX5" fmla="*/ 43645 w 43243"/>
                <a:gd name="connsiteY5" fmla="*/ 132309 h 132039"/>
                <a:gd name="connsiteX6" fmla="*/ 1988 w 43243"/>
                <a:gd name="connsiteY6" fmla="*/ 132309 h 132039"/>
                <a:gd name="connsiteX7" fmla="*/ 1988 w 43243"/>
                <a:gd name="connsiteY7" fmla="*/ 128938 h 132039"/>
                <a:gd name="connsiteX8" fmla="*/ 9923 w 43243"/>
                <a:gd name="connsiteY8" fmla="*/ 127749 h 132039"/>
                <a:gd name="connsiteX9" fmla="*/ 13295 w 43243"/>
                <a:gd name="connsiteY9" fmla="*/ 123783 h 132039"/>
                <a:gd name="connsiteX10" fmla="*/ 14485 w 43243"/>
                <a:gd name="connsiteY10" fmla="*/ 113078 h 132039"/>
                <a:gd name="connsiteX11" fmla="*/ 14485 w 43243"/>
                <a:gd name="connsiteY11" fmla="*/ 35757 h 132039"/>
                <a:gd name="connsiteX12" fmla="*/ 13692 w 43243"/>
                <a:gd name="connsiteY12" fmla="*/ 18310 h 132039"/>
                <a:gd name="connsiteX13" fmla="*/ 11708 w 43243"/>
                <a:gd name="connsiteY13" fmla="*/ 13750 h 132039"/>
                <a:gd name="connsiteX14" fmla="*/ 7939 w 43243"/>
                <a:gd name="connsiteY14" fmla="*/ 12362 h 132039"/>
                <a:gd name="connsiteX15" fmla="*/ 1988 w 43243"/>
                <a:gd name="connsiteY15" fmla="*/ 13948 h 132039"/>
                <a:gd name="connsiteX16" fmla="*/ 401 w 43243"/>
                <a:gd name="connsiteY16" fmla="*/ 10776 h 132039"/>
                <a:gd name="connsiteX17" fmla="*/ 25594 w 43243"/>
                <a:gd name="connsiteY17" fmla="*/ 269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759" y="269"/>
                  </a:moveTo>
                  <a:lnTo>
                    <a:pt x="29759" y="113078"/>
                  </a:lnTo>
                  <a:cubicBezTo>
                    <a:pt x="29759" y="118381"/>
                    <a:pt x="30156" y="121950"/>
                    <a:pt x="30949" y="123783"/>
                  </a:cubicBezTo>
                  <a:cubicBezTo>
                    <a:pt x="31743" y="125518"/>
                    <a:pt x="32933" y="126856"/>
                    <a:pt x="34520" y="127749"/>
                  </a:cubicBezTo>
                  <a:cubicBezTo>
                    <a:pt x="36206" y="128542"/>
                    <a:pt x="39281" y="128938"/>
                    <a:pt x="43645" y="128938"/>
                  </a:cubicBezTo>
                  <a:lnTo>
                    <a:pt x="43645" y="132309"/>
                  </a:lnTo>
                  <a:lnTo>
                    <a:pt x="1988" y="132309"/>
                  </a:lnTo>
                  <a:lnTo>
                    <a:pt x="1988" y="128938"/>
                  </a:lnTo>
                  <a:cubicBezTo>
                    <a:pt x="5807" y="128938"/>
                    <a:pt x="8435" y="128542"/>
                    <a:pt x="9923" y="127749"/>
                  </a:cubicBezTo>
                  <a:cubicBezTo>
                    <a:pt x="11361" y="126956"/>
                    <a:pt x="12502" y="125667"/>
                    <a:pt x="13295" y="123783"/>
                  </a:cubicBezTo>
                  <a:cubicBezTo>
                    <a:pt x="14088" y="121950"/>
                    <a:pt x="14485" y="118381"/>
                    <a:pt x="14485" y="113078"/>
                  </a:cubicBezTo>
                  <a:lnTo>
                    <a:pt x="14485" y="35757"/>
                  </a:lnTo>
                  <a:cubicBezTo>
                    <a:pt x="14485" y="26240"/>
                    <a:pt x="14188" y="20441"/>
                    <a:pt x="13692" y="18310"/>
                  </a:cubicBezTo>
                  <a:cubicBezTo>
                    <a:pt x="13295" y="16079"/>
                    <a:pt x="12601" y="14543"/>
                    <a:pt x="11708" y="13750"/>
                  </a:cubicBezTo>
                  <a:cubicBezTo>
                    <a:pt x="10766" y="12858"/>
                    <a:pt x="9526" y="12362"/>
                    <a:pt x="7939" y="12362"/>
                  </a:cubicBezTo>
                  <a:cubicBezTo>
                    <a:pt x="6352" y="12362"/>
                    <a:pt x="4369" y="12907"/>
                    <a:pt x="1988" y="13948"/>
                  </a:cubicBezTo>
                  <a:lnTo>
                    <a:pt x="401" y="10776"/>
                  </a:lnTo>
                  <a:lnTo>
                    <a:pt x="25594" y="269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72DA0108-6EAC-FDA9-5E82-DEB23F9C944F}"/>
                </a:ext>
              </a:extLst>
            </p:cNvPr>
            <p:cNvSpPr/>
            <p:nvPr/>
          </p:nvSpPr>
          <p:spPr>
            <a:xfrm>
              <a:off x="5275899" y="4637896"/>
              <a:ext cx="43243" cy="132039"/>
            </a:xfrm>
            <a:custGeom>
              <a:avLst/>
              <a:gdLst>
                <a:gd name="connsiteX0" fmla="*/ 29763 w 43243"/>
                <a:gd name="connsiteY0" fmla="*/ 269 h 132039"/>
                <a:gd name="connsiteX1" fmla="*/ 29763 w 43243"/>
                <a:gd name="connsiteY1" fmla="*/ 113078 h 132039"/>
                <a:gd name="connsiteX2" fmla="*/ 30954 w 43243"/>
                <a:gd name="connsiteY2" fmla="*/ 123783 h 132039"/>
                <a:gd name="connsiteX3" fmla="*/ 34524 w 43243"/>
                <a:gd name="connsiteY3" fmla="*/ 127749 h 132039"/>
                <a:gd name="connsiteX4" fmla="*/ 43649 w 43243"/>
                <a:gd name="connsiteY4" fmla="*/ 128938 h 132039"/>
                <a:gd name="connsiteX5" fmla="*/ 43649 w 43243"/>
                <a:gd name="connsiteY5" fmla="*/ 132309 h 132039"/>
                <a:gd name="connsiteX6" fmla="*/ 1993 w 43243"/>
                <a:gd name="connsiteY6" fmla="*/ 132309 h 132039"/>
                <a:gd name="connsiteX7" fmla="*/ 1993 w 43243"/>
                <a:gd name="connsiteY7" fmla="*/ 128938 h 132039"/>
                <a:gd name="connsiteX8" fmla="*/ 9927 w 43243"/>
                <a:gd name="connsiteY8" fmla="*/ 127749 h 132039"/>
                <a:gd name="connsiteX9" fmla="*/ 13299 w 43243"/>
                <a:gd name="connsiteY9" fmla="*/ 123783 h 132039"/>
                <a:gd name="connsiteX10" fmla="*/ 14489 w 43243"/>
                <a:gd name="connsiteY10" fmla="*/ 113078 h 132039"/>
                <a:gd name="connsiteX11" fmla="*/ 14489 w 43243"/>
                <a:gd name="connsiteY11" fmla="*/ 35757 h 132039"/>
                <a:gd name="connsiteX12" fmla="*/ 13696 w 43243"/>
                <a:gd name="connsiteY12" fmla="*/ 18310 h 132039"/>
                <a:gd name="connsiteX13" fmla="*/ 11712 w 43243"/>
                <a:gd name="connsiteY13" fmla="*/ 13750 h 132039"/>
                <a:gd name="connsiteX14" fmla="*/ 7943 w 43243"/>
                <a:gd name="connsiteY14" fmla="*/ 12362 h 132039"/>
                <a:gd name="connsiteX15" fmla="*/ 1993 w 43243"/>
                <a:gd name="connsiteY15" fmla="*/ 13948 h 132039"/>
                <a:gd name="connsiteX16" fmla="*/ 406 w 43243"/>
                <a:gd name="connsiteY16" fmla="*/ 10776 h 132039"/>
                <a:gd name="connsiteX17" fmla="*/ 25598 w 43243"/>
                <a:gd name="connsiteY17" fmla="*/ 269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763" y="269"/>
                  </a:moveTo>
                  <a:lnTo>
                    <a:pt x="29763" y="113078"/>
                  </a:lnTo>
                  <a:cubicBezTo>
                    <a:pt x="29763" y="118381"/>
                    <a:pt x="30160" y="121950"/>
                    <a:pt x="30954" y="123783"/>
                  </a:cubicBezTo>
                  <a:cubicBezTo>
                    <a:pt x="31747" y="125518"/>
                    <a:pt x="32937" y="126856"/>
                    <a:pt x="34524" y="127749"/>
                  </a:cubicBezTo>
                  <a:cubicBezTo>
                    <a:pt x="36210" y="128542"/>
                    <a:pt x="39285" y="128938"/>
                    <a:pt x="43649" y="128938"/>
                  </a:cubicBezTo>
                  <a:lnTo>
                    <a:pt x="43649" y="132309"/>
                  </a:lnTo>
                  <a:lnTo>
                    <a:pt x="1993" y="132309"/>
                  </a:lnTo>
                  <a:lnTo>
                    <a:pt x="1993" y="128938"/>
                  </a:lnTo>
                  <a:cubicBezTo>
                    <a:pt x="5811" y="128938"/>
                    <a:pt x="8439" y="128542"/>
                    <a:pt x="9927" y="127749"/>
                  </a:cubicBezTo>
                  <a:cubicBezTo>
                    <a:pt x="11365" y="126956"/>
                    <a:pt x="12506" y="125667"/>
                    <a:pt x="13299" y="123783"/>
                  </a:cubicBezTo>
                  <a:cubicBezTo>
                    <a:pt x="14093" y="121950"/>
                    <a:pt x="14489" y="118381"/>
                    <a:pt x="14489" y="113078"/>
                  </a:cubicBezTo>
                  <a:lnTo>
                    <a:pt x="14489" y="35757"/>
                  </a:lnTo>
                  <a:cubicBezTo>
                    <a:pt x="14489" y="26240"/>
                    <a:pt x="14192" y="20441"/>
                    <a:pt x="13696" y="18310"/>
                  </a:cubicBezTo>
                  <a:cubicBezTo>
                    <a:pt x="13299" y="16079"/>
                    <a:pt x="12605" y="14543"/>
                    <a:pt x="11712" y="13750"/>
                  </a:cubicBezTo>
                  <a:cubicBezTo>
                    <a:pt x="10770" y="12858"/>
                    <a:pt x="9530" y="12362"/>
                    <a:pt x="7943" y="12362"/>
                  </a:cubicBezTo>
                  <a:cubicBezTo>
                    <a:pt x="6357" y="12362"/>
                    <a:pt x="4373" y="12907"/>
                    <a:pt x="1993" y="13948"/>
                  </a:cubicBezTo>
                  <a:lnTo>
                    <a:pt x="406" y="10776"/>
                  </a:lnTo>
                  <a:lnTo>
                    <a:pt x="25598" y="269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1289A612-D15A-9C2C-A785-19EB64EC7BE9}"/>
                </a:ext>
              </a:extLst>
            </p:cNvPr>
            <p:cNvSpPr/>
            <p:nvPr/>
          </p:nvSpPr>
          <p:spPr>
            <a:xfrm>
              <a:off x="5328564" y="4637896"/>
              <a:ext cx="42648" cy="132039"/>
            </a:xfrm>
            <a:custGeom>
              <a:avLst/>
              <a:gdLst>
                <a:gd name="connsiteX0" fmla="*/ 22428 w 42648"/>
                <a:gd name="connsiteY0" fmla="*/ 269 h 132039"/>
                <a:gd name="connsiteX1" fmla="*/ 28974 w 42648"/>
                <a:gd name="connsiteY1" fmla="*/ 3044 h 132039"/>
                <a:gd name="connsiteX2" fmla="*/ 31751 w 42648"/>
                <a:gd name="connsiteY2" fmla="*/ 9587 h 132039"/>
                <a:gd name="connsiteX3" fmla="*/ 28974 w 42648"/>
                <a:gd name="connsiteY3" fmla="*/ 16327 h 132039"/>
                <a:gd name="connsiteX4" fmla="*/ 22428 w 42648"/>
                <a:gd name="connsiteY4" fmla="*/ 19103 h 132039"/>
                <a:gd name="connsiteX5" fmla="*/ 15684 w 42648"/>
                <a:gd name="connsiteY5" fmla="*/ 16327 h 132039"/>
                <a:gd name="connsiteX6" fmla="*/ 12907 w 42648"/>
                <a:gd name="connsiteY6" fmla="*/ 9587 h 132039"/>
                <a:gd name="connsiteX7" fmla="*/ 15684 w 42648"/>
                <a:gd name="connsiteY7" fmla="*/ 3044 h 132039"/>
                <a:gd name="connsiteX8" fmla="*/ 22428 w 42648"/>
                <a:gd name="connsiteY8" fmla="*/ 269 h 132039"/>
                <a:gd name="connsiteX9" fmla="*/ 30164 w 42648"/>
                <a:gd name="connsiteY9" fmla="*/ 44678 h 132039"/>
                <a:gd name="connsiteX10" fmla="*/ 30164 w 42648"/>
                <a:gd name="connsiteY10" fmla="*/ 113078 h 132039"/>
                <a:gd name="connsiteX11" fmla="*/ 31354 w 42648"/>
                <a:gd name="connsiteY11" fmla="*/ 123783 h 132039"/>
                <a:gd name="connsiteX12" fmla="*/ 34726 w 42648"/>
                <a:gd name="connsiteY12" fmla="*/ 127749 h 132039"/>
                <a:gd name="connsiteX13" fmla="*/ 43058 w 42648"/>
                <a:gd name="connsiteY13" fmla="*/ 128938 h 132039"/>
                <a:gd name="connsiteX14" fmla="*/ 43058 w 42648"/>
                <a:gd name="connsiteY14" fmla="*/ 132309 h 132039"/>
                <a:gd name="connsiteX15" fmla="*/ 1798 w 42648"/>
                <a:gd name="connsiteY15" fmla="*/ 132309 h 132039"/>
                <a:gd name="connsiteX16" fmla="*/ 1798 w 42648"/>
                <a:gd name="connsiteY16" fmla="*/ 128938 h 132039"/>
                <a:gd name="connsiteX17" fmla="*/ 10130 w 42648"/>
                <a:gd name="connsiteY17" fmla="*/ 127749 h 132039"/>
                <a:gd name="connsiteX18" fmla="*/ 13502 w 42648"/>
                <a:gd name="connsiteY18" fmla="*/ 123783 h 132039"/>
                <a:gd name="connsiteX19" fmla="*/ 14692 w 42648"/>
                <a:gd name="connsiteY19" fmla="*/ 113078 h 132039"/>
                <a:gd name="connsiteX20" fmla="*/ 14692 w 42648"/>
                <a:gd name="connsiteY20" fmla="*/ 80365 h 132039"/>
                <a:gd name="connsiteX21" fmla="*/ 13898 w 42648"/>
                <a:gd name="connsiteY21" fmla="*/ 62323 h 132039"/>
                <a:gd name="connsiteX22" fmla="*/ 11915 w 42648"/>
                <a:gd name="connsiteY22" fmla="*/ 58358 h 132039"/>
                <a:gd name="connsiteX23" fmla="*/ 7948 w 42648"/>
                <a:gd name="connsiteY23" fmla="*/ 57169 h 132039"/>
                <a:gd name="connsiteX24" fmla="*/ 1798 w 42648"/>
                <a:gd name="connsiteY24" fmla="*/ 58556 h 132039"/>
                <a:gd name="connsiteX25" fmla="*/ 410 w 42648"/>
                <a:gd name="connsiteY25" fmla="*/ 55186 h 132039"/>
                <a:gd name="connsiteX26" fmla="*/ 25999 w 42648"/>
                <a:gd name="connsiteY26" fmla="*/ 44678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428" y="269"/>
                  </a:moveTo>
                  <a:cubicBezTo>
                    <a:pt x="25056" y="269"/>
                    <a:pt x="27238" y="1211"/>
                    <a:pt x="28974" y="3044"/>
                  </a:cubicBezTo>
                  <a:cubicBezTo>
                    <a:pt x="30809" y="4927"/>
                    <a:pt x="31751" y="7108"/>
                    <a:pt x="31751" y="9587"/>
                  </a:cubicBezTo>
                  <a:cubicBezTo>
                    <a:pt x="31751" y="12263"/>
                    <a:pt x="30809" y="14493"/>
                    <a:pt x="28974" y="16327"/>
                  </a:cubicBezTo>
                  <a:cubicBezTo>
                    <a:pt x="27238" y="18211"/>
                    <a:pt x="25056" y="19103"/>
                    <a:pt x="22428" y="19103"/>
                  </a:cubicBezTo>
                  <a:cubicBezTo>
                    <a:pt x="19750" y="19103"/>
                    <a:pt x="17519" y="18211"/>
                    <a:pt x="15684" y="16327"/>
                  </a:cubicBezTo>
                  <a:cubicBezTo>
                    <a:pt x="13799" y="14493"/>
                    <a:pt x="12907" y="12263"/>
                    <a:pt x="12907" y="9587"/>
                  </a:cubicBezTo>
                  <a:cubicBezTo>
                    <a:pt x="12907" y="7108"/>
                    <a:pt x="13799" y="4927"/>
                    <a:pt x="15684" y="3044"/>
                  </a:cubicBezTo>
                  <a:cubicBezTo>
                    <a:pt x="17519" y="1211"/>
                    <a:pt x="19750" y="269"/>
                    <a:pt x="22428" y="269"/>
                  </a:cubicBezTo>
                  <a:close/>
                  <a:moveTo>
                    <a:pt x="30164" y="44678"/>
                  </a:moveTo>
                  <a:lnTo>
                    <a:pt x="30164" y="113078"/>
                  </a:lnTo>
                  <a:cubicBezTo>
                    <a:pt x="30164" y="118381"/>
                    <a:pt x="30561" y="121950"/>
                    <a:pt x="31354" y="123783"/>
                  </a:cubicBezTo>
                  <a:cubicBezTo>
                    <a:pt x="32148" y="125518"/>
                    <a:pt x="33239" y="126856"/>
                    <a:pt x="34726" y="127749"/>
                  </a:cubicBezTo>
                  <a:cubicBezTo>
                    <a:pt x="36313" y="128542"/>
                    <a:pt x="39091" y="128938"/>
                    <a:pt x="43058" y="128938"/>
                  </a:cubicBezTo>
                  <a:lnTo>
                    <a:pt x="43058" y="132309"/>
                  </a:lnTo>
                  <a:lnTo>
                    <a:pt x="1798" y="132309"/>
                  </a:lnTo>
                  <a:lnTo>
                    <a:pt x="1798" y="128938"/>
                  </a:lnTo>
                  <a:cubicBezTo>
                    <a:pt x="5865" y="128938"/>
                    <a:pt x="8642" y="128542"/>
                    <a:pt x="10130" y="127749"/>
                  </a:cubicBezTo>
                  <a:cubicBezTo>
                    <a:pt x="11568" y="126956"/>
                    <a:pt x="12708" y="125667"/>
                    <a:pt x="13502" y="123783"/>
                  </a:cubicBezTo>
                  <a:cubicBezTo>
                    <a:pt x="14295" y="121950"/>
                    <a:pt x="14692" y="118381"/>
                    <a:pt x="14692" y="113078"/>
                  </a:cubicBezTo>
                  <a:lnTo>
                    <a:pt x="14692" y="80365"/>
                  </a:lnTo>
                  <a:cubicBezTo>
                    <a:pt x="14692" y="71146"/>
                    <a:pt x="14394" y="65099"/>
                    <a:pt x="13898" y="62323"/>
                  </a:cubicBezTo>
                  <a:cubicBezTo>
                    <a:pt x="13502" y="60341"/>
                    <a:pt x="12807" y="59052"/>
                    <a:pt x="11915" y="58358"/>
                  </a:cubicBezTo>
                  <a:cubicBezTo>
                    <a:pt x="10973" y="57565"/>
                    <a:pt x="9634" y="57169"/>
                    <a:pt x="7948" y="57169"/>
                  </a:cubicBezTo>
                  <a:cubicBezTo>
                    <a:pt x="6212" y="57169"/>
                    <a:pt x="4179" y="57664"/>
                    <a:pt x="1798" y="58556"/>
                  </a:cubicBezTo>
                  <a:lnTo>
                    <a:pt x="410" y="55186"/>
                  </a:lnTo>
                  <a:lnTo>
                    <a:pt x="25999" y="4467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EBA25523-259E-472C-3BC9-617A58C99FDC}"/>
                </a:ext>
              </a:extLst>
            </p:cNvPr>
            <p:cNvSpPr/>
            <p:nvPr/>
          </p:nvSpPr>
          <p:spPr>
            <a:xfrm>
              <a:off x="5377062" y="4682305"/>
              <a:ext cx="93032" cy="87630"/>
            </a:xfrm>
            <a:custGeom>
              <a:avLst/>
              <a:gdLst>
                <a:gd name="connsiteX0" fmla="*/ 29970 w 93032"/>
                <a:gd name="connsiteY0" fmla="*/ 18311 h 87630"/>
                <a:gd name="connsiteX1" fmla="*/ 58534 w 93032"/>
                <a:gd name="connsiteY1" fmla="*/ 269 h 87630"/>
                <a:gd name="connsiteX2" fmla="*/ 70436 w 93032"/>
                <a:gd name="connsiteY2" fmla="*/ 3838 h 87630"/>
                <a:gd name="connsiteX3" fmla="*/ 78371 w 93032"/>
                <a:gd name="connsiteY3" fmla="*/ 15337 h 87630"/>
                <a:gd name="connsiteX4" fmla="*/ 80553 w 93032"/>
                <a:gd name="connsiteY4" fmla="*/ 32387 h 87630"/>
                <a:gd name="connsiteX5" fmla="*/ 80553 w 93032"/>
                <a:gd name="connsiteY5" fmla="*/ 68668 h 87630"/>
                <a:gd name="connsiteX6" fmla="*/ 81743 w 93032"/>
                <a:gd name="connsiteY6" fmla="*/ 79572 h 87630"/>
                <a:gd name="connsiteX7" fmla="*/ 84917 w 93032"/>
                <a:gd name="connsiteY7" fmla="*/ 83339 h 87630"/>
                <a:gd name="connsiteX8" fmla="*/ 93446 w 93032"/>
                <a:gd name="connsiteY8" fmla="*/ 84529 h 87630"/>
                <a:gd name="connsiteX9" fmla="*/ 93446 w 93032"/>
                <a:gd name="connsiteY9" fmla="*/ 87899 h 87630"/>
                <a:gd name="connsiteX10" fmla="*/ 51393 w 93032"/>
                <a:gd name="connsiteY10" fmla="*/ 87899 h 87630"/>
                <a:gd name="connsiteX11" fmla="*/ 51393 w 93032"/>
                <a:gd name="connsiteY11" fmla="*/ 84529 h 87630"/>
                <a:gd name="connsiteX12" fmla="*/ 53178 w 93032"/>
                <a:gd name="connsiteY12" fmla="*/ 84529 h 87630"/>
                <a:gd name="connsiteX13" fmla="*/ 61510 w 93032"/>
                <a:gd name="connsiteY13" fmla="*/ 82745 h 87630"/>
                <a:gd name="connsiteX14" fmla="*/ 64882 w 93032"/>
                <a:gd name="connsiteY14" fmla="*/ 77392 h 87630"/>
                <a:gd name="connsiteX15" fmla="*/ 65080 w 93032"/>
                <a:gd name="connsiteY15" fmla="*/ 68668 h 87630"/>
                <a:gd name="connsiteX16" fmla="*/ 65080 w 93032"/>
                <a:gd name="connsiteY16" fmla="*/ 33775 h 87630"/>
                <a:gd name="connsiteX17" fmla="*/ 62105 w 93032"/>
                <a:gd name="connsiteY17" fmla="*/ 17121 h 87630"/>
                <a:gd name="connsiteX18" fmla="*/ 51988 w 93032"/>
                <a:gd name="connsiteY18" fmla="*/ 11768 h 87630"/>
                <a:gd name="connsiteX19" fmla="*/ 29970 w 93032"/>
                <a:gd name="connsiteY19" fmla="*/ 23862 h 87630"/>
                <a:gd name="connsiteX20" fmla="*/ 29970 w 93032"/>
                <a:gd name="connsiteY20" fmla="*/ 68668 h 87630"/>
                <a:gd name="connsiteX21" fmla="*/ 30962 w 93032"/>
                <a:gd name="connsiteY21" fmla="*/ 79374 h 87630"/>
                <a:gd name="connsiteX22" fmla="*/ 34532 w 93032"/>
                <a:gd name="connsiteY22" fmla="*/ 83339 h 87630"/>
                <a:gd name="connsiteX23" fmla="*/ 43855 w 93032"/>
                <a:gd name="connsiteY23" fmla="*/ 84529 h 87630"/>
                <a:gd name="connsiteX24" fmla="*/ 43855 w 93032"/>
                <a:gd name="connsiteY24" fmla="*/ 87899 h 87630"/>
                <a:gd name="connsiteX25" fmla="*/ 1802 w 93032"/>
                <a:gd name="connsiteY25" fmla="*/ 87899 h 87630"/>
                <a:gd name="connsiteX26" fmla="*/ 1802 w 93032"/>
                <a:gd name="connsiteY26" fmla="*/ 84529 h 87630"/>
                <a:gd name="connsiteX27" fmla="*/ 3588 w 93032"/>
                <a:gd name="connsiteY27" fmla="*/ 84529 h 87630"/>
                <a:gd name="connsiteX28" fmla="*/ 12316 w 93032"/>
                <a:gd name="connsiteY28" fmla="*/ 81357 h 87630"/>
                <a:gd name="connsiteX29" fmla="*/ 14696 w 93032"/>
                <a:gd name="connsiteY29" fmla="*/ 68668 h 87630"/>
                <a:gd name="connsiteX30" fmla="*/ 14696 w 93032"/>
                <a:gd name="connsiteY30" fmla="*/ 37145 h 87630"/>
                <a:gd name="connsiteX31" fmla="*/ 13903 w 93032"/>
                <a:gd name="connsiteY31" fmla="*/ 18509 h 87630"/>
                <a:gd name="connsiteX32" fmla="*/ 11721 w 93032"/>
                <a:gd name="connsiteY32" fmla="*/ 13949 h 87630"/>
                <a:gd name="connsiteX33" fmla="*/ 7952 w 93032"/>
                <a:gd name="connsiteY33" fmla="*/ 12759 h 87630"/>
                <a:gd name="connsiteX34" fmla="*/ 1802 w 93032"/>
                <a:gd name="connsiteY34" fmla="*/ 14147 h 87630"/>
                <a:gd name="connsiteX35" fmla="*/ 414 w 93032"/>
                <a:gd name="connsiteY35" fmla="*/ 10777 h 87630"/>
                <a:gd name="connsiteX36" fmla="*/ 26003 w 93032"/>
                <a:gd name="connsiteY36" fmla="*/ 269 h 87630"/>
                <a:gd name="connsiteX37" fmla="*/ 29970 w 93032"/>
                <a:gd name="connsiteY37" fmla="*/ 269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29970" y="18311"/>
                  </a:moveTo>
                  <a:cubicBezTo>
                    <a:pt x="39888" y="6316"/>
                    <a:pt x="49409" y="269"/>
                    <a:pt x="58534" y="269"/>
                  </a:cubicBezTo>
                  <a:cubicBezTo>
                    <a:pt x="63146" y="269"/>
                    <a:pt x="67113" y="1459"/>
                    <a:pt x="70436" y="3838"/>
                  </a:cubicBezTo>
                  <a:cubicBezTo>
                    <a:pt x="73709" y="6217"/>
                    <a:pt x="76387" y="10083"/>
                    <a:pt x="78371" y="15337"/>
                  </a:cubicBezTo>
                  <a:cubicBezTo>
                    <a:pt x="79809" y="19054"/>
                    <a:pt x="80553" y="24754"/>
                    <a:pt x="80553" y="32387"/>
                  </a:cubicBezTo>
                  <a:lnTo>
                    <a:pt x="80553" y="68668"/>
                  </a:lnTo>
                  <a:cubicBezTo>
                    <a:pt x="80553" y="74120"/>
                    <a:pt x="80949" y="77739"/>
                    <a:pt x="81743" y="79572"/>
                  </a:cubicBezTo>
                  <a:cubicBezTo>
                    <a:pt x="82387" y="81158"/>
                    <a:pt x="83429" y="82447"/>
                    <a:pt x="84917" y="83339"/>
                  </a:cubicBezTo>
                  <a:cubicBezTo>
                    <a:pt x="86503" y="84132"/>
                    <a:pt x="89330" y="84529"/>
                    <a:pt x="93446" y="84529"/>
                  </a:cubicBezTo>
                  <a:lnTo>
                    <a:pt x="93446" y="87899"/>
                  </a:lnTo>
                  <a:lnTo>
                    <a:pt x="51393" y="87899"/>
                  </a:lnTo>
                  <a:lnTo>
                    <a:pt x="51393" y="84529"/>
                  </a:lnTo>
                  <a:lnTo>
                    <a:pt x="53178" y="84529"/>
                  </a:lnTo>
                  <a:cubicBezTo>
                    <a:pt x="57146" y="84529"/>
                    <a:pt x="59923" y="83934"/>
                    <a:pt x="61510" y="82745"/>
                  </a:cubicBezTo>
                  <a:cubicBezTo>
                    <a:pt x="63097" y="81555"/>
                    <a:pt x="64188" y="79771"/>
                    <a:pt x="64882" y="77392"/>
                  </a:cubicBezTo>
                  <a:cubicBezTo>
                    <a:pt x="64981" y="76499"/>
                    <a:pt x="65080" y="73575"/>
                    <a:pt x="65080" y="68668"/>
                  </a:cubicBezTo>
                  <a:lnTo>
                    <a:pt x="65080" y="33775"/>
                  </a:lnTo>
                  <a:cubicBezTo>
                    <a:pt x="65080" y="26142"/>
                    <a:pt x="64088" y="20591"/>
                    <a:pt x="62105" y="17121"/>
                  </a:cubicBezTo>
                  <a:cubicBezTo>
                    <a:pt x="60121" y="13552"/>
                    <a:pt x="56749" y="11768"/>
                    <a:pt x="51988" y="11768"/>
                  </a:cubicBezTo>
                  <a:cubicBezTo>
                    <a:pt x="44550" y="11768"/>
                    <a:pt x="37210" y="15832"/>
                    <a:pt x="29970" y="23862"/>
                  </a:cubicBezTo>
                  <a:lnTo>
                    <a:pt x="29970" y="68668"/>
                  </a:lnTo>
                  <a:cubicBezTo>
                    <a:pt x="29970" y="74517"/>
                    <a:pt x="30268" y="78085"/>
                    <a:pt x="30962" y="79374"/>
                  </a:cubicBezTo>
                  <a:cubicBezTo>
                    <a:pt x="31854" y="81109"/>
                    <a:pt x="33045" y="82447"/>
                    <a:pt x="34532" y="83339"/>
                  </a:cubicBezTo>
                  <a:cubicBezTo>
                    <a:pt x="36119" y="84132"/>
                    <a:pt x="39194" y="84529"/>
                    <a:pt x="43855" y="84529"/>
                  </a:cubicBezTo>
                  <a:lnTo>
                    <a:pt x="43855" y="87899"/>
                  </a:lnTo>
                  <a:lnTo>
                    <a:pt x="1802" y="87899"/>
                  </a:lnTo>
                  <a:lnTo>
                    <a:pt x="1802" y="84529"/>
                  </a:lnTo>
                  <a:lnTo>
                    <a:pt x="3588" y="84529"/>
                  </a:lnTo>
                  <a:cubicBezTo>
                    <a:pt x="7952" y="84529"/>
                    <a:pt x="10828" y="83488"/>
                    <a:pt x="12316" y="81357"/>
                  </a:cubicBezTo>
                  <a:cubicBezTo>
                    <a:pt x="13903" y="79126"/>
                    <a:pt x="14696" y="74913"/>
                    <a:pt x="14696" y="68668"/>
                  </a:cubicBezTo>
                  <a:lnTo>
                    <a:pt x="14696" y="37145"/>
                  </a:lnTo>
                  <a:cubicBezTo>
                    <a:pt x="14696" y="26984"/>
                    <a:pt x="14398" y="20789"/>
                    <a:pt x="13903" y="18509"/>
                  </a:cubicBezTo>
                  <a:cubicBezTo>
                    <a:pt x="13506" y="16278"/>
                    <a:pt x="12762" y="14742"/>
                    <a:pt x="11721" y="13949"/>
                  </a:cubicBezTo>
                  <a:cubicBezTo>
                    <a:pt x="10778" y="13156"/>
                    <a:pt x="9539" y="12759"/>
                    <a:pt x="7952" y="12759"/>
                  </a:cubicBezTo>
                  <a:cubicBezTo>
                    <a:pt x="6216" y="12759"/>
                    <a:pt x="4183" y="13255"/>
                    <a:pt x="1802" y="14147"/>
                  </a:cubicBezTo>
                  <a:lnTo>
                    <a:pt x="414" y="10777"/>
                  </a:lnTo>
                  <a:lnTo>
                    <a:pt x="26003" y="269"/>
                  </a:lnTo>
                  <a:lnTo>
                    <a:pt x="29970" y="269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A09AE2A0-B789-B295-8FEC-37215EDC6D83}"/>
                </a:ext>
              </a:extLst>
            </p:cNvPr>
            <p:cNvSpPr/>
            <p:nvPr/>
          </p:nvSpPr>
          <p:spPr>
            <a:xfrm>
              <a:off x="5477767" y="4682305"/>
              <a:ext cx="77361" cy="89414"/>
            </a:xfrm>
            <a:custGeom>
              <a:avLst/>
              <a:gdLst>
                <a:gd name="connsiteX0" fmla="*/ 47830 w 77361"/>
                <a:gd name="connsiteY0" fmla="*/ 75607 h 89414"/>
                <a:gd name="connsiteX1" fmla="*/ 31366 w 77361"/>
                <a:gd name="connsiteY1" fmla="*/ 87304 h 89414"/>
                <a:gd name="connsiteX2" fmla="*/ 20654 w 77361"/>
                <a:gd name="connsiteY2" fmla="*/ 89684 h 89414"/>
                <a:gd name="connsiteX3" fmla="*/ 6174 w 77361"/>
                <a:gd name="connsiteY3" fmla="*/ 83736 h 89414"/>
                <a:gd name="connsiteX4" fmla="*/ 421 w 77361"/>
                <a:gd name="connsiteY4" fmla="*/ 67677 h 89414"/>
                <a:gd name="connsiteX5" fmla="*/ 3199 w 77361"/>
                <a:gd name="connsiteY5" fmla="*/ 56971 h 89414"/>
                <a:gd name="connsiteX6" fmla="*/ 16290 w 77361"/>
                <a:gd name="connsiteY6" fmla="*/ 45075 h 89414"/>
                <a:gd name="connsiteX7" fmla="*/ 47830 w 77361"/>
                <a:gd name="connsiteY7" fmla="*/ 31594 h 89414"/>
                <a:gd name="connsiteX8" fmla="*/ 47830 w 77361"/>
                <a:gd name="connsiteY8" fmla="*/ 28224 h 89414"/>
                <a:gd name="connsiteX9" fmla="*/ 43665 w 77361"/>
                <a:gd name="connsiteY9" fmla="*/ 10777 h 89414"/>
                <a:gd name="connsiteX10" fmla="*/ 31961 w 77361"/>
                <a:gd name="connsiteY10" fmla="*/ 6019 h 89414"/>
                <a:gd name="connsiteX11" fmla="*/ 22837 w 77361"/>
                <a:gd name="connsiteY11" fmla="*/ 9191 h 89414"/>
                <a:gd name="connsiteX12" fmla="*/ 19266 w 77361"/>
                <a:gd name="connsiteY12" fmla="*/ 16328 h 89414"/>
                <a:gd name="connsiteX13" fmla="*/ 19464 w 77361"/>
                <a:gd name="connsiteY13" fmla="*/ 21879 h 89414"/>
                <a:gd name="connsiteX14" fmla="*/ 17282 w 77361"/>
                <a:gd name="connsiteY14" fmla="*/ 28422 h 89414"/>
                <a:gd name="connsiteX15" fmla="*/ 11530 w 77361"/>
                <a:gd name="connsiteY15" fmla="*/ 30801 h 89414"/>
                <a:gd name="connsiteX16" fmla="*/ 5976 w 77361"/>
                <a:gd name="connsiteY16" fmla="*/ 28422 h 89414"/>
                <a:gd name="connsiteX17" fmla="*/ 3794 w 77361"/>
                <a:gd name="connsiteY17" fmla="*/ 21681 h 89414"/>
                <a:gd name="connsiteX18" fmla="*/ 11926 w 77361"/>
                <a:gd name="connsiteY18" fmla="*/ 7010 h 89414"/>
                <a:gd name="connsiteX19" fmla="*/ 34738 w 77361"/>
                <a:gd name="connsiteY19" fmla="*/ 269 h 89414"/>
                <a:gd name="connsiteX20" fmla="*/ 53384 w 77361"/>
                <a:gd name="connsiteY20" fmla="*/ 4234 h 89414"/>
                <a:gd name="connsiteX21" fmla="*/ 61517 w 77361"/>
                <a:gd name="connsiteY21" fmla="*/ 13156 h 89414"/>
                <a:gd name="connsiteX22" fmla="*/ 63104 w 77361"/>
                <a:gd name="connsiteY22" fmla="*/ 29413 h 89414"/>
                <a:gd name="connsiteX23" fmla="*/ 63104 w 77361"/>
                <a:gd name="connsiteY23" fmla="*/ 58359 h 89414"/>
                <a:gd name="connsiteX24" fmla="*/ 63501 w 77361"/>
                <a:gd name="connsiteY24" fmla="*/ 73228 h 89414"/>
                <a:gd name="connsiteX25" fmla="*/ 65088 w 77361"/>
                <a:gd name="connsiteY25" fmla="*/ 76995 h 89414"/>
                <a:gd name="connsiteX26" fmla="*/ 67666 w 77361"/>
                <a:gd name="connsiteY26" fmla="*/ 77788 h 89414"/>
                <a:gd name="connsiteX27" fmla="*/ 70245 w 77361"/>
                <a:gd name="connsiteY27" fmla="*/ 77193 h 89414"/>
                <a:gd name="connsiteX28" fmla="*/ 77783 w 77361"/>
                <a:gd name="connsiteY28" fmla="*/ 70453 h 89414"/>
                <a:gd name="connsiteX29" fmla="*/ 77783 w 77361"/>
                <a:gd name="connsiteY29" fmla="*/ 75607 h 89414"/>
                <a:gd name="connsiteX30" fmla="*/ 57947 w 77361"/>
                <a:gd name="connsiteY30" fmla="*/ 89485 h 89414"/>
                <a:gd name="connsiteX31" fmla="*/ 50607 w 77361"/>
                <a:gd name="connsiteY31" fmla="*/ 86511 h 89414"/>
                <a:gd name="connsiteX32" fmla="*/ 47830 w 77361"/>
                <a:gd name="connsiteY32" fmla="*/ 75607 h 89414"/>
                <a:gd name="connsiteX33" fmla="*/ 47830 w 77361"/>
                <a:gd name="connsiteY33" fmla="*/ 69659 h 89414"/>
                <a:gd name="connsiteX34" fmla="*/ 47830 w 77361"/>
                <a:gd name="connsiteY34" fmla="*/ 37145 h 89414"/>
                <a:gd name="connsiteX35" fmla="*/ 29779 w 77361"/>
                <a:gd name="connsiteY35" fmla="*/ 45075 h 89414"/>
                <a:gd name="connsiteX36" fmla="*/ 19266 w 77361"/>
                <a:gd name="connsiteY36" fmla="*/ 53799 h 89414"/>
                <a:gd name="connsiteX37" fmla="*/ 16092 w 77361"/>
                <a:gd name="connsiteY37" fmla="*/ 63315 h 89414"/>
                <a:gd name="connsiteX38" fmla="*/ 20059 w 77361"/>
                <a:gd name="connsiteY38" fmla="*/ 74616 h 89414"/>
                <a:gd name="connsiteX39" fmla="*/ 29184 w 77361"/>
                <a:gd name="connsiteY39" fmla="*/ 78978 h 89414"/>
                <a:gd name="connsiteX40" fmla="*/ 47830 w 77361"/>
                <a:gd name="connsiteY40" fmla="*/ 69659 h 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361" h="89414">
                  <a:moveTo>
                    <a:pt x="47830" y="75607"/>
                  </a:moveTo>
                  <a:cubicBezTo>
                    <a:pt x="39102" y="82348"/>
                    <a:pt x="33598" y="86264"/>
                    <a:pt x="31366" y="87304"/>
                  </a:cubicBezTo>
                  <a:cubicBezTo>
                    <a:pt x="28043" y="88891"/>
                    <a:pt x="24473" y="89684"/>
                    <a:pt x="20654" y="89684"/>
                  </a:cubicBezTo>
                  <a:cubicBezTo>
                    <a:pt x="14803" y="89684"/>
                    <a:pt x="9992" y="87701"/>
                    <a:pt x="6174" y="83736"/>
                  </a:cubicBezTo>
                  <a:cubicBezTo>
                    <a:pt x="2306" y="79672"/>
                    <a:pt x="421" y="74319"/>
                    <a:pt x="421" y="67677"/>
                  </a:cubicBezTo>
                  <a:cubicBezTo>
                    <a:pt x="421" y="63613"/>
                    <a:pt x="1314" y="60044"/>
                    <a:pt x="3199" y="56971"/>
                  </a:cubicBezTo>
                  <a:cubicBezTo>
                    <a:pt x="5678" y="52758"/>
                    <a:pt x="10042" y="48793"/>
                    <a:pt x="16290" y="45075"/>
                  </a:cubicBezTo>
                  <a:cubicBezTo>
                    <a:pt x="22638" y="41408"/>
                    <a:pt x="33151" y="36897"/>
                    <a:pt x="47830" y="31594"/>
                  </a:cubicBezTo>
                  <a:lnTo>
                    <a:pt x="47830" y="28224"/>
                  </a:lnTo>
                  <a:cubicBezTo>
                    <a:pt x="47830" y="19797"/>
                    <a:pt x="46442" y="13949"/>
                    <a:pt x="43665" y="10777"/>
                  </a:cubicBezTo>
                  <a:cubicBezTo>
                    <a:pt x="40987" y="7605"/>
                    <a:pt x="37119" y="6019"/>
                    <a:pt x="31961" y="6019"/>
                  </a:cubicBezTo>
                  <a:cubicBezTo>
                    <a:pt x="28093" y="6019"/>
                    <a:pt x="25068" y="7109"/>
                    <a:pt x="22837" y="9191"/>
                  </a:cubicBezTo>
                  <a:cubicBezTo>
                    <a:pt x="20456" y="11322"/>
                    <a:pt x="19266" y="13701"/>
                    <a:pt x="19266" y="16328"/>
                  </a:cubicBezTo>
                  <a:lnTo>
                    <a:pt x="19464" y="21879"/>
                  </a:lnTo>
                  <a:cubicBezTo>
                    <a:pt x="19464" y="24655"/>
                    <a:pt x="18720" y="26836"/>
                    <a:pt x="17282" y="28422"/>
                  </a:cubicBezTo>
                  <a:cubicBezTo>
                    <a:pt x="15795" y="30008"/>
                    <a:pt x="13910" y="30801"/>
                    <a:pt x="11530" y="30801"/>
                  </a:cubicBezTo>
                  <a:cubicBezTo>
                    <a:pt x="9249" y="30801"/>
                    <a:pt x="7414" y="30008"/>
                    <a:pt x="5976" y="28422"/>
                  </a:cubicBezTo>
                  <a:cubicBezTo>
                    <a:pt x="4488" y="26737"/>
                    <a:pt x="3794" y="24457"/>
                    <a:pt x="3794" y="21681"/>
                  </a:cubicBezTo>
                  <a:cubicBezTo>
                    <a:pt x="3794" y="16427"/>
                    <a:pt x="6471" y="11520"/>
                    <a:pt x="11926" y="7010"/>
                  </a:cubicBezTo>
                  <a:cubicBezTo>
                    <a:pt x="17332" y="2549"/>
                    <a:pt x="24919" y="269"/>
                    <a:pt x="34738" y="269"/>
                  </a:cubicBezTo>
                  <a:cubicBezTo>
                    <a:pt x="42375" y="269"/>
                    <a:pt x="48624" y="1607"/>
                    <a:pt x="53384" y="4234"/>
                  </a:cubicBezTo>
                  <a:cubicBezTo>
                    <a:pt x="57054" y="6118"/>
                    <a:pt x="59781" y="9092"/>
                    <a:pt x="61517" y="13156"/>
                  </a:cubicBezTo>
                  <a:cubicBezTo>
                    <a:pt x="62559" y="15832"/>
                    <a:pt x="63104" y="21235"/>
                    <a:pt x="63104" y="29413"/>
                  </a:cubicBezTo>
                  <a:lnTo>
                    <a:pt x="63104" y="58359"/>
                  </a:lnTo>
                  <a:cubicBezTo>
                    <a:pt x="63104" y="66438"/>
                    <a:pt x="63203" y="71394"/>
                    <a:pt x="63501" y="73228"/>
                  </a:cubicBezTo>
                  <a:cubicBezTo>
                    <a:pt x="63898" y="75112"/>
                    <a:pt x="64393" y="76351"/>
                    <a:pt x="65088" y="76995"/>
                  </a:cubicBezTo>
                  <a:cubicBezTo>
                    <a:pt x="65881" y="77540"/>
                    <a:pt x="66724" y="77788"/>
                    <a:pt x="67666" y="77788"/>
                  </a:cubicBezTo>
                  <a:cubicBezTo>
                    <a:pt x="68559" y="77788"/>
                    <a:pt x="69452" y="77590"/>
                    <a:pt x="70245" y="77193"/>
                  </a:cubicBezTo>
                  <a:cubicBezTo>
                    <a:pt x="71534" y="76400"/>
                    <a:pt x="74064" y="74170"/>
                    <a:pt x="77783" y="70453"/>
                  </a:cubicBezTo>
                  <a:lnTo>
                    <a:pt x="77783" y="75607"/>
                  </a:lnTo>
                  <a:cubicBezTo>
                    <a:pt x="70741" y="84876"/>
                    <a:pt x="64145" y="89485"/>
                    <a:pt x="57947" y="89485"/>
                  </a:cubicBezTo>
                  <a:cubicBezTo>
                    <a:pt x="54872" y="89485"/>
                    <a:pt x="52442" y="88494"/>
                    <a:pt x="50607" y="86511"/>
                  </a:cubicBezTo>
                  <a:cubicBezTo>
                    <a:pt x="48723" y="84430"/>
                    <a:pt x="47830" y="80762"/>
                    <a:pt x="47830" y="75607"/>
                  </a:cubicBezTo>
                  <a:close/>
                  <a:moveTo>
                    <a:pt x="47830" y="69659"/>
                  </a:moveTo>
                  <a:lnTo>
                    <a:pt x="47830" y="37145"/>
                  </a:lnTo>
                  <a:cubicBezTo>
                    <a:pt x="38408" y="40862"/>
                    <a:pt x="32407" y="43489"/>
                    <a:pt x="29779" y="45075"/>
                  </a:cubicBezTo>
                  <a:cubicBezTo>
                    <a:pt x="24870" y="47851"/>
                    <a:pt x="21349" y="50775"/>
                    <a:pt x="19266" y="53799"/>
                  </a:cubicBezTo>
                  <a:cubicBezTo>
                    <a:pt x="17134" y="56723"/>
                    <a:pt x="16092" y="59895"/>
                    <a:pt x="16092" y="63315"/>
                  </a:cubicBezTo>
                  <a:cubicBezTo>
                    <a:pt x="16092" y="67826"/>
                    <a:pt x="17381" y="71592"/>
                    <a:pt x="20059" y="74616"/>
                  </a:cubicBezTo>
                  <a:cubicBezTo>
                    <a:pt x="22688" y="77540"/>
                    <a:pt x="25713" y="78978"/>
                    <a:pt x="29184" y="78978"/>
                  </a:cubicBezTo>
                  <a:cubicBezTo>
                    <a:pt x="33945" y="78978"/>
                    <a:pt x="40144" y="75905"/>
                    <a:pt x="47830" y="69659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EE069127-0C84-A866-4A3F-5D82272C5881}"/>
                </a:ext>
              </a:extLst>
            </p:cNvPr>
            <p:cNvSpPr/>
            <p:nvPr/>
          </p:nvSpPr>
          <p:spPr>
            <a:xfrm>
              <a:off x="5557257" y="4656928"/>
              <a:ext cx="51375" cy="114395"/>
            </a:xfrm>
            <a:custGeom>
              <a:avLst/>
              <a:gdLst>
                <a:gd name="connsiteX0" fmla="*/ 29389 w 51375"/>
                <a:gd name="connsiteY0" fmla="*/ 269 h 114395"/>
                <a:gd name="connsiteX1" fmla="*/ 29389 w 51375"/>
                <a:gd name="connsiteY1" fmla="*/ 28224 h 114395"/>
                <a:gd name="connsiteX2" fmla="*/ 49225 w 51375"/>
                <a:gd name="connsiteY2" fmla="*/ 28224 h 114395"/>
                <a:gd name="connsiteX3" fmla="*/ 49225 w 51375"/>
                <a:gd name="connsiteY3" fmla="*/ 34766 h 114395"/>
                <a:gd name="connsiteX4" fmla="*/ 29389 w 51375"/>
                <a:gd name="connsiteY4" fmla="*/ 34766 h 114395"/>
                <a:gd name="connsiteX5" fmla="*/ 29389 w 51375"/>
                <a:gd name="connsiteY5" fmla="*/ 89882 h 114395"/>
                <a:gd name="connsiteX6" fmla="*/ 31571 w 51375"/>
                <a:gd name="connsiteY6" fmla="*/ 101183 h 114395"/>
                <a:gd name="connsiteX7" fmla="*/ 37720 w 51375"/>
                <a:gd name="connsiteY7" fmla="*/ 103958 h 114395"/>
                <a:gd name="connsiteX8" fmla="*/ 43671 w 51375"/>
                <a:gd name="connsiteY8" fmla="*/ 102174 h 114395"/>
                <a:gd name="connsiteX9" fmla="*/ 48234 w 51375"/>
                <a:gd name="connsiteY9" fmla="*/ 96424 h 114395"/>
                <a:gd name="connsiteX10" fmla="*/ 51804 w 51375"/>
                <a:gd name="connsiteY10" fmla="*/ 96424 h 114395"/>
                <a:gd name="connsiteX11" fmla="*/ 42481 w 51375"/>
                <a:gd name="connsiteY11" fmla="*/ 110104 h 114395"/>
                <a:gd name="connsiteX12" fmla="*/ 30381 w 51375"/>
                <a:gd name="connsiteY12" fmla="*/ 114664 h 114395"/>
                <a:gd name="connsiteX13" fmla="*/ 21851 w 51375"/>
                <a:gd name="connsiteY13" fmla="*/ 112285 h 114395"/>
                <a:gd name="connsiteX14" fmla="*/ 15900 w 51375"/>
                <a:gd name="connsiteY14" fmla="*/ 105544 h 114395"/>
                <a:gd name="connsiteX15" fmla="*/ 13917 w 51375"/>
                <a:gd name="connsiteY15" fmla="*/ 91864 h 114395"/>
                <a:gd name="connsiteX16" fmla="*/ 13917 w 51375"/>
                <a:gd name="connsiteY16" fmla="*/ 34766 h 114395"/>
                <a:gd name="connsiteX17" fmla="*/ 428 w 51375"/>
                <a:gd name="connsiteY17" fmla="*/ 34766 h 114395"/>
                <a:gd name="connsiteX18" fmla="*/ 428 w 51375"/>
                <a:gd name="connsiteY18" fmla="*/ 31594 h 114395"/>
                <a:gd name="connsiteX19" fmla="*/ 10941 w 51375"/>
                <a:gd name="connsiteY19" fmla="*/ 24853 h 114395"/>
                <a:gd name="connsiteX20" fmla="*/ 20463 w 51375"/>
                <a:gd name="connsiteY20" fmla="*/ 13156 h 114395"/>
                <a:gd name="connsiteX21" fmla="*/ 26414 w 51375"/>
                <a:gd name="connsiteY21" fmla="*/ 269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389" y="269"/>
                  </a:moveTo>
                  <a:lnTo>
                    <a:pt x="29389" y="28224"/>
                  </a:lnTo>
                  <a:lnTo>
                    <a:pt x="49225" y="28224"/>
                  </a:lnTo>
                  <a:lnTo>
                    <a:pt x="49225" y="34766"/>
                  </a:lnTo>
                  <a:lnTo>
                    <a:pt x="29389" y="34766"/>
                  </a:lnTo>
                  <a:lnTo>
                    <a:pt x="29389" y="89882"/>
                  </a:lnTo>
                  <a:cubicBezTo>
                    <a:pt x="29389" y="95433"/>
                    <a:pt x="30083" y="99200"/>
                    <a:pt x="31571" y="101183"/>
                  </a:cubicBezTo>
                  <a:cubicBezTo>
                    <a:pt x="33158" y="103066"/>
                    <a:pt x="35191" y="103958"/>
                    <a:pt x="37720" y="103958"/>
                  </a:cubicBezTo>
                  <a:cubicBezTo>
                    <a:pt x="39803" y="103958"/>
                    <a:pt x="41787" y="103363"/>
                    <a:pt x="43671" y="102174"/>
                  </a:cubicBezTo>
                  <a:cubicBezTo>
                    <a:pt x="45655" y="100885"/>
                    <a:pt x="47143" y="98952"/>
                    <a:pt x="48234" y="96424"/>
                  </a:cubicBezTo>
                  <a:lnTo>
                    <a:pt x="51804" y="96424"/>
                  </a:lnTo>
                  <a:cubicBezTo>
                    <a:pt x="49523" y="102521"/>
                    <a:pt x="46448" y="107081"/>
                    <a:pt x="42481" y="110104"/>
                  </a:cubicBezTo>
                  <a:cubicBezTo>
                    <a:pt x="38613" y="113177"/>
                    <a:pt x="34596" y="114664"/>
                    <a:pt x="30381" y="114664"/>
                  </a:cubicBezTo>
                  <a:cubicBezTo>
                    <a:pt x="27455" y="114664"/>
                    <a:pt x="24628" y="113871"/>
                    <a:pt x="21851" y="112285"/>
                  </a:cubicBezTo>
                  <a:cubicBezTo>
                    <a:pt x="19173" y="110699"/>
                    <a:pt x="17190" y="108469"/>
                    <a:pt x="15900" y="105544"/>
                  </a:cubicBezTo>
                  <a:cubicBezTo>
                    <a:pt x="14561" y="102670"/>
                    <a:pt x="13917" y="98110"/>
                    <a:pt x="13917" y="91864"/>
                  </a:cubicBezTo>
                  <a:lnTo>
                    <a:pt x="13917" y="34766"/>
                  </a:lnTo>
                  <a:lnTo>
                    <a:pt x="428" y="34766"/>
                  </a:lnTo>
                  <a:lnTo>
                    <a:pt x="428" y="31594"/>
                  </a:lnTo>
                  <a:cubicBezTo>
                    <a:pt x="3850" y="30305"/>
                    <a:pt x="7371" y="28025"/>
                    <a:pt x="10941" y="24853"/>
                  </a:cubicBezTo>
                  <a:cubicBezTo>
                    <a:pt x="14512" y="21582"/>
                    <a:pt x="17686" y="17666"/>
                    <a:pt x="20463" y="13156"/>
                  </a:cubicBezTo>
                  <a:cubicBezTo>
                    <a:pt x="21901" y="10777"/>
                    <a:pt x="23884" y="6514"/>
                    <a:pt x="26414" y="269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5CB14169-9F87-82D4-7082-B5CE9C209C17}"/>
                </a:ext>
              </a:extLst>
            </p:cNvPr>
            <p:cNvSpPr/>
            <p:nvPr/>
          </p:nvSpPr>
          <p:spPr>
            <a:xfrm>
              <a:off x="5615488" y="4682305"/>
              <a:ext cx="71807" cy="90207"/>
            </a:xfrm>
            <a:custGeom>
              <a:avLst/>
              <a:gdLst>
                <a:gd name="connsiteX0" fmla="*/ 13524 w 71807"/>
                <a:gd name="connsiteY0" fmla="*/ 34964 h 90207"/>
                <a:gd name="connsiteX1" fmla="*/ 22649 w 71807"/>
                <a:gd name="connsiteY1" fmla="*/ 64505 h 90207"/>
                <a:gd name="connsiteX2" fmla="*/ 44469 w 71807"/>
                <a:gd name="connsiteY2" fmla="*/ 75409 h 90207"/>
                <a:gd name="connsiteX3" fmla="*/ 59148 w 71807"/>
                <a:gd name="connsiteY3" fmla="*/ 70849 h 90207"/>
                <a:gd name="connsiteX4" fmla="*/ 69463 w 71807"/>
                <a:gd name="connsiteY4" fmla="*/ 54988 h 90207"/>
                <a:gd name="connsiteX5" fmla="*/ 72240 w 71807"/>
                <a:gd name="connsiteY5" fmla="*/ 56971 h 90207"/>
                <a:gd name="connsiteX6" fmla="*/ 60933 w 71807"/>
                <a:gd name="connsiteY6" fmla="*/ 80167 h 90207"/>
                <a:gd name="connsiteX7" fmla="*/ 37526 w 71807"/>
                <a:gd name="connsiteY7" fmla="*/ 90477 h 90207"/>
                <a:gd name="connsiteX8" fmla="*/ 11342 w 71807"/>
                <a:gd name="connsiteY8" fmla="*/ 78581 h 90207"/>
                <a:gd name="connsiteX9" fmla="*/ 432 w 71807"/>
                <a:gd name="connsiteY9" fmla="*/ 46463 h 90207"/>
                <a:gd name="connsiteX10" fmla="*/ 11541 w 71807"/>
                <a:gd name="connsiteY10" fmla="*/ 12561 h 90207"/>
                <a:gd name="connsiteX11" fmla="*/ 39708 w 71807"/>
                <a:gd name="connsiteY11" fmla="*/ 269 h 90207"/>
                <a:gd name="connsiteX12" fmla="*/ 63115 w 71807"/>
                <a:gd name="connsiteY12" fmla="*/ 9785 h 90207"/>
                <a:gd name="connsiteX13" fmla="*/ 72240 w 71807"/>
                <a:gd name="connsiteY13" fmla="*/ 34964 h 90207"/>
                <a:gd name="connsiteX14" fmla="*/ 13524 w 71807"/>
                <a:gd name="connsiteY14" fmla="*/ 29413 h 90207"/>
                <a:gd name="connsiteX15" fmla="*/ 52998 w 71807"/>
                <a:gd name="connsiteY15" fmla="*/ 29413 h 90207"/>
                <a:gd name="connsiteX16" fmla="*/ 51015 w 71807"/>
                <a:gd name="connsiteY16" fmla="*/ 17914 h 90207"/>
                <a:gd name="connsiteX17" fmla="*/ 44072 w 71807"/>
                <a:gd name="connsiteY17" fmla="*/ 9785 h 90207"/>
                <a:gd name="connsiteX18" fmla="*/ 34352 w 71807"/>
                <a:gd name="connsiteY18" fmla="*/ 6812 h 90207"/>
                <a:gd name="connsiteX19" fmla="*/ 20665 w 71807"/>
                <a:gd name="connsiteY19" fmla="*/ 12958 h 90207"/>
                <a:gd name="connsiteX20" fmla="*/ 13524 w 71807"/>
                <a:gd name="connsiteY20" fmla="*/ 29413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524" y="34964"/>
                  </a:moveTo>
                  <a:cubicBezTo>
                    <a:pt x="13524" y="47554"/>
                    <a:pt x="16549" y="57367"/>
                    <a:pt x="22649" y="64505"/>
                  </a:cubicBezTo>
                  <a:cubicBezTo>
                    <a:pt x="28848" y="71791"/>
                    <a:pt x="36138" y="75409"/>
                    <a:pt x="44469" y="75409"/>
                  </a:cubicBezTo>
                  <a:cubicBezTo>
                    <a:pt x="50122" y="75409"/>
                    <a:pt x="55032" y="73922"/>
                    <a:pt x="59148" y="70849"/>
                  </a:cubicBezTo>
                  <a:cubicBezTo>
                    <a:pt x="63214" y="67677"/>
                    <a:pt x="66685" y="62423"/>
                    <a:pt x="69463" y="54988"/>
                  </a:cubicBezTo>
                  <a:lnTo>
                    <a:pt x="72240" y="56971"/>
                  </a:lnTo>
                  <a:cubicBezTo>
                    <a:pt x="71049" y="65447"/>
                    <a:pt x="67280" y="73179"/>
                    <a:pt x="60933" y="80167"/>
                  </a:cubicBezTo>
                  <a:cubicBezTo>
                    <a:pt x="54685" y="87057"/>
                    <a:pt x="46899" y="90477"/>
                    <a:pt x="37526" y="90477"/>
                  </a:cubicBezTo>
                  <a:cubicBezTo>
                    <a:pt x="27310" y="90477"/>
                    <a:pt x="18582" y="86511"/>
                    <a:pt x="11342" y="78581"/>
                  </a:cubicBezTo>
                  <a:cubicBezTo>
                    <a:pt x="4052" y="70651"/>
                    <a:pt x="432" y="59945"/>
                    <a:pt x="432" y="46463"/>
                  </a:cubicBezTo>
                  <a:cubicBezTo>
                    <a:pt x="432" y="31941"/>
                    <a:pt x="4102" y="20640"/>
                    <a:pt x="11541" y="12561"/>
                  </a:cubicBezTo>
                  <a:cubicBezTo>
                    <a:pt x="18930" y="4383"/>
                    <a:pt x="28302" y="269"/>
                    <a:pt x="39708" y="269"/>
                  </a:cubicBezTo>
                  <a:cubicBezTo>
                    <a:pt x="49230" y="269"/>
                    <a:pt x="57015" y="3441"/>
                    <a:pt x="63115" y="9785"/>
                  </a:cubicBezTo>
                  <a:cubicBezTo>
                    <a:pt x="69165" y="16031"/>
                    <a:pt x="72240" y="24407"/>
                    <a:pt x="72240" y="34964"/>
                  </a:cubicBezTo>
                  <a:close/>
                  <a:moveTo>
                    <a:pt x="13524" y="29413"/>
                  </a:moveTo>
                  <a:lnTo>
                    <a:pt x="52998" y="29413"/>
                  </a:lnTo>
                  <a:cubicBezTo>
                    <a:pt x="52602" y="24010"/>
                    <a:pt x="51907" y="20194"/>
                    <a:pt x="51015" y="17914"/>
                  </a:cubicBezTo>
                  <a:cubicBezTo>
                    <a:pt x="49428" y="14494"/>
                    <a:pt x="47097" y="11768"/>
                    <a:pt x="44072" y="9785"/>
                  </a:cubicBezTo>
                  <a:cubicBezTo>
                    <a:pt x="40997" y="7803"/>
                    <a:pt x="37774" y="6812"/>
                    <a:pt x="34352" y="6812"/>
                  </a:cubicBezTo>
                  <a:cubicBezTo>
                    <a:pt x="29294" y="6812"/>
                    <a:pt x="24732" y="8893"/>
                    <a:pt x="20665" y="12958"/>
                  </a:cubicBezTo>
                  <a:cubicBezTo>
                    <a:pt x="16549" y="16923"/>
                    <a:pt x="14169" y="22424"/>
                    <a:pt x="13524" y="2941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C2335147-6C51-0CC6-D52D-91DD4E29F477}"/>
                </a:ext>
              </a:extLst>
            </p:cNvPr>
            <p:cNvSpPr/>
            <p:nvPr/>
          </p:nvSpPr>
          <p:spPr>
            <a:xfrm>
              <a:off x="5699156" y="4637896"/>
              <a:ext cx="89263" cy="134616"/>
            </a:xfrm>
            <a:custGeom>
              <a:avLst/>
              <a:gdLst>
                <a:gd name="connsiteX0" fmla="*/ 60146 w 89263"/>
                <a:gd name="connsiteY0" fmla="*/ 122792 h 134616"/>
                <a:gd name="connsiteX1" fmla="*/ 48046 w 89263"/>
                <a:gd name="connsiteY1" fmla="*/ 132110 h 134616"/>
                <a:gd name="connsiteX2" fmla="*/ 35152 w 89263"/>
                <a:gd name="connsiteY2" fmla="*/ 134886 h 134616"/>
                <a:gd name="connsiteX3" fmla="*/ 10754 w 89263"/>
                <a:gd name="connsiteY3" fmla="*/ 123387 h 134616"/>
                <a:gd name="connsiteX4" fmla="*/ 439 w 89263"/>
                <a:gd name="connsiteY4" fmla="*/ 93252 h 134616"/>
                <a:gd name="connsiteX5" fmla="*/ 11944 w 89263"/>
                <a:gd name="connsiteY5" fmla="*/ 59944 h 134616"/>
                <a:gd name="connsiteX6" fmla="*/ 41500 w 89263"/>
                <a:gd name="connsiteY6" fmla="*/ 44678 h 134616"/>
                <a:gd name="connsiteX7" fmla="*/ 60146 w 89263"/>
                <a:gd name="connsiteY7" fmla="*/ 51816 h 134616"/>
                <a:gd name="connsiteX8" fmla="*/ 60146 w 89263"/>
                <a:gd name="connsiteY8" fmla="*/ 36153 h 134616"/>
                <a:gd name="connsiteX9" fmla="*/ 59353 w 89263"/>
                <a:gd name="connsiteY9" fmla="*/ 18310 h 134616"/>
                <a:gd name="connsiteX10" fmla="*/ 57171 w 89263"/>
                <a:gd name="connsiteY10" fmla="*/ 13750 h 134616"/>
                <a:gd name="connsiteX11" fmla="*/ 53600 w 89263"/>
                <a:gd name="connsiteY11" fmla="*/ 12362 h 134616"/>
                <a:gd name="connsiteX12" fmla="*/ 47054 w 89263"/>
                <a:gd name="connsiteY12" fmla="*/ 13948 h 134616"/>
                <a:gd name="connsiteX13" fmla="*/ 45864 w 89263"/>
                <a:gd name="connsiteY13" fmla="*/ 10776 h 134616"/>
                <a:gd name="connsiteX14" fmla="*/ 71254 w 89263"/>
                <a:gd name="connsiteY14" fmla="*/ 269 h 134616"/>
                <a:gd name="connsiteX15" fmla="*/ 75420 w 89263"/>
                <a:gd name="connsiteY15" fmla="*/ 269 h 134616"/>
                <a:gd name="connsiteX16" fmla="*/ 75420 w 89263"/>
                <a:gd name="connsiteY16" fmla="*/ 98605 h 134616"/>
                <a:gd name="connsiteX17" fmla="*/ 76015 w 89263"/>
                <a:gd name="connsiteY17" fmla="*/ 116844 h 134616"/>
                <a:gd name="connsiteX18" fmla="*/ 78395 w 89263"/>
                <a:gd name="connsiteY18" fmla="*/ 121603 h 134616"/>
                <a:gd name="connsiteX19" fmla="*/ 81966 w 89263"/>
                <a:gd name="connsiteY19" fmla="*/ 122792 h 134616"/>
                <a:gd name="connsiteX20" fmla="*/ 88710 w 89263"/>
                <a:gd name="connsiteY20" fmla="*/ 121206 h 134616"/>
                <a:gd name="connsiteX21" fmla="*/ 89702 w 89263"/>
                <a:gd name="connsiteY21" fmla="*/ 124378 h 134616"/>
                <a:gd name="connsiteX22" fmla="*/ 64312 w 89263"/>
                <a:gd name="connsiteY22" fmla="*/ 134886 h 134616"/>
                <a:gd name="connsiteX23" fmla="*/ 60146 w 89263"/>
                <a:gd name="connsiteY23" fmla="*/ 134886 h 134616"/>
                <a:gd name="connsiteX24" fmla="*/ 60146 w 89263"/>
                <a:gd name="connsiteY24" fmla="*/ 116250 h 134616"/>
                <a:gd name="connsiteX25" fmla="*/ 60146 w 89263"/>
                <a:gd name="connsiteY25" fmla="*/ 72434 h 134616"/>
                <a:gd name="connsiteX26" fmla="*/ 56774 w 89263"/>
                <a:gd name="connsiteY26" fmla="*/ 60935 h 134616"/>
                <a:gd name="connsiteX27" fmla="*/ 49435 w 89263"/>
                <a:gd name="connsiteY27" fmla="*/ 53203 h 134616"/>
                <a:gd name="connsiteX28" fmla="*/ 40508 w 89263"/>
                <a:gd name="connsiteY28" fmla="*/ 50428 h 134616"/>
                <a:gd name="connsiteX29" fmla="*/ 25829 w 89263"/>
                <a:gd name="connsiteY29" fmla="*/ 57763 h 134616"/>
                <a:gd name="connsiteX30" fmla="*/ 17498 w 89263"/>
                <a:gd name="connsiteY30" fmla="*/ 85916 h 134616"/>
                <a:gd name="connsiteX31" fmla="*/ 25631 w 89263"/>
                <a:gd name="connsiteY31" fmla="*/ 114862 h 134616"/>
                <a:gd name="connsiteX32" fmla="*/ 43880 w 89263"/>
                <a:gd name="connsiteY32" fmla="*/ 124775 h 134616"/>
                <a:gd name="connsiteX33" fmla="*/ 60146 w 89263"/>
                <a:gd name="connsiteY33" fmla="*/ 116250 h 13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263" h="134616">
                  <a:moveTo>
                    <a:pt x="60146" y="122792"/>
                  </a:moveTo>
                  <a:cubicBezTo>
                    <a:pt x="56030" y="127154"/>
                    <a:pt x="52013" y="130276"/>
                    <a:pt x="48046" y="132110"/>
                  </a:cubicBezTo>
                  <a:cubicBezTo>
                    <a:pt x="44079" y="133944"/>
                    <a:pt x="39764" y="134886"/>
                    <a:pt x="35152" y="134886"/>
                  </a:cubicBezTo>
                  <a:cubicBezTo>
                    <a:pt x="25879" y="134886"/>
                    <a:pt x="17746" y="131069"/>
                    <a:pt x="10754" y="123387"/>
                  </a:cubicBezTo>
                  <a:cubicBezTo>
                    <a:pt x="3861" y="115605"/>
                    <a:pt x="439" y="105544"/>
                    <a:pt x="439" y="93252"/>
                  </a:cubicBezTo>
                  <a:cubicBezTo>
                    <a:pt x="439" y="81108"/>
                    <a:pt x="4257" y="70006"/>
                    <a:pt x="11944" y="59944"/>
                  </a:cubicBezTo>
                  <a:cubicBezTo>
                    <a:pt x="19581" y="49783"/>
                    <a:pt x="29450" y="44678"/>
                    <a:pt x="41500" y="44678"/>
                  </a:cubicBezTo>
                  <a:cubicBezTo>
                    <a:pt x="49038" y="44678"/>
                    <a:pt x="55237" y="47057"/>
                    <a:pt x="60146" y="51816"/>
                  </a:cubicBezTo>
                  <a:lnTo>
                    <a:pt x="60146" y="36153"/>
                  </a:lnTo>
                  <a:cubicBezTo>
                    <a:pt x="60146" y="26389"/>
                    <a:pt x="59849" y="20441"/>
                    <a:pt x="59353" y="18310"/>
                  </a:cubicBezTo>
                  <a:cubicBezTo>
                    <a:pt x="58956" y="16079"/>
                    <a:pt x="58212" y="14543"/>
                    <a:pt x="57171" y="13750"/>
                  </a:cubicBezTo>
                  <a:cubicBezTo>
                    <a:pt x="56228" y="12858"/>
                    <a:pt x="55038" y="12362"/>
                    <a:pt x="53600" y="12362"/>
                  </a:cubicBezTo>
                  <a:cubicBezTo>
                    <a:pt x="52013" y="12362"/>
                    <a:pt x="49831" y="12907"/>
                    <a:pt x="47054" y="13948"/>
                  </a:cubicBezTo>
                  <a:lnTo>
                    <a:pt x="45864" y="10776"/>
                  </a:lnTo>
                  <a:lnTo>
                    <a:pt x="71254" y="269"/>
                  </a:lnTo>
                  <a:lnTo>
                    <a:pt x="75420" y="269"/>
                  </a:lnTo>
                  <a:lnTo>
                    <a:pt x="75420" y="98605"/>
                  </a:lnTo>
                  <a:cubicBezTo>
                    <a:pt x="75420" y="108518"/>
                    <a:pt x="75618" y="114614"/>
                    <a:pt x="76015" y="116844"/>
                  </a:cubicBezTo>
                  <a:cubicBezTo>
                    <a:pt x="76511" y="119124"/>
                    <a:pt x="77305" y="120710"/>
                    <a:pt x="78395" y="121603"/>
                  </a:cubicBezTo>
                  <a:cubicBezTo>
                    <a:pt x="79437" y="122396"/>
                    <a:pt x="80627" y="122792"/>
                    <a:pt x="81966" y="122792"/>
                  </a:cubicBezTo>
                  <a:cubicBezTo>
                    <a:pt x="83652" y="122792"/>
                    <a:pt x="85933" y="122296"/>
                    <a:pt x="88710" y="121206"/>
                  </a:cubicBezTo>
                  <a:lnTo>
                    <a:pt x="89702" y="124378"/>
                  </a:lnTo>
                  <a:lnTo>
                    <a:pt x="64312" y="134886"/>
                  </a:lnTo>
                  <a:lnTo>
                    <a:pt x="60146" y="134886"/>
                  </a:lnTo>
                  <a:close/>
                  <a:moveTo>
                    <a:pt x="60146" y="116250"/>
                  </a:moveTo>
                  <a:lnTo>
                    <a:pt x="60146" y="72434"/>
                  </a:lnTo>
                  <a:cubicBezTo>
                    <a:pt x="59749" y="68222"/>
                    <a:pt x="58609" y="64405"/>
                    <a:pt x="56774" y="60935"/>
                  </a:cubicBezTo>
                  <a:cubicBezTo>
                    <a:pt x="54889" y="57516"/>
                    <a:pt x="52460" y="54938"/>
                    <a:pt x="49435" y="53203"/>
                  </a:cubicBezTo>
                  <a:cubicBezTo>
                    <a:pt x="46360" y="51369"/>
                    <a:pt x="43384" y="50428"/>
                    <a:pt x="40508" y="50428"/>
                  </a:cubicBezTo>
                  <a:cubicBezTo>
                    <a:pt x="34954" y="50428"/>
                    <a:pt x="30045" y="52906"/>
                    <a:pt x="25829" y="57763"/>
                  </a:cubicBezTo>
                  <a:cubicBezTo>
                    <a:pt x="20275" y="64256"/>
                    <a:pt x="17498" y="73624"/>
                    <a:pt x="17498" y="85916"/>
                  </a:cubicBezTo>
                  <a:cubicBezTo>
                    <a:pt x="17498" y="98505"/>
                    <a:pt x="20176" y="108121"/>
                    <a:pt x="25631" y="114862"/>
                  </a:cubicBezTo>
                  <a:cubicBezTo>
                    <a:pt x="31036" y="121503"/>
                    <a:pt x="37136" y="124775"/>
                    <a:pt x="43880" y="124775"/>
                  </a:cubicBezTo>
                  <a:cubicBezTo>
                    <a:pt x="49435" y="124775"/>
                    <a:pt x="54840" y="121950"/>
                    <a:pt x="60146" y="11625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E44D7BDC-CDB1-6F62-50AE-AE876A43A138}"/>
                </a:ext>
              </a:extLst>
            </p:cNvPr>
            <p:cNvSpPr/>
            <p:nvPr/>
          </p:nvSpPr>
          <p:spPr>
            <a:xfrm>
              <a:off x="5842855" y="4638094"/>
              <a:ext cx="75377" cy="131841"/>
            </a:xfrm>
            <a:custGeom>
              <a:avLst/>
              <a:gdLst>
                <a:gd name="connsiteX0" fmla="*/ 32387 w 75377"/>
                <a:gd name="connsiteY0" fmla="*/ 53798 h 131841"/>
                <a:gd name="connsiteX1" fmla="*/ 32387 w 75377"/>
                <a:gd name="connsiteY1" fmla="*/ 109707 h 131841"/>
                <a:gd name="connsiteX2" fmla="*/ 34965 w 75377"/>
                <a:gd name="connsiteY2" fmla="*/ 124775 h 131841"/>
                <a:gd name="connsiteX3" fmla="*/ 44090 w 75377"/>
                <a:gd name="connsiteY3" fmla="*/ 128740 h 131841"/>
                <a:gd name="connsiteX4" fmla="*/ 51826 w 75377"/>
                <a:gd name="connsiteY4" fmla="*/ 128740 h 131841"/>
                <a:gd name="connsiteX5" fmla="*/ 51826 w 75377"/>
                <a:gd name="connsiteY5" fmla="*/ 132111 h 131841"/>
                <a:gd name="connsiteX6" fmla="*/ 1045 w 75377"/>
                <a:gd name="connsiteY6" fmla="*/ 132111 h 131841"/>
                <a:gd name="connsiteX7" fmla="*/ 1045 w 75377"/>
                <a:gd name="connsiteY7" fmla="*/ 128740 h 131841"/>
                <a:gd name="connsiteX8" fmla="*/ 4814 w 75377"/>
                <a:gd name="connsiteY8" fmla="*/ 128740 h 131841"/>
                <a:gd name="connsiteX9" fmla="*/ 11558 w 75377"/>
                <a:gd name="connsiteY9" fmla="*/ 126956 h 131841"/>
                <a:gd name="connsiteX10" fmla="*/ 15724 w 75377"/>
                <a:gd name="connsiteY10" fmla="*/ 121999 h 131841"/>
                <a:gd name="connsiteX11" fmla="*/ 16914 w 75377"/>
                <a:gd name="connsiteY11" fmla="*/ 109707 h 131841"/>
                <a:gd name="connsiteX12" fmla="*/ 16914 w 75377"/>
                <a:gd name="connsiteY12" fmla="*/ 53798 h 131841"/>
                <a:gd name="connsiteX13" fmla="*/ 450 w 75377"/>
                <a:gd name="connsiteY13" fmla="*/ 53798 h 131841"/>
                <a:gd name="connsiteX14" fmla="*/ 450 w 75377"/>
                <a:gd name="connsiteY14" fmla="*/ 47058 h 131841"/>
                <a:gd name="connsiteX15" fmla="*/ 16914 w 75377"/>
                <a:gd name="connsiteY15" fmla="*/ 47058 h 131841"/>
                <a:gd name="connsiteX16" fmla="*/ 16914 w 75377"/>
                <a:gd name="connsiteY16" fmla="*/ 41507 h 131841"/>
                <a:gd name="connsiteX17" fmla="*/ 21080 w 75377"/>
                <a:gd name="connsiteY17" fmla="*/ 20095 h 131841"/>
                <a:gd name="connsiteX18" fmla="*/ 33577 w 75377"/>
                <a:gd name="connsiteY18" fmla="*/ 5820 h 131841"/>
                <a:gd name="connsiteX19" fmla="*/ 52421 w 75377"/>
                <a:gd name="connsiteY19" fmla="*/ 269 h 131841"/>
                <a:gd name="connsiteX20" fmla="*/ 70472 w 75377"/>
                <a:gd name="connsiteY20" fmla="*/ 6613 h 131841"/>
                <a:gd name="connsiteX21" fmla="*/ 75828 w 75377"/>
                <a:gd name="connsiteY21" fmla="*/ 15931 h 131841"/>
                <a:gd name="connsiteX22" fmla="*/ 73249 w 75377"/>
                <a:gd name="connsiteY22" fmla="*/ 21284 h 131841"/>
                <a:gd name="connsiteX23" fmla="*/ 68092 w 75377"/>
                <a:gd name="connsiteY23" fmla="*/ 23663 h 131841"/>
                <a:gd name="connsiteX24" fmla="*/ 63728 w 75377"/>
                <a:gd name="connsiteY24" fmla="*/ 22275 h 131841"/>
                <a:gd name="connsiteX25" fmla="*/ 57777 w 75377"/>
                <a:gd name="connsiteY25" fmla="*/ 15733 h 131841"/>
                <a:gd name="connsiteX26" fmla="*/ 51628 w 75377"/>
                <a:gd name="connsiteY26" fmla="*/ 8794 h 131841"/>
                <a:gd name="connsiteX27" fmla="*/ 45082 w 75377"/>
                <a:gd name="connsiteY27" fmla="*/ 7009 h 131841"/>
                <a:gd name="connsiteX28" fmla="*/ 37941 w 75377"/>
                <a:gd name="connsiteY28" fmla="*/ 9389 h 131841"/>
                <a:gd name="connsiteX29" fmla="*/ 33577 w 75377"/>
                <a:gd name="connsiteY29" fmla="*/ 16328 h 131841"/>
                <a:gd name="connsiteX30" fmla="*/ 32387 w 75377"/>
                <a:gd name="connsiteY30" fmla="*/ 40912 h 131841"/>
                <a:gd name="connsiteX31" fmla="*/ 32387 w 75377"/>
                <a:gd name="connsiteY31" fmla="*/ 47058 h 131841"/>
                <a:gd name="connsiteX32" fmla="*/ 54206 w 75377"/>
                <a:gd name="connsiteY32" fmla="*/ 47058 h 131841"/>
                <a:gd name="connsiteX33" fmla="*/ 54206 w 75377"/>
                <a:gd name="connsiteY33" fmla="*/ 53798 h 1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5377" h="131841">
                  <a:moveTo>
                    <a:pt x="32387" y="53798"/>
                  </a:moveTo>
                  <a:lnTo>
                    <a:pt x="32387" y="109707"/>
                  </a:lnTo>
                  <a:cubicBezTo>
                    <a:pt x="32387" y="117638"/>
                    <a:pt x="33230" y="122693"/>
                    <a:pt x="34965" y="124775"/>
                  </a:cubicBezTo>
                  <a:cubicBezTo>
                    <a:pt x="37197" y="127451"/>
                    <a:pt x="40222" y="128740"/>
                    <a:pt x="44090" y="128740"/>
                  </a:cubicBezTo>
                  <a:lnTo>
                    <a:pt x="51826" y="128740"/>
                  </a:lnTo>
                  <a:lnTo>
                    <a:pt x="51826" y="132111"/>
                  </a:lnTo>
                  <a:lnTo>
                    <a:pt x="1045" y="132111"/>
                  </a:lnTo>
                  <a:lnTo>
                    <a:pt x="1045" y="128740"/>
                  </a:lnTo>
                  <a:lnTo>
                    <a:pt x="4814" y="128740"/>
                  </a:lnTo>
                  <a:cubicBezTo>
                    <a:pt x="7294" y="128740"/>
                    <a:pt x="9575" y="128145"/>
                    <a:pt x="11558" y="126956"/>
                  </a:cubicBezTo>
                  <a:cubicBezTo>
                    <a:pt x="13641" y="125667"/>
                    <a:pt x="15030" y="123982"/>
                    <a:pt x="15724" y="121999"/>
                  </a:cubicBezTo>
                  <a:cubicBezTo>
                    <a:pt x="16518" y="119918"/>
                    <a:pt x="16914" y="115804"/>
                    <a:pt x="16914" y="109707"/>
                  </a:cubicBezTo>
                  <a:lnTo>
                    <a:pt x="16914" y="53798"/>
                  </a:lnTo>
                  <a:lnTo>
                    <a:pt x="450" y="53798"/>
                  </a:lnTo>
                  <a:lnTo>
                    <a:pt x="450" y="47058"/>
                  </a:lnTo>
                  <a:lnTo>
                    <a:pt x="16914" y="47058"/>
                  </a:lnTo>
                  <a:lnTo>
                    <a:pt x="16914" y="41507"/>
                  </a:lnTo>
                  <a:cubicBezTo>
                    <a:pt x="16914" y="33080"/>
                    <a:pt x="18303" y="25943"/>
                    <a:pt x="21080" y="20095"/>
                  </a:cubicBezTo>
                  <a:cubicBezTo>
                    <a:pt x="23857" y="14147"/>
                    <a:pt x="28023" y="9389"/>
                    <a:pt x="33577" y="5820"/>
                  </a:cubicBezTo>
                  <a:cubicBezTo>
                    <a:pt x="39131" y="2152"/>
                    <a:pt x="45379" y="269"/>
                    <a:pt x="52421" y="269"/>
                  </a:cubicBezTo>
                  <a:cubicBezTo>
                    <a:pt x="58868" y="269"/>
                    <a:pt x="64918" y="2399"/>
                    <a:pt x="70472" y="6613"/>
                  </a:cubicBezTo>
                  <a:cubicBezTo>
                    <a:pt x="74043" y="9389"/>
                    <a:pt x="75828" y="12511"/>
                    <a:pt x="75828" y="15931"/>
                  </a:cubicBezTo>
                  <a:cubicBezTo>
                    <a:pt x="75828" y="17815"/>
                    <a:pt x="74935" y="19599"/>
                    <a:pt x="73249" y="21284"/>
                  </a:cubicBezTo>
                  <a:cubicBezTo>
                    <a:pt x="71662" y="22870"/>
                    <a:pt x="69927" y="23663"/>
                    <a:pt x="68092" y="23663"/>
                  </a:cubicBezTo>
                  <a:cubicBezTo>
                    <a:pt x="66753" y="23663"/>
                    <a:pt x="65315" y="23217"/>
                    <a:pt x="63728" y="22275"/>
                  </a:cubicBezTo>
                  <a:cubicBezTo>
                    <a:pt x="62141" y="21235"/>
                    <a:pt x="60157" y="19054"/>
                    <a:pt x="57777" y="15733"/>
                  </a:cubicBezTo>
                  <a:cubicBezTo>
                    <a:pt x="55496" y="12313"/>
                    <a:pt x="53463" y="9983"/>
                    <a:pt x="51628" y="8794"/>
                  </a:cubicBezTo>
                  <a:cubicBezTo>
                    <a:pt x="49644" y="7604"/>
                    <a:pt x="47462" y="7009"/>
                    <a:pt x="45082" y="7009"/>
                  </a:cubicBezTo>
                  <a:cubicBezTo>
                    <a:pt x="42305" y="7009"/>
                    <a:pt x="39924" y="7802"/>
                    <a:pt x="37941" y="9389"/>
                  </a:cubicBezTo>
                  <a:cubicBezTo>
                    <a:pt x="35957" y="10876"/>
                    <a:pt x="34469" y="13156"/>
                    <a:pt x="33577" y="16328"/>
                  </a:cubicBezTo>
                  <a:cubicBezTo>
                    <a:pt x="32783" y="19500"/>
                    <a:pt x="32387" y="27728"/>
                    <a:pt x="32387" y="40912"/>
                  </a:cubicBezTo>
                  <a:lnTo>
                    <a:pt x="32387" y="47058"/>
                  </a:lnTo>
                  <a:lnTo>
                    <a:pt x="54206" y="47058"/>
                  </a:lnTo>
                  <a:lnTo>
                    <a:pt x="54206" y="5379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8179088-4AAF-1AFA-B7E9-F583D51FCA52}"/>
                </a:ext>
              </a:extLst>
            </p:cNvPr>
            <p:cNvSpPr/>
            <p:nvPr/>
          </p:nvSpPr>
          <p:spPr>
            <a:xfrm>
              <a:off x="5904630" y="4637896"/>
              <a:ext cx="43243" cy="132039"/>
            </a:xfrm>
            <a:custGeom>
              <a:avLst/>
              <a:gdLst>
                <a:gd name="connsiteX0" fmla="*/ 29813 w 43243"/>
                <a:gd name="connsiteY0" fmla="*/ 269 h 132039"/>
                <a:gd name="connsiteX1" fmla="*/ 29813 w 43243"/>
                <a:gd name="connsiteY1" fmla="*/ 113078 h 132039"/>
                <a:gd name="connsiteX2" fmla="*/ 31003 w 43243"/>
                <a:gd name="connsiteY2" fmla="*/ 123783 h 132039"/>
                <a:gd name="connsiteX3" fmla="*/ 34573 w 43243"/>
                <a:gd name="connsiteY3" fmla="*/ 127749 h 132039"/>
                <a:gd name="connsiteX4" fmla="*/ 43698 w 43243"/>
                <a:gd name="connsiteY4" fmla="*/ 128938 h 132039"/>
                <a:gd name="connsiteX5" fmla="*/ 43698 w 43243"/>
                <a:gd name="connsiteY5" fmla="*/ 132309 h 132039"/>
                <a:gd name="connsiteX6" fmla="*/ 2042 w 43243"/>
                <a:gd name="connsiteY6" fmla="*/ 132309 h 132039"/>
                <a:gd name="connsiteX7" fmla="*/ 2042 w 43243"/>
                <a:gd name="connsiteY7" fmla="*/ 128938 h 132039"/>
                <a:gd name="connsiteX8" fmla="*/ 9977 w 43243"/>
                <a:gd name="connsiteY8" fmla="*/ 127749 h 132039"/>
                <a:gd name="connsiteX9" fmla="*/ 13349 w 43243"/>
                <a:gd name="connsiteY9" fmla="*/ 123783 h 132039"/>
                <a:gd name="connsiteX10" fmla="*/ 14539 w 43243"/>
                <a:gd name="connsiteY10" fmla="*/ 113078 h 132039"/>
                <a:gd name="connsiteX11" fmla="*/ 14539 w 43243"/>
                <a:gd name="connsiteY11" fmla="*/ 35757 h 132039"/>
                <a:gd name="connsiteX12" fmla="*/ 13745 w 43243"/>
                <a:gd name="connsiteY12" fmla="*/ 18310 h 132039"/>
                <a:gd name="connsiteX13" fmla="*/ 11762 w 43243"/>
                <a:gd name="connsiteY13" fmla="*/ 13750 h 132039"/>
                <a:gd name="connsiteX14" fmla="*/ 7993 w 43243"/>
                <a:gd name="connsiteY14" fmla="*/ 12362 h 132039"/>
                <a:gd name="connsiteX15" fmla="*/ 2042 w 43243"/>
                <a:gd name="connsiteY15" fmla="*/ 13948 h 132039"/>
                <a:gd name="connsiteX16" fmla="*/ 455 w 43243"/>
                <a:gd name="connsiteY16" fmla="*/ 10776 h 132039"/>
                <a:gd name="connsiteX17" fmla="*/ 25647 w 43243"/>
                <a:gd name="connsiteY17" fmla="*/ 269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813" y="269"/>
                  </a:moveTo>
                  <a:lnTo>
                    <a:pt x="29813" y="113078"/>
                  </a:lnTo>
                  <a:cubicBezTo>
                    <a:pt x="29813" y="118381"/>
                    <a:pt x="30210" y="121950"/>
                    <a:pt x="31003" y="123783"/>
                  </a:cubicBezTo>
                  <a:cubicBezTo>
                    <a:pt x="31797" y="125518"/>
                    <a:pt x="32987" y="126856"/>
                    <a:pt x="34573" y="127749"/>
                  </a:cubicBezTo>
                  <a:cubicBezTo>
                    <a:pt x="36260" y="128542"/>
                    <a:pt x="39334" y="128938"/>
                    <a:pt x="43698" y="128938"/>
                  </a:cubicBezTo>
                  <a:lnTo>
                    <a:pt x="43698" y="132309"/>
                  </a:lnTo>
                  <a:lnTo>
                    <a:pt x="2042" y="132309"/>
                  </a:lnTo>
                  <a:lnTo>
                    <a:pt x="2042" y="128938"/>
                  </a:lnTo>
                  <a:cubicBezTo>
                    <a:pt x="5861" y="128938"/>
                    <a:pt x="8489" y="128542"/>
                    <a:pt x="9977" y="127749"/>
                  </a:cubicBezTo>
                  <a:cubicBezTo>
                    <a:pt x="11415" y="126956"/>
                    <a:pt x="12555" y="125667"/>
                    <a:pt x="13349" y="123783"/>
                  </a:cubicBezTo>
                  <a:cubicBezTo>
                    <a:pt x="14142" y="121950"/>
                    <a:pt x="14539" y="118381"/>
                    <a:pt x="14539" y="113078"/>
                  </a:cubicBezTo>
                  <a:lnTo>
                    <a:pt x="14539" y="35757"/>
                  </a:lnTo>
                  <a:cubicBezTo>
                    <a:pt x="14539" y="26240"/>
                    <a:pt x="14241" y="20441"/>
                    <a:pt x="13745" y="18310"/>
                  </a:cubicBezTo>
                  <a:cubicBezTo>
                    <a:pt x="13349" y="16079"/>
                    <a:pt x="12654" y="14543"/>
                    <a:pt x="11762" y="13750"/>
                  </a:cubicBezTo>
                  <a:cubicBezTo>
                    <a:pt x="10820" y="12858"/>
                    <a:pt x="9580" y="12362"/>
                    <a:pt x="7993" y="12362"/>
                  </a:cubicBezTo>
                  <a:cubicBezTo>
                    <a:pt x="6406" y="12362"/>
                    <a:pt x="4422" y="12907"/>
                    <a:pt x="2042" y="13948"/>
                  </a:cubicBezTo>
                  <a:lnTo>
                    <a:pt x="455" y="10776"/>
                  </a:lnTo>
                  <a:lnTo>
                    <a:pt x="25647" y="269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B4EAB022-2E3D-4964-6786-FBA43A7C447E}"/>
                </a:ext>
              </a:extLst>
            </p:cNvPr>
            <p:cNvSpPr/>
            <p:nvPr/>
          </p:nvSpPr>
          <p:spPr>
            <a:xfrm>
              <a:off x="5958100" y="4682305"/>
              <a:ext cx="82122" cy="90207"/>
            </a:xfrm>
            <a:custGeom>
              <a:avLst/>
              <a:gdLst>
                <a:gd name="connsiteX0" fmla="*/ 41719 w 82122"/>
                <a:gd name="connsiteY0" fmla="*/ 269 h 90207"/>
                <a:gd name="connsiteX1" fmla="*/ 72663 w 82122"/>
                <a:gd name="connsiteY1" fmla="*/ 14940 h 90207"/>
                <a:gd name="connsiteX2" fmla="*/ 82582 w 82122"/>
                <a:gd name="connsiteY2" fmla="*/ 43886 h 90207"/>
                <a:gd name="connsiteX3" fmla="*/ 77027 w 82122"/>
                <a:gd name="connsiteY3" fmla="*/ 66884 h 90207"/>
                <a:gd name="connsiteX4" fmla="*/ 61952 w 82122"/>
                <a:gd name="connsiteY4" fmla="*/ 84529 h 90207"/>
                <a:gd name="connsiteX5" fmla="*/ 40727 w 82122"/>
                <a:gd name="connsiteY5" fmla="*/ 90477 h 90207"/>
                <a:gd name="connsiteX6" fmla="*/ 10179 w 82122"/>
                <a:gd name="connsiteY6" fmla="*/ 75211 h 90207"/>
                <a:gd name="connsiteX7" fmla="*/ 459 w 82122"/>
                <a:gd name="connsiteY7" fmla="*/ 46265 h 90207"/>
                <a:gd name="connsiteX8" fmla="*/ 6212 w 82122"/>
                <a:gd name="connsiteY8" fmla="*/ 23069 h 90207"/>
                <a:gd name="connsiteX9" fmla="*/ 21486 w 82122"/>
                <a:gd name="connsiteY9" fmla="*/ 5820 h 90207"/>
                <a:gd name="connsiteX10" fmla="*/ 41719 w 82122"/>
                <a:gd name="connsiteY10" fmla="*/ 269 h 90207"/>
                <a:gd name="connsiteX11" fmla="*/ 38743 w 82122"/>
                <a:gd name="connsiteY11" fmla="*/ 6415 h 90207"/>
                <a:gd name="connsiteX12" fmla="*/ 28825 w 82122"/>
                <a:gd name="connsiteY12" fmla="*/ 9389 h 90207"/>
                <a:gd name="connsiteX13" fmla="*/ 20692 w 82122"/>
                <a:gd name="connsiteY13" fmla="*/ 19500 h 90207"/>
                <a:gd name="connsiteX14" fmla="*/ 17717 w 82122"/>
                <a:gd name="connsiteY14" fmla="*/ 38335 h 90207"/>
                <a:gd name="connsiteX15" fmla="*/ 25056 w 82122"/>
                <a:gd name="connsiteY15" fmla="*/ 70453 h 90207"/>
                <a:gd name="connsiteX16" fmla="*/ 44694 w 82122"/>
                <a:gd name="connsiteY16" fmla="*/ 83934 h 90207"/>
                <a:gd name="connsiteX17" fmla="*/ 59373 w 82122"/>
                <a:gd name="connsiteY17" fmla="*/ 76599 h 90207"/>
                <a:gd name="connsiteX18" fmla="*/ 65324 w 82122"/>
                <a:gd name="connsiteY18" fmla="*/ 51023 h 90207"/>
                <a:gd name="connsiteX19" fmla="*/ 55604 w 82122"/>
                <a:gd name="connsiteY19" fmla="*/ 15337 h 90207"/>
                <a:gd name="connsiteX20" fmla="*/ 38743 w 82122"/>
                <a:gd name="connsiteY20" fmla="*/ 6415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719" y="269"/>
                  </a:moveTo>
                  <a:cubicBezTo>
                    <a:pt x="54513" y="269"/>
                    <a:pt x="64828" y="5176"/>
                    <a:pt x="72663" y="14940"/>
                  </a:cubicBezTo>
                  <a:cubicBezTo>
                    <a:pt x="79259" y="23416"/>
                    <a:pt x="82582" y="33081"/>
                    <a:pt x="82582" y="43886"/>
                  </a:cubicBezTo>
                  <a:cubicBezTo>
                    <a:pt x="82582" y="51420"/>
                    <a:pt x="80697" y="59102"/>
                    <a:pt x="77027" y="66884"/>
                  </a:cubicBezTo>
                  <a:cubicBezTo>
                    <a:pt x="73457" y="74715"/>
                    <a:pt x="68399" y="80564"/>
                    <a:pt x="61952" y="84529"/>
                  </a:cubicBezTo>
                  <a:cubicBezTo>
                    <a:pt x="55604" y="88494"/>
                    <a:pt x="48513" y="90477"/>
                    <a:pt x="40727" y="90477"/>
                  </a:cubicBezTo>
                  <a:cubicBezTo>
                    <a:pt x="27883" y="90477"/>
                    <a:pt x="17717" y="85421"/>
                    <a:pt x="10179" y="75211"/>
                  </a:cubicBezTo>
                  <a:cubicBezTo>
                    <a:pt x="3683" y="66636"/>
                    <a:pt x="459" y="56971"/>
                    <a:pt x="459" y="46265"/>
                  </a:cubicBezTo>
                  <a:cubicBezTo>
                    <a:pt x="459" y="38483"/>
                    <a:pt x="2344" y="30751"/>
                    <a:pt x="6212" y="23069"/>
                  </a:cubicBezTo>
                  <a:cubicBezTo>
                    <a:pt x="10179" y="15287"/>
                    <a:pt x="15237" y="9538"/>
                    <a:pt x="21486" y="5820"/>
                  </a:cubicBezTo>
                  <a:cubicBezTo>
                    <a:pt x="27833" y="2153"/>
                    <a:pt x="34578" y="269"/>
                    <a:pt x="41719" y="269"/>
                  </a:cubicBezTo>
                  <a:close/>
                  <a:moveTo>
                    <a:pt x="38743" y="6415"/>
                  </a:moveTo>
                  <a:cubicBezTo>
                    <a:pt x="35421" y="6415"/>
                    <a:pt x="32098" y="7406"/>
                    <a:pt x="28825" y="9389"/>
                  </a:cubicBezTo>
                  <a:cubicBezTo>
                    <a:pt x="25503" y="11272"/>
                    <a:pt x="22775" y="14643"/>
                    <a:pt x="20692" y="19500"/>
                  </a:cubicBezTo>
                  <a:cubicBezTo>
                    <a:pt x="18709" y="24407"/>
                    <a:pt x="17717" y="30702"/>
                    <a:pt x="17717" y="38335"/>
                  </a:cubicBezTo>
                  <a:cubicBezTo>
                    <a:pt x="17717" y="50775"/>
                    <a:pt x="20147" y="61481"/>
                    <a:pt x="25056" y="70453"/>
                  </a:cubicBezTo>
                  <a:cubicBezTo>
                    <a:pt x="30065" y="79473"/>
                    <a:pt x="36611" y="83934"/>
                    <a:pt x="44694" y="83934"/>
                  </a:cubicBezTo>
                  <a:cubicBezTo>
                    <a:pt x="50645" y="83934"/>
                    <a:pt x="55505" y="81505"/>
                    <a:pt x="59373" y="76599"/>
                  </a:cubicBezTo>
                  <a:cubicBezTo>
                    <a:pt x="63340" y="71592"/>
                    <a:pt x="65324" y="63067"/>
                    <a:pt x="65324" y="51023"/>
                  </a:cubicBezTo>
                  <a:cubicBezTo>
                    <a:pt x="65324" y="35856"/>
                    <a:pt x="62051" y="23961"/>
                    <a:pt x="55604" y="15337"/>
                  </a:cubicBezTo>
                  <a:cubicBezTo>
                    <a:pt x="51240" y="9389"/>
                    <a:pt x="45587" y="6415"/>
                    <a:pt x="38743" y="6415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95041096-3226-0796-8CF5-27E47B68F4B7}"/>
                </a:ext>
              </a:extLst>
            </p:cNvPr>
            <p:cNvSpPr/>
            <p:nvPr/>
          </p:nvSpPr>
          <p:spPr>
            <a:xfrm>
              <a:off x="6048081" y="4684883"/>
              <a:ext cx="134489" cy="87630"/>
            </a:xfrm>
            <a:custGeom>
              <a:avLst/>
              <a:gdLst>
                <a:gd name="connsiteX0" fmla="*/ 467 w 134489"/>
                <a:gd name="connsiteY0" fmla="*/ 269 h 87630"/>
                <a:gd name="connsiteX1" fmla="*/ 36172 w 134489"/>
                <a:gd name="connsiteY1" fmla="*/ 269 h 87630"/>
                <a:gd name="connsiteX2" fmla="*/ 36172 w 134489"/>
                <a:gd name="connsiteY2" fmla="*/ 3639 h 87630"/>
                <a:gd name="connsiteX3" fmla="*/ 29626 w 134489"/>
                <a:gd name="connsiteY3" fmla="*/ 5424 h 87630"/>
                <a:gd name="connsiteX4" fmla="*/ 28238 w 134489"/>
                <a:gd name="connsiteY4" fmla="*/ 9389 h 87630"/>
                <a:gd name="connsiteX5" fmla="*/ 29825 w 134489"/>
                <a:gd name="connsiteY5" fmla="*/ 16526 h 87630"/>
                <a:gd name="connsiteX6" fmla="*/ 47875 w 134489"/>
                <a:gd name="connsiteY6" fmla="*/ 65298 h 87630"/>
                <a:gd name="connsiteX7" fmla="*/ 66323 w 134489"/>
                <a:gd name="connsiteY7" fmla="*/ 25448 h 87630"/>
                <a:gd name="connsiteX8" fmla="*/ 61364 w 134489"/>
                <a:gd name="connsiteY8" fmla="*/ 12958 h 87630"/>
                <a:gd name="connsiteX9" fmla="*/ 55612 w 134489"/>
                <a:gd name="connsiteY9" fmla="*/ 5225 h 87630"/>
                <a:gd name="connsiteX10" fmla="*/ 47875 w 134489"/>
                <a:gd name="connsiteY10" fmla="*/ 3639 h 87630"/>
                <a:gd name="connsiteX11" fmla="*/ 47875 w 134489"/>
                <a:gd name="connsiteY11" fmla="*/ 269 h 87630"/>
                <a:gd name="connsiteX12" fmla="*/ 88540 w 134489"/>
                <a:gd name="connsiteY12" fmla="*/ 269 h 87630"/>
                <a:gd name="connsiteX13" fmla="*/ 88540 w 134489"/>
                <a:gd name="connsiteY13" fmla="*/ 3639 h 87630"/>
                <a:gd name="connsiteX14" fmla="*/ 79018 w 134489"/>
                <a:gd name="connsiteY14" fmla="*/ 6217 h 87630"/>
                <a:gd name="connsiteX15" fmla="*/ 77035 w 134489"/>
                <a:gd name="connsiteY15" fmla="*/ 10777 h 87630"/>
                <a:gd name="connsiteX16" fmla="*/ 77828 w 134489"/>
                <a:gd name="connsiteY16" fmla="*/ 14742 h 87630"/>
                <a:gd name="connsiteX17" fmla="*/ 97268 w 134489"/>
                <a:gd name="connsiteY17" fmla="*/ 63513 h 87630"/>
                <a:gd name="connsiteX18" fmla="*/ 115121 w 134489"/>
                <a:gd name="connsiteY18" fmla="*/ 16526 h 87630"/>
                <a:gd name="connsiteX19" fmla="*/ 116906 w 134489"/>
                <a:gd name="connsiteY19" fmla="*/ 8398 h 87630"/>
                <a:gd name="connsiteX20" fmla="*/ 115121 w 134489"/>
                <a:gd name="connsiteY20" fmla="*/ 5225 h 87630"/>
                <a:gd name="connsiteX21" fmla="*/ 107979 w 134489"/>
                <a:gd name="connsiteY21" fmla="*/ 3639 h 87630"/>
                <a:gd name="connsiteX22" fmla="*/ 107979 w 134489"/>
                <a:gd name="connsiteY22" fmla="*/ 269 h 87630"/>
                <a:gd name="connsiteX23" fmla="*/ 134957 w 134489"/>
                <a:gd name="connsiteY23" fmla="*/ 269 h 87630"/>
                <a:gd name="connsiteX24" fmla="*/ 134957 w 134489"/>
                <a:gd name="connsiteY24" fmla="*/ 3639 h 87630"/>
                <a:gd name="connsiteX25" fmla="*/ 123055 w 134489"/>
                <a:gd name="connsiteY25" fmla="*/ 14742 h 87630"/>
                <a:gd name="connsiteX26" fmla="*/ 94491 w 134489"/>
                <a:gd name="connsiteY26" fmla="*/ 87899 h 87630"/>
                <a:gd name="connsiteX27" fmla="*/ 90722 w 134489"/>
                <a:gd name="connsiteY27" fmla="*/ 87899 h 87630"/>
                <a:gd name="connsiteX28" fmla="*/ 69497 w 134489"/>
                <a:gd name="connsiteY28" fmla="*/ 33576 h 87630"/>
                <a:gd name="connsiteX29" fmla="*/ 44702 w 134489"/>
                <a:gd name="connsiteY29" fmla="*/ 87899 h 87630"/>
                <a:gd name="connsiteX30" fmla="*/ 41330 w 134489"/>
                <a:gd name="connsiteY30" fmla="*/ 87899 h 87630"/>
                <a:gd name="connsiteX31" fmla="*/ 13955 w 134489"/>
                <a:gd name="connsiteY31" fmla="*/ 16526 h 87630"/>
                <a:gd name="connsiteX32" fmla="*/ 8600 w 134489"/>
                <a:gd name="connsiteY32" fmla="*/ 7208 h 87630"/>
                <a:gd name="connsiteX33" fmla="*/ 467 w 134489"/>
                <a:gd name="connsiteY33" fmla="*/ 3639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4489" h="87630">
                  <a:moveTo>
                    <a:pt x="467" y="269"/>
                  </a:moveTo>
                  <a:lnTo>
                    <a:pt x="36172" y="269"/>
                  </a:lnTo>
                  <a:lnTo>
                    <a:pt x="36172" y="3639"/>
                  </a:lnTo>
                  <a:cubicBezTo>
                    <a:pt x="32850" y="3937"/>
                    <a:pt x="30668" y="4532"/>
                    <a:pt x="29626" y="5424"/>
                  </a:cubicBezTo>
                  <a:cubicBezTo>
                    <a:pt x="28684" y="6365"/>
                    <a:pt x="28238" y="7704"/>
                    <a:pt x="28238" y="9389"/>
                  </a:cubicBezTo>
                  <a:cubicBezTo>
                    <a:pt x="28238" y="11372"/>
                    <a:pt x="28733" y="13751"/>
                    <a:pt x="29825" y="16526"/>
                  </a:cubicBezTo>
                  <a:lnTo>
                    <a:pt x="47875" y="65298"/>
                  </a:lnTo>
                  <a:lnTo>
                    <a:pt x="66323" y="25448"/>
                  </a:lnTo>
                  <a:lnTo>
                    <a:pt x="61364" y="12958"/>
                  </a:lnTo>
                  <a:cubicBezTo>
                    <a:pt x="59876" y="9290"/>
                    <a:pt x="57992" y="6712"/>
                    <a:pt x="55612" y="5225"/>
                  </a:cubicBezTo>
                  <a:cubicBezTo>
                    <a:pt x="54124" y="4432"/>
                    <a:pt x="51545" y="3937"/>
                    <a:pt x="47875" y="3639"/>
                  </a:cubicBezTo>
                  <a:lnTo>
                    <a:pt x="47875" y="269"/>
                  </a:lnTo>
                  <a:lnTo>
                    <a:pt x="88540" y="269"/>
                  </a:lnTo>
                  <a:lnTo>
                    <a:pt x="88540" y="3639"/>
                  </a:lnTo>
                  <a:cubicBezTo>
                    <a:pt x="84027" y="3937"/>
                    <a:pt x="80853" y="4779"/>
                    <a:pt x="79018" y="6217"/>
                  </a:cubicBezTo>
                  <a:cubicBezTo>
                    <a:pt x="77680" y="7158"/>
                    <a:pt x="77035" y="8695"/>
                    <a:pt x="77035" y="10777"/>
                  </a:cubicBezTo>
                  <a:cubicBezTo>
                    <a:pt x="77035" y="12115"/>
                    <a:pt x="77283" y="13453"/>
                    <a:pt x="77828" y="14742"/>
                  </a:cubicBezTo>
                  <a:lnTo>
                    <a:pt x="97268" y="63513"/>
                  </a:lnTo>
                  <a:lnTo>
                    <a:pt x="115121" y="16526"/>
                  </a:lnTo>
                  <a:cubicBezTo>
                    <a:pt x="116311" y="13106"/>
                    <a:pt x="116906" y="10380"/>
                    <a:pt x="116906" y="8398"/>
                  </a:cubicBezTo>
                  <a:cubicBezTo>
                    <a:pt x="116906" y="7208"/>
                    <a:pt x="116311" y="6167"/>
                    <a:pt x="115121" y="5225"/>
                  </a:cubicBezTo>
                  <a:cubicBezTo>
                    <a:pt x="113930" y="4333"/>
                    <a:pt x="111550" y="3788"/>
                    <a:pt x="107979" y="3639"/>
                  </a:cubicBezTo>
                  <a:lnTo>
                    <a:pt x="107979" y="269"/>
                  </a:lnTo>
                  <a:lnTo>
                    <a:pt x="134957" y="269"/>
                  </a:lnTo>
                  <a:lnTo>
                    <a:pt x="134957" y="3639"/>
                  </a:lnTo>
                  <a:cubicBezTo>
                    <a:pt x="129502" y="4432"/>
                    <a:pt x="125535" y="8150"/>
                    <a:pt x="123055" y="14742"/>
                  </a:cubicBezTo>
                  <a:lnTo>
                    <a:pt x="94491" y="87899"/>
                  </a:lnTo>
                  <a:lnTo>
                    <a:pt x="90722" y="87899"/>
                  </a:lnTo>
                  <a:lnTo>
                    <a:pt x="69497" y="33576"/>
                  </a:lnTo>
                  <a:lnTo>
                    <a:pt x="44702" y="87899"/>
                  </a:lnTo>
                  <a:lnTo>
                    <a:pt x="41330" y="87899"/>
                  </a:lnTo>
                  <a:lnTo>
                    <a:pt x="13955" y="16526"/>
                  </a:lnTo>
                  <a:cubicBezTo>
                    <a:pt x="12071" y="11917"/>
                    <a:pt x="10286" y="8794"/>
                    <a:pt x="8600" y="7208"/>
                  </a:cubicBezTo>
                  <a:cubicBezTo>
                    <a:pt x="6864" y="5622"/>
                    <a:pt x="4137" y="4432"/>
                    <a:pt x="467" y="3639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E1EE2AB7-9D28-A6D6-6AA4-3A2C4F293C9B}"/>
                </a:ext>
              </a:extLst>
            </p:cNvPr>
            <p:cNvSpPr/>
            <p:nvPr/>
          </p:nvSpPr>
          <p:spPr>
            <a:xfrm>
              <a:off x="6191445" y="4682305"/>
              <a:ext cx="71807" cy="90207"/>
            </a:xfrm>
            <a:custGeom>
              <a:avLst/>
              <a:gdLst>
                <a:gd name="connsiteX0" fmla="*/ 13570 w 71807"/>
                <a:gd name="connsiteY0" fmla="*/ 34964 h 90207"/>
                <a:gd name="connsiteX1" fmla="*/ 22694 w 71807"/>
                <a:gd name="connsiteY1" fmla="*/ 64505 h 90207"/>
                <a:gd name="connsiteX2" fmla="*/ 44514 w 71807"/>
                <a:gd name="connsiteY2" fmla="*/ 75409 h 90207"/>
                <a:gd name="connsiteX3" fmla="*/ 59193 w 71807"/>
                <a:gd name="connsiteY3" fmla="*/ 70849 h 90207"/>
                <a:gd name="connsiteX4" fmla="*/ 69508 w 71807"/>
                <a:gd name="connsiteY4" fmla="*/ 54988 h 90207"/>
                <a:gd name="connsiteX5" fmla="*/ 72285 w 71807"/>
                <a:gd name="connsiteY5" fmla="*/ 56971 h 90207"/>
                <a:gd name="connsiteX6" fmla="*/ 60978 w 71807"/>
                <a:gd name="connsiteY6" fmla="*/ 80167 h 90207"/>
                <a:gd name="connsiteX7" fmla="*/ 37572 w 71807"/>
                <a:gd name="connsiteY7" fmla="*/ 90477 h 90207"/>
                <a:gd name="connsiteX8" fmla="*/ 11388 w 71807"/>
                <a:gd name="connsiteY8" fmla="*/ 78581 h 90207"/>
                <a:gd name="connsiteX9" fmla="*/ 478 w 71807"/>
                <a:gd name="connsiteY9" fmla="*/ 46463 h 90207"/>
                <a:gd name="connsiteX10" fmla="*/ 11586 w 71807"/>
                <a:gd name="connsiteY10" fmla="*/ 12561 h 90207"/>
                <a:gd name="connsiteX11" fmla="*/ 39753 w 71807"/>
                <a:gd name="connsiteY11" fmla="*/ 269 h 90207"/>
                <a:gd name="connsiteX12" fmla="*/ 63160 w 71807"/>
                <a:gd name="connsiteY12" fmla="*/ 9785 h 90207"/>
                <a:gd name="connsiteX13" fmla="*/ 72285 w 71807"/>
                <a:gd name="connsiteY13" fmla="*/ 34964 h 90207"/>
                <a:gd name="connsiteX14" fmla="*/ 13570 w 71807"/>
                <a:gd name="connsiteY14" fmla="*/ 29413 h 90207"/>
                <a:gd name="connsiteX15" fmla="*/ 53044 w 71807"/>
                <a:gd name="connsiteY15" fmla="*/ 29413 h 90207"/>
                <a:gd name="connsiteX16" fmla="*/ 51060 w 71807"/>
                <a:gd name="connsiteY16" fmla="*/ 17914 h 90207"/>
                <a:gd name="connsiteX17" fmla="*/ 44117 w 71807"/>
                <a:gd name="connsiteY17" fmla="*/ 9785 h 90207"/>
                <a:gd name="connsiteX18" fmla="*/ 34398 w 71807"/>
                <a:gd name="connsiteY18" fmla="*/ 6812 h 90207"/>
                <a:gd name="connsiteX19" fmla="*/ 20711 w 71807"/>
                <a:gd name="connsiteY19" fmla="*/ 12958 h 90207"/>
                <a:gd name="connsiteX20" fmla="*/ 13570 w 71807"/>
                <a:gd name="connsiteY20" fmla="*/ 29413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570" y="34964"/>
                  </a:moveTo>
                  <a:cubicBezTo>
                    <a:pt x="13570" y="47554"/>
                    <a:pt x="16595" y="57367"/>
                    <a:pt x="22694" y="64505"/>
                  </a:cubicBezTo>
                  <a:cubicBezTo>
                    <a:pt x="28893" y="71791"/>
                    <a:pt x="36183" y="75409"/>
                    <a:pt x="44514" y="75409"/>
                  </a:cubicBezTo>
                  <a:cubicBezTo>
                    <a:pt x="50167" y="75409"/>
                    <a:pt x="55077" y="73922"/>
                    <a:pt x="59193" y="70849"/>
                  </a:cubicBezTo>
                  <a:cubicBezTo>
                    <a:pt x="63259" y="67677"/>
                    <a:pt x="66731" y="62423"/>
                    <a:pt x="69508" y="54988"/>
                  </a:cubicBezTo>
                  <a:lnTo>
                    <a:pt x="72285" y="56971"/>
                  </a:lnTo>
                  <a:cubicBezTo>
                    <a:pt x="71095" y="65447"/>
                    <a:pt x="67326" y="73179"/>
                    <a:pt x="60978" y="80167"/>
                  </a:cubicBezTo>
                  <a:cubicBezTo>
                    <a:pt x="54730" y="87057"/>
                    <a:pt x="46944" y="90477"/>
                    <a:pt x="37572" y="90477"/>
                  </a:cubicBezTo>
                  <a:cubicBezTo>
                    <a:pt x="27356" y="90477"/>
                    <a:pt x="18628" y="86511"/>
                    <a:pt x="11388" y="78581"/>
                  </a:cubicBezTo>
                  <a:cubicBezTo>
                    <a:pt x="4098" y="70651"/>
                    <a:pt x="478" y="59945"/>
                    <a:pt x="478" y="46463"/>
                  </a:cubicBezTo>
                  <a:cubicBezTo>
                    <a:pt x="478" y="31941"/>
                    <a:pt x="4147" y="20640"/>
                    <a:pt x="11586" y="12561"/>
                  </a:cubicBezTo>
                  <a:cubicBezTo>
                    <a:pt x="18975" y="4383"/>
                    <a:pt x="28348" y="269"/>
                    <a:pt x="39753" y="269"/>
                  </a:cubicBezTo>
                  <a:cubicBezTo>
                    <a:pt x="49275" y="269"/>
                    <a:pt x="57061" y="3441"/>
                    <a:pt x="63160" y="9785"/>
                  </a:cubicBezTo>
                  <a:cubicBezTo>
                    <a:pt x="69210" y="16031"/>
                    <a:pt x="72285" y="24407"/>
                    <a:pt x="72285" y="34964"/>
                  </a:cubicBezTo>
                  <a:close/>
                  <a:moveTo>
                    <a:pt x="13570" y="29413"/>
                  </a:moveTo>
                  <a:lnTo>
                    <a:pt x="53044" y="29413"/>
                  </a:lnTo>
                  <a:cubicBezTo>
                    <a:pt x="52647" y="24010"/>
                    <a:pt x="51953" y="20194"/>
                    <a:pt x="51060" y="17914"/>
                  </a:cubicBezTo>
                  <a:cubicBezTo>
                    <a:pt x="49473" y="14494"/>
                    <a:pt x="47142" y="11768"/>
                    <a:pt x="44117" y="9785"/>
                  </a:cubicBezTo>
                  <a:cubicBezTo>
                    <a:pt x="41043" y="7803"/>
                    <a:pt x="37819" y="6812"/>
                    <a:pt x="34398" y="6812"/>
                  </a:cubicBezTo>
                  <a:cubicBezTo>
                    <a:pt x="29339" y="6812"/>
                    <a:pt x="24777" y="8893"/>
                    <a:pt x="20711" y="12958"/>
                  </a:cubicBezTo>
                  <a:cubicBezTo>
                    <a:pt x="16595" y="16923"/>
                    <a:pt x="14214" y="22424"/>
                    <a:pt x="13570" y="2941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4C1B48E4-8F51-C46C-10BB-5A48023C7018}"/>
                </a:ext>
              </a:extLst>
            </p:cNvPr>
            <p:cNvSpPr/>
            <p:nvPr/>
          </p:nvSpPr>
          <p:spPr>
            <a:xfrm>
              <a:off x="6269955" y="4682305"/>
              <a:ext cx="63277" cy="87630"/>
            </a:xfrm>
            <a:custGeom>
              <a:avLst/>
              <a:gdLst>
                <a:gd name="connsiteX0" fmla="*/ 30040 w 63277"/>
                <a:gd name="connsiteY0" fmla="*/ 269 h 87630"/>
                <a:gd name="connsiteX1" fmla="*/ 30040 w 63277"/>
                <a:gd name="connsiteY1" fmla="*/ 19500 h 87630"/>
                <a:gd name="connsiteX2" fmla="*/ 52059 w 63277"/>
                <a:gd name="connsiteY2" fmla="*/ 269 h 87630"/>
                <a:gd name="connsiteX3" fmla="*/ 60390 w 63277"/>
                <a:gd name="connsiteY3" fmla="*/ 3441 h 87630"/>
                <a:gd name="connsiteX4" fmla="*/ 63762 w 63277"/>
                <a:gd name="connsiteY4" fmla="*/ 10578 h 87630"/>
                <a:gd name="connsiteX5" fmla="*/ 61382 w 63277"/>
                <a:gd name="connsiteY5" fmla="*/ 16923 h 87630"/>
                <a:gd name="connsiteX6" fmla="*/ 55629 w 63277"/>
                <a:gd name="connsiteY6" fmla="*/ 19302 h 87630"/>
                <a:gd name="connsiteX7" fmla="*/ 48290 w 63277"/>
                <a:gd name="connsiteY7" fmla="*/ 16130 h 87630"/>
                <a:gd name="connsiteX8" fmla="*/ 42339 w 63277"/>
                <a:gd name="connsiteY8" fmla="*/ 12958 h 87630"/>
                <a:gd name="connsiteX9" fmla="*/ 38768 w 63277"/>
                <a:gd name="connsiteY9" fmla="*/ 14742 h 87630"/>
                <a:gd name="connsiteX10" fmla="*/ 30040 w 63277"/>
                <a:gd name="connsiteY10" fmla="*/ 27232 h 87630"/>
                <a:gd name="connsiteX11" fmla="*/ 30040 w 63277"/>
                <a:gd name="connsiteY11" fmla="*/ 68073 h 87630"/>
                <a:gd name="connsiteX12" fmla="*/ 31826 w 63277"/>
                <a:gd name="connsiteY12" fmla="*/ 78779 h 87630"/>
                <a:gd name="connsiteX13" fmla="*/ 35991 w 63277"/>
                <a:gd name="connsiteY13" fmla="*/ 82943 h 87630"/>
                <a:gd name="connsiteX14" fmla="*/ 44918 w 63277"/>
                <a:gd name="connsiteY14" fmla="*/ 84529 h 87630"/>
                <a:gd name="connsiteX15" fmla="*/ 44918 w 63277"/>
                <a:gd name="connsiteY15" fmla="*/ 87899 h 87630"/>
                <a:gd name="connsiteX16" fmla="*/ 1476 w 63277"/>
                <a:gd name="connsiteY16" fmla="*/ 87899 h 87630"/>
                <a:gd name="connsiteX17" fmla="*/ 1476 w 63277"/>
                <a:gd name="connsiteY17" fmla="*/ 84529 h 87630"/>
                <a:gd name="connsiteX18" fmla="*/ 10998 w 63277"/>
                <a:gd name="connsiteY18" fmla="*/ 82546 h 87630"/>
                <a:gd name="connsiteX19" fmla="*/ 14370 w 63277"/>
                <a:gd name="connsiteY19" fmla="*/ 77788 h 87630"/>
                <a:gd name="connsiteX20" fmla="*/ 14766 w 63277"/>
                <a:gd name="connsiteY20" fmla="*/ 68866 h 87630"/>
                <a:gd name="connsiteX21" fmla="*/ 14766 w 63277"/>
                <a:gd name="connsiteY21" fmla="*/ 35757 h 87630"/>
                <a:gd name="connsiteX22" fmla="*/ 14171 w 63277"/>
                <a:gd name="connsiteY22" fmla="*/ 18112 h 87630"/>
                <a:gd name="connsiteX23" fmla="*/ 11989 w 63277"/>
                <a:gd name="connsiteY23" fmla="*/ 14147 h 87630"/>
                <a:gd name="connsiteX24" fmla="*/ 8022 w 63277"/>
                <a:gd name="connsiteY24" fmla="*/ 12759 h 87630"/>
                <a:gd name="connsiteX25" fmla="*/ 1476 w 63277"/>
                <a:gd name="connsiteY25" fmla="*/ 14147 h 87630"/>
                <a:gd name="connsiteX26" fmla="*/ 484 w 63277"/>
                <a:gd name="connsiteY26" fmla="*/ 10777 h 87630"/>
                <a:gd name="connsiteX27" fmla="*/ 26271 w 63277"/>
                <a:gd name="connsiteY27" fmla="*/ 269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3277" h="87630">
                  <a:moveTo>
                    <a:pt x="30040" y="269"/>
                  </a:moveTo>
                  <a:lnTo>
                    <a:pt x="30040" y="19500"/>
                  </a:lnTo>
                  <a:cubicBezTo>
                    <a:pt x="37181" y="6712"/>
                    <a:pt x="44521" y="269"/>
                    <a:pt x="52059" y="269"/>
                  </a:cubicBezTo>
                  <a:cubicBezTo>
                    <a:pt x="55480" y="269"/>
                    <a:pt x="58257" y="1359"/>
                    <a:pt x="60390" y="3441"/>
                  </a:cubicBezTo>
                  <a:cubicBezTo>
                    <a:pt x="62621" y="5572"/>
                    <a:pt x="63762" y="7952"/>
                    <a:pt x="63762" y="10578"/>
                  </a:cubicBezTo>
                  <a:cubicBezTo>
                    <a:pt x="63762" y="13106"/>
                    <a:pt x="62969" y="15238"/>
                    <a:pt x="61382" y="16923"/>
                  </a:cubicBezTo>
                  <a:cubicBezTo>
                    <a:pt x="59795" y="18509"/>
                    <a:pt x="57861" y="19302"/>
                    <a:pt x="55629" y="19302"/>
                  </a:cubicBezTo>
                  <a:cubicBezTo>
                    <a:pt x="53497" y="19302"/>
                    <a:pt x="51067" y="18261"/>
                    <a:pt x="48290" y="16130"/>
                  </a:cubicBezTo>
                  <a:cubicBezTo>
                    <a:pt x="45612" y="14048"/>
                    <a:pt x="43628" y="12958"/>
                    <a:pt x="42339" y="12958"/>
                  </a:cubicBezTo>
                  <a:cubicBezTo>
                    <a:pt x="41248" y="12958"/>
                    <a:pt x="40058" y="13552"/>
                    <a:pt x="38768" y="14742"/>
                  </a:cubicBezTo>
                  <a:cubicBezTo>
                    <a:pt x="35991" y="17270"/>
                    <a:pt x="33065" y="21433"/>
                    <a:pt x="30040" y="27232"/>
                  </a:cubicBezTo>
                  <a:lnTo>
                    <a:pt x="30040" y="68073"/>
                  </a:lnTo>
                  <a:cubicBezTo>
                    <a:pt x="30040" y="72733"/>
                    <a:pt x="30635" y="76301"/>
                    <a:pt x="31826" y="78779"/>
                  </a:cubicBezTo>
                  <a:cubicBezTo>
                    <a:pt x="32619" y="80365"/>
                    <a:pt x="34008" y="81753"/>
                    <a:pt x="35991" y="82943"/>
                  </a:cubicBezTo>
                  <a:cubicBezTo>
                    <a:pt x="38074" y="84033"/>
                    <a:pt x="41049" y="84529"/>
                    <a:pt x="44918" y="84529"/>
                  </a:cubicBezTo>
                  <a:lnTo>
                    <a:pt x="44918" y="87899"/>
                  </a:lnTo>
                  <a:lnTo>
                    <a:pt x="1476" y="87899"/>
                  </a:lnTo>
                  <a:lnTo>
                    <a:pt x="1476" y="84529"/>
                  </a:lnTo>
                  <a:cubicBezTo>
                    <a:pt x="5840" y="84529"/>
                    <a:pt x="9014" y="83885"/>
                    <a:pt x="10998" y="82546"/>
                  </a:cubicBezTo>
                  <a:cubicBezTo>
                    <a:pt x="12584" y="81505"/>
                    <a:pt x="13675" y="79919"/>
                    <a:pt x="14370" y="77788"/>
                  </a:cubicBezTo>
                  <a:cubicBezTo>
                    <a:pt x="14618" y="76747"/>
                    <a:pt x="14766" y="73773"/>
                    <a:pt x="14766" y="68866"/>
                  </a:cubicBezTo>
                  <a:lnTo>
                    <a:pt x="14766" y="35757"/>
                  </a:lnTo>
                  <a:cubicBezTo>
                    <a:pt x="14766" y="25844"/>
                    <a:pt x="14568" y="19996"/>
                    <a:pt x="14171" y="18112"/>
                  </a:cubicBezTo>
                  <a:cubicBezTo>
                    <a:pt x="13775" y="16278"/>
                    <a:pt x="13031" y="14940"/>
                    <a:pt x="11989" y="14147"/>
                  </a:cubicBezTo>
                  <a:cubicBezTo>
                    <a:pt x="10898" y="13255"/>
                    <a:pt x="9609" y="12759"/>
                    <a:pt x="8022" y="12759"/>
                  </a:cubicBezTo>
                  <a:cubicBezTo>
                    <a:pt x="6038" y="12759"/>
                    <a:pt x="3856" y="13255"/>
                    <a:pt x="1476" y="14147"/>
                  </a:cubicBezTo>
                  <a:lnTo>
                    <a:pt x="484" y="10777"/>
                  </a:lnTo>
                  <a:lnTo>
                    <a:pt x="26271" y="269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E82538C0-1DB5-340D-1581-336257D0D409}"/>
                </a:ext>
              </a:extLst>
            </p:cNvPr>
            <p:cNvSpPr/>
            <p:nvPr/>
          </p:nvSpPr>
          <p:spPr>
            <a:xfrm>
              <a:off x="6341463" y="4682305"/>
              <a:ext cx="57921" cy="90207"/>
            </a:xfrm>
            <a:custGeom>
              <a:avLst/>
              <a:gdLst>
                <a:gd name="connsiteX0" fmla="*/ 52064 w 57921"/>
                <a:gd name="connsiteY0" fmla="*/ 269 h 90207"/>
                <a:gd name="connsiteX1" fmla="*/ 52064 w 57921"/>
                <a:gd name="connsiteY1" fmla="*/ 29413 h 90207"/>
                <a:gd name="connsiteX2" fmla="*/ 49088 w 57921"/>
                <a:gd name="connsiteY2" fmla="*/ 29413 h 90207"/>
                <a:gd name="connsiteX3" fmla="*/ 39963 w 57921"/>
                <a:gd name="connsiteY3" fmla="*/ 10777 h 90207"/>
                <a:gd name="connsiteX4" fmla="*/ 25880 w 57921"/>
                <a:gd name="connsiteY4" fmla="*/ 5820 h 90207"/>
                <a:gd name="connsiteX5" fmla="*/ 15366 w 57921"/>
                <a:gd name="connsiteY5" fmla="*/ 9389 h 90207"/>
                <a:gd name="connsiteX6" fmla="*/ 11399 w 57921"/>
                <a:gd name="connsiteY6" fmla="*/ 16923 h 90207"/>
                <a:gd name="connsiteX7" fmla="*/ 14375 w 57921"/>
                <a:gd name="connsiteY7" fmla="*/ 25844 h 90207"/>
                <a:gd name="connsiteX8" fmla="*/ 26078 w 57921"/>
                <a:gd name="connsiteY8" fmla="*/ 33775 h 90207"/>
                <a:gd name="connsiteX9" fmla="*/ 39567 w 57921"/>
                <a:gd name="connsiteY9" fmla="*/ 40515 h 90207"/>
                <a:gd name="connsiteX10" fmla="*/ 58411 w 57921"/>
                <a:gd name="connsiteY10" fmla="*/ 64703 h 90207"/>
                <a:gd name="connsiteX11" fmla="*/ 49683 w 57921"/>
                <a:gd name="connsiteY11" fmla="*/ 83339 h 90207"/>
                <a:gd name="connsiteX12" fmla="*/ 30045 w 57921"/>
                <a:gd name="connsiteY12" fmla="*/ 90477 h 90207"/>
                <a:gd name="connsiteX13" fmla="*/ 12193 w 57921"/>
                <a:gd name="connsiteY13" fmla="*/ 87701 h 90207"/>
                <a:gd name="connsiteX14" fmla="*/ 7234 w 57921"/>
                <a:gd name="connsiteY14" fmla="*/ 86710 h 90207"/>
                <a:gd name="connsiteX15" fmla="*/ 3861 w 57921"/>
                <a:gd name="connsiteY15" fmla="*/ 89287 h 90207"/>
                <a:gd name="connsiteX16" fmla="*/ 886 w 57921"/>
                <a:gd name="connsiteY16" fmla="*/ 89287 h 90207"/>
                <a:gd name="connsiteX17" fmla="*/ 886 w 57921"/>
                <a:gd name="connsiteY17" fmla="*/ 58755 h 90207"/>
                <a:gd name="connsiteX18" fmla="*/ 3861 w 57921"/>
                <a:gd name="connsiteY18" fmla="*/ 58755 h 90207"/>
                <a:gd name="connsiteX19" fmla="*/ 13780 w 57921"/>
                <a:gd name="connsiteY19" fmla="*/ 78383 h 90207"/>
                <a:gd name="connsiteX20" fmla="*/ 30244 w 57921"/>
                <a:gd name="connsiteY20" fmla="*/ 84925 h 90207"/>
                <a:gd name="connsiteX21" fmla="*/ 40558 w 57921"/>
                <a:gd name="connsiteY21" fmla="*/ 81357 h 90207"/>
                <a:gd name="connsiteX22" fmla="*/ 44724 w 57921"/>
                <a:gd name="connsiteY22" fmla="*/ 72237 h 90207"/>
                <a:gd name="connsiteX23" fmla="*/ 40162 w 57921"/>
                <a:gd name="connsiteY23" fmla="*/ 61531 h 90207"/>
                <a:gd name="connsiteX24" fmla="*/ 22309 w 57921"/>
                <a:gd name="connsiteY24" fmla="*/ 50428 h 90207"/>
                <a:gd name="connsiteX25" fmla="*/ 4655 w 57921"/>
                <a:gd name="connsiteY25" fmla="*/ 38335 h 90207"/>
                <a:gd name="connsiteX26" fmla="*/ 489 w 57921"/>
                <a:gd name="connsiteY26" fmla="*/ 25051 h 90207"/>
                <a:gd name="connsiteX27" fmla="*/ 7630 w 57921"/>
                <a:gd name="connsiteY27" fmla="*/ 7406 h 90207"/>
                <a:gd name="connsiteX28" fmla="*/ 26276 w 57921"/>
                <a:gd name="connsiteY28" fmla="*/ 269 h 90207"/>
                <a:gd name="connsiteX29" fmla="*/ 38377 w 57921"/>
                <a:gd name="connsiteY29" fmla="*/ 2450 h 90207"/>
                <a:gd name="connsiteX30" fmla="*/ 44724 w 57921"/>
                <a:gd name="connsiteY30" fmla="*/ 3838 h 90207"/>
                <a:gd name="connsiteX31" fmla="*/ 47105 w 57921"/>
                <a:gd name="connsiteY31" fmla="*/ 3243 h 90207"/>
                <a:gd name="connsiteX32" fmla="*/ 49088 w 57921"/>
                <a:gd name="connsiteY32" fmla="*/ 269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921" h="90207">
                  <a:moveTo>
                    <a:pt x="52064" y="269"/>
                  </a:moveTo>
                  <a:lnTo>
                    <a:pt x="52064" y="29413"/>
                  </a:lnTo>
                  <a:lnTo>
                    <a:pt x="49088" y="29413"/>
                  </a:lnTo>
                  <a:cubicBezTo>
                    <a:pt x="46708" y="20293"/>
                    <a:pt x="43633" y="14098"/>
                    <a:pt x="39963" y="10777"/>
                  </a:cubicBezTo>
                  <a:cubicBezTo>
                    <a:pt x="36244" y="7505"/>
                    <a:pt x="31533" y="5820"/>
                    <a:pt x="25880" y="5820"/>
                  </a:cubicBezTo>
                  <a:cubicBezTo>
                    <a:pt x="21516" y="5820"/>
                    <a:pt x="17995" y="7010"/>
                    <a:pt x="15366" y="9389"/>
                  </a:cubicBezTo>
                  <a:cubicBezTo>
                    <a:pt x="12689" y="11669"/>
                    <a:pt x="11399" y="14147"/>
                    <a:pt x="11399" y="16923"/>
                  </a:cubicBezTo>
                  <a:cubicBezTo>
                    <a:pt x="11399" y="20392"/>
                    <a:pt x="12391" y="23366"/>
                    <a:pt x="14375" y="25844"/>
                  </a:cubicBezTo>
                  <a:cubicBezTo>
                    <a:pt x="16358" y="28372"/>
                    <a:pt x="20226" y="30999"/>
                    <a:pt x="26078" y="33775"/>
                  </a:cubicBezTo>
                  <a:lnTo>
                    <a:pt x="39567" y="40515"/>
                  </a:lnTo>
                  <a:cubicBezTo>
                    <a:pt x="52113" y="46612"/>
                    <a:pt x="58411" y="54691"/>
                    <a:pt x="58411" y="64703"/>
                  </a:cubicBezTo>
                  <a:cubicBezTo>
                    <a:pt x="58411" y="72385"/>
                    <a:pt x="55485" y="78581"/>
                    <a:pt x="49683" y="83339"/>
                  </a:cubicBezTo>
                  <a:cubicBezTo>
                    <a:pt x="43832" y="88098"/>
                    <a:pt x="37286" y="90477"/>
                    <a:pt x="30045" y="90477"/>
                  </a:cubicBezTo>
                  <a:cubicBezTo>
                    <a:pt x="24888" y="90477"/>
                    <a:pt x="18937" y="89535"/>
                    <a:pt x="12193" y="87701"/>
                  </a:cubicBezTo>
                  <a:cubicBezTo>
                    <a:pt x="10209" y="87057"/>
                    <a:pt x="8523" y="86710"/>
                    <a:pt x="7234" y="86710"/>
                  </a:cubicBezTo>
                  <a:cubicBezTo>
                    <a:pt x="5746" y="86710"/>
                    <a:pt x="4655" y="87602"/>
                    <a:pt x="3861" y="89287"/>
                  </a:cubicBezTo>
                  <a:lnTo>
                    <a:pt x="886" y="89287"/>
                  </a:lnTo>
                  <a:lnTo>
                    <a:pt x="886" y="58755"/>
                  </a:lnTo>
                  <a:lnTo>
                    <a:pt x="3861" y="58755"/>
                  </a:lnTo>
                  <a:cubicBezTo>
                    <a:pt x="5547" y="67479"/>
                    <a:pt x="8870" y="74021"/>
                    <a:pt x="13780" y="78383"/>
                  </a:cubicBezTo>
                  <a:cubicBezTo>
                    <a:pt x="18639" y="82745"/>
                    <a:pt x="24144" y="84925"/>
                    <a:pt x="30244" y="84925"/>
                  </a:cubicBezTo>
                  <a:cubicBezTo>
                    <a:pt x="34459" y="84925"/>
                    <a:pt x="37881" y="83736"/>
                    <a:pt x="40558" y="81357"/>
                  </a:cubicBezTo>
                  <a:cubicBezTo>
                    <a:pt x="43336" y="78879"/>
                    <a:pt x="44724" y="75806"/>
                    <a:pt x="44724" y="72237"/>
                  </a:cubicBezTo>
                  <a:cubicBezTo>
                    <a:pt x="44724" y="68024"/>
                    <a:pt x="43187" y="64455"/>
                    <a:pt x="40162" y="61531"/>
                  </a:cubicBezTo>
                  <a:cubicBezTo>
                    <a:pt x="37236" y="58656"/>
                    <a:pt x="31285" y="54939"/>
                    <a:pt x="22309" y="50428"/>
                  </a:cubicBezTo>
                  <a:cubicBezTo>
                    <a:pt x="13284" y="45968"/>
                    <a:pt x="7432" y="41903"/>
                    <a:pt x="4655" y="38335"/>
                  </a:cubicBezTo>
                  <a:cubicBezTo>
                    <a:pt x="1878" y="34766"/>
                    <a:pt x="489" y="30355"/>
                    <a:pt x="489" y="25051"/>
                  </a:cubicBezTo>
                  <a:cubicBezTo>
                    <a:pt x="489" y="18063"/>
                    <a:pt x="2870" y="12165"/>
                    <a:pt x="7630" y="7406"/>
                  </a:cubicBezTo>
                  <a:cubicBezTo>
                    <a:pt x="12391" y="2648"/>
                    <a:pt x="18590" y="269"/>
                    <a:pt x="26276" y="269"/>
                  </a:cubicBezTo>
                  <a:cubicBezTo>
                    <a:pt x="29549" y="269"/>
                    <a:pt x="33616" y="1012"/>
                    <a:pt x="38377" y="2450"/>
                  </a:cubicBezTo>
                  <a:cubicBezTo>
                    <a:pt x="41550" y="3392"/>
                    <a:pt x="43633" y="3838"/>
                    <a:pt x="44724" y="3838"/>
                  </a:cubicBezTo>
                  <a:cubicBezTo>
                    <a:pt x="45766" y="3838"/>
                    <a:pt x="46559" y="3640"/>
                    <a:pt x="47105" y="3243"/>
                  </a:cubicBezTo>
                  <a:cubicBezTo>
                    <a:pt x="47600" y="2846"/>
                    <a:pt x="48295" y="1855"/>
                    <a:pt x="49088" y="269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3F650184-2016-4B5C-6251-583556D8C6E7}"/>
                </a:ext>
              </a:extLst>
            </p:cNvPr>
            <p:cNvSpPr/>
            <p:nvPr/>
          </p:nvSpPr>
          <p:spPr>
            <a:xfrm>
              <a:off x="6410555" y="4637896"/>
              <a:ext cx="51177" cy="172682"/>
            </a:xfrm>
            <a:custGeom>
              <a:avLst/>
              <a:gdLst>
                <a:gd name="connsiteX0" fmla="*/ 495 w 51177"/>
                <a:gd name="connsiteY0" fmla="*/ 4233 h 172682"/>
                <a:gd name="connsiteX1" fmla="*/ 495 w 51177"/>
                <a:gd name="connsiteY1" fmla="*/ 269 h 172682"/>
                <a:gd name="connsiteX2" fmla="*/ 23902 w 51177"/>
                <a:gd name="connsiteY2" fmla="*/ 16724 h 172682"/>
                <a:gd name="connsiteX3" fmla="*/ 44333 w 51177"/>
                <a:gd name="connsiteY3" fmla="*/ 48445 h 172682"/>
                <a:gd name="connsiteX4" fmla="*/ 51673 w 51177"/>
                <a:gd name="connsiteY4" fmla="*/ 86511 h 172682"/>
                <a:gd name="connsiteX5" fmla="*/ 37391 w 51177"/>
                <a:gd name="connsiteY5" fmla="*/ 139049 h 172682"/>
                <a:gd name="connsiteX6" fmla="*/ 495 w 51177"/>
                <a:gd name="connsiteY6" fmla="*/ 172951 h 172682"/>
                <a:gd name="connsiteX7" fmla="*/ 495 w 51177"/>
                <a:gd name="connsiteY7" fmla="*/ 169581 h 172682"/>
                <a:gd name="connsiteX8" fmla="*/ 19141 w 51177"/>
                <a:gd name="connsiteY8" fmla="*/ 152134 h 172682"/>
                <a:gd name="connsiteX9" fmla="*/ 30250 w 51177"/>
                <a:gd name="connsiteY9" fmla="*/ 124378 h 172682"/>
                <a:gd name="connsiteX10" fmla="*/ 33820 w 51177"/>
                <a:gd name="connsiteY10" fmla="*/ 89287 h 172682"/>
                <a:gd name="connsiteX11" fmla="*/ 30646 w 51177"/>
                <a:gd name="connsiteY11" fmla="*/ 53203 h 172682"/>
                <a:gd name="connsiteX12" fmla="*/ 24695 w 51177"/>
                <a:gd name="connsiteY12" fmla="*/ 32783 h 172682"/>
                <a:gd name="connsiteX13" fmla="*/ 15571 w 51177"/>
                <a:gd name="connsiteY13" fmla="*/ 17913 h 172682"/>
                <a:gd name="connsiteX14" fmla="*/ 495 w 51177"/>
                <a:gd name="connsiteY14" fmla="*/ 4233 h 17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177" h="172682">
                  <a:moveTo>
                    <a:pt x="495" y="4233"/>
                  </a:moveTo>
                  <a:lnTo>
                    <a:pt x="495" y="269"/>
                  </a:lnTo>
                  <a:cubicBezTo>
                    <a:pt x="9868" y="4927"/>
                    <a:pt x="17653" y="10380"/>
                    <a:pt x="23902" y="16724"/>
                  </a:cubicBezTo>
                  <a:cubicBezTo>
                    <a:pt x="32729" y="25745"/>
                    <a:pt x="39573" y="36302"/>
                    <a:pt x="44333" y="48445"/>
                  </a:cubicBezTo>
                  <a:cubicBezTo>
                    <a:pt x="49193" y="60638"/>
                    <a:pt x="51673" y="73327"/>
                    <a:pt x="51673" y="86511"/>
                  </a:cubicBezTo>
                  <a:cubicBezTo>
                    <a:pt x="51673" y="105692"/>
                    <a:pt x="46912" y="123189"/>
                    <a:pt x="37391" y="139049"/>
                  </a:cubicBezTo>
                  <a:cubicBezTo>
                    <a:pt x="27968" y="154910"/>
                    <a:pt x="15670" y="166211"/>
                    <a:pt x="495" y="172951"/>
                  </a:cubicBezTo>
                  <a:lnTo>
                    <a:pt x="495" y="169581"/>
                  </a:lnTo>
                  <a:cubicBezTo>
                    <a:pt x="8033" y="165219"/>
                    <a:pt x="14232" y="159371"/>
                    <a:pt x="19141" y="152134"/>
                  </a:cubicBezTo>
                  <a:cubicBezTo>
                    <a:pt x="24150" y="144848"/>
                    <a:pt x="27869" y="135580"/>
                    <a:pt x="30250" y="124378"/>
                  </a:cubicBezTo>
                  <a:cubicBezTo>
                    <a:pt x="32630" y="113177"/>
                    <a:pt x="33820" y="101479"/>
                    <a:pt x="33820" y="89287"/>
                  </a:cubicBezTo>
                  <a:cubicBezTo>
                    <a:pt x="33820" y="76102"/>
                    <a:pt x="32729" y="64058"/>
                    <a:pt x="30646" y="53203"/>
                  </a:cubicBezTo>
                  <a:cubicBezTo>
                    <a:pt x="29059" y="44629"/>
                    <a:pt x="27076" y="37838"/>
                    <a:pt x="24695" y="32783"/>
                  </a:cubicBezTo>
                  <a:cubicBezTo>
                    <a:pt x="22414" y="27628"/>
                    <a:pt x="19389" y="22672"/>
                    <a:pt x="15571" y="17913"/>
                  </a:cubicBezTo>
                  <a:cubicBezTo>
                    <a:pt x="11703" y="13155"/>
                    <a:pt x="6694" y="8595"/>
                    <a:pt x="495" y="423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0EEAC197-13B8-5E65-43A2-48FF320B45CE}"/>
              </a:ext>
            </a:extLst>
          </p:cNvPr>
          <p:cNvSpPr/>
          <p:nvPr/>
        </p:nvSpPr>
        <p:spPr>
          <a:xfrm>
            <a:off x="4742647" y="3917228"/>
            <a:ext cx="1527044" cy="385160"/>
          </a:xfrm>
          <a:custGeom>
            <a:avLst/>
            <a:gdLst>
              <a:gd name="connsiteX0" fmla="*/ 0 w 1527044"/>
              <a:gd name="connsiteY0" fmla="*/ 385161 h 385160"/>
              <a:gd name="connsiteX1" fmla="*/ 2336 w 1527044"/>
              <a:gd name="connsiteY1" fmla="*/ 355774 h 385160"/>
              <a:gd name="connsiteX2" fmla="*/ 11705 w 1527044"/>
              <a:gd name="connsiteY2" fmla="*/ 357259 h 385160"/>
              <a:gd name="connsiteX3" fmla="*/ 9521 w 1527044"/>
              <a:gd name="connsiteY3" fmla="*/ 385161 h 385160"/>
              <a:gd name="connsiteX4" fmla="*/ 9229 w 1527044"/>
              <a:gd name="connsiteY4" fmla="*/ 327517 h 385160"/>
              <a:gd name="connsiteX5" fmla="*/ 20630 w 1527044"/>
              <a:gd name="connsiteY5" fmla="*/ 300503 h 385160"/>
              <a:gd name="connsiteX6" fmla="*/ 29110 w 1527044"/>
              <a:gd name="connsiteY6" fmla="*/ 304918 h 385160"/>
              <a:gd name="connsiteX7" fmla="*/ 18256 w 1527044"/>
              <a:gd name="connsiteY7" fmla="*/ 330499 h 385160"/>
              <a:gd name="connsiteX8" fmla="*/ 35712 w 1527044"/>
              <a:gd name="connsiteY8" fmla="*/ 275976 h 385160"/>
              <a:gd name="connsiteX9" fmla="*/ 54501 w 1527044"/>
              <a:gd name="connsiteY9" fmla="*/ 252921 h 385160"/>
              <a:gd name="connsiteX10" fmla="*/ 61496 w 1527044"/>
              <a:gd name="connsiteY10" fmla="*/ 259367 h 385160"/>
              <a:gd name="connsiteX11" fmla="*/ 43494 w 1527044"/>
              <a:gd name="connsiteY11" fmla="*/ 281470 h 385160"/>
              <a:gd name="connsiteX12" fmla="*/ 74584 w 1527044"/>
              <a:gd name="connsiteY12" fmla="*/ 233152 h 385160"/>
              <a:gd name="connsiteX13" fmla="*/ 97702 w 1527044"/>
              <a:gd name="connsiteY13" fmla="*/ 214360 h 385160"/>
              <a:gd name="connsiteX14" fmla="*/ 103402 w 1527044"/>
              <a:gd name="connsiteY14" fmla="*/ 221948 h 385160"/>
              <a:gd name="connsiteX15" fmla="*/ 80932 w 1527044"/>
              <a:gd name="connsiteY15" fmla="*/ 240232 h 385160"/>
              <a:gd name="connsiteX16" fmla="*/ 120605 w 1527044"/>
              <a:gd name="connsiteY16" fmla="*/ 198449 h 385160"/>
              <a:gd name="connsiteX17" fmla="*/ 145894 w 1527044"/>
              <a:gd name="connsiteY17" fmla="*/ 183185 h 385160"/>
              <a:gd name="connsiteX18" fmla="*/ 150565 w 1527044"/>
              <a:gd name="connsiteY18" fmla="*/ 191470 h 385160"/>
              <a:gd name="connsiteX19" fmla="*/ 125759 w 1527044"/>
              <a:gd name="connsiteY19" fmla="*/ 206430 h 385160"/>
              <a:gd name="connsiteX20" fmla="*/ 170738 w 1527044"/>
              <a:gd name="connsiteY20" fmla="*/ 170001 h 385160"/>
              <a:gd name="connsiteX21" fmla="*/ 196725 w 1527044"/>
              <a:gd name="connsiteY21" fmla="*/ 157617 h 385160"/>
              <a:gd name="connsiteX22" fmla="*/ 200648 w 1527044"/>
              <a:gd name="connsiteY22" fmla="*/ 166283 h 385160"/>
              <a:gd name="connsiteX23" fmla="*/ 175004 w 1527044"/>
              <a:gd name="connsiteY23" fmla="*/ 178477 h 385160"/>
              <a:gd name="connsiteX24" fmla="*/ 223652 w 1527044"/>
              <a:gd name="connsiteY24" fmla="*/ 146109 h 385160"/>
              <a:gd name="connsiteX25" fmla="*/ 249639 w 1527044"/>
              <a:gd name="connsiteY25" fmla="*/ 135996 h 385160"/>
              <a:gd name="connsiteX26" fmla="*/ 252914 w 1527044"/>
              <a:gd name="connsiteY26" fmla="*/ 144929 h 385160"/>
              <a:gd name="connsiteX27" fmla="*/ 227232 w 1527044"/>
              <a:gd name="connsiteY27" fmla="*/ 154940 h 385160"/>
              <a:gd name="connsiteX28" fmla="*/ 277022 w 1527044"/>
              <a:gd name="connsiteY28" fmla="*/ 126289 h 385160"/>
              <a:gd name="connsiteX29" fmla="*/ 304584 w 1527044"/>
              <a:gd name="connsiteY29" fmla="*/ 117318 h 385160"/>
              <a:gd name="connsiteX30" fmla="*/ 307415 w 1527044"/>
              <a:gd name="connsiteY30" fmla="*/ 126391 h 385160"/>
              <a:gd name="connsiteX31" fmla="*/ 280094 w 1527044"/>
              <a:gd name="connsiteY31" fmla="*/ 135311 h 385160"/>
              <a:gd name="connsiteX32" fmla="*/ 331320 w 1527044"/>
              <a:gd name="connsiteY32" fmla="*/ 109337 h 385160"/>
              <a:gd name="connsiteX33" fmla="*/ 359135 w 1527044"/>
              <a:gd name="connsiteY33" fmla="*/ 101610 h 385160"/>
              <a:gd name="connsiteX34" fmla="*/ 361623 w 1527044"/>
              <a:gd name="connsiteY34" fmla="*/ 110771 h 385160"/>
              <a:gd name="connsiteX35" fmla="*/ 333948 w 1527044"/>
              <a:gd name="connsiteY35" fmla="*/ 118460 h 385160"/>
              <a:gd name="connsiteX36" fmla="*/ 387699 w 1527044"/>
              <a:gd name="connsiteY36" fmla="*/ 94225 h 385160"/>
              <a:gd name="connsiteX37" fmla="*/ 414575 w 1527044"/>
              <a:gd name="connsiteY37" fmla="*/ 87830 h 385160"/>
              <a:gd name="connsiteX38" fmla="*/ 416708 w 1527044"/>
              <a:gd name="connsiteY38" fmla="*/ 97093 h 385160"/>
              <a:gd name="connsiteX39" fmla="*/ 389984 w 1527044"/>
              <a:gd name="connsiteY39" fmla="*/ 103488 h 385160"/>
              <a:gd name="connsiteX40" fmla="*/ 442352 w 1527044"/>
              <a:gd name="connsiteY40" fmla="*/ 81625 h 385160"/>
              <a:gd name="connsiteX41" fmla="*/ 471018 w 1527044"/>
              <a:gd name="connsiteY41" fmla="*/ 75636 h 385160"/>
              <a:gd name="connsiteX42" fmla="*/ 472897 w 1527044"/>
              <a:gd name="connsiteY42" fmla="*/ 84950 h 385160"/>
              <a:gd name="connsiteX43" fmla="*/ 444333 w 1527044"/>
              <a:gd name="connsiteY43" fmla="*/ 90901 h 385160"/>
              <a:gd name="connsiteX44" fmla="*/ 499138 w 1527044"/>
              <a:gd name="connsiteY44" fmla="*/ 70180 h 385160"/>
              <a:gd name="connsiteX45" fmla="*/ 526610 w 1527044"/>
              <a:gd name="connsiteY45" fmla="*/ 65168 h 385160"/>
              <a:gd name="connsiteX46" fmla="*/ 528248 w 1527044"/>
              <a:gd name="connsiteY46" fmla="*/ 74545 h 385160"/>
              <a:gd name="connsiteX47" fmla="*/ 500915 w 1527044"/>
              <a:gd name="connsiteY47" fmla="*/ 79494 h 385160"/>
              <a:gd name="connsiteX48" fmla="*/ 554768 w 1527044"/>
              <a:gd name="connsiteY48" fmla="*/ 60372 h 385160"/>
              <a:gd name="connsiteX49" fmla="*/ 583688 w 1527044"/>
              <a:gd name="connsiteY49" fmla="*/ 55703 h 385160"/>
              <a:gd name="connsiteX50" fmla="*/ 585123 w 1527044"/>
              <a:gd name="connsiteY50" fmla="*/ 65130 h 385160"/>
              <a:gd name="connsiteX51" fmla="*/ 556317 w 1527044"/>
              <a:gd name="connsiteY51" fmla="*/ 69736 h 385160"/>
              <a:gd name="connsiteX52" fmla="*/ 612049 w 1527044"/>
              <a:gd name="connsiteY52" fmla="*/ 51439 h 385160"/>
              <a:gd name="connsiteX53" fmla="*/ 639623 w 1527044"/>
              <a:gd name="connsiteY53" fmla="*/ 47582 h 385160"/>
              <a:gd name="connsiteX54" fmla="*/ 640918 w 1527044"/>
              <a:gd name="connsiteY54" fmla="*/ 56997 h 385160"/>
              <a:gd name="connsiteX55" fmla="*/ 613395 w 1527044"/>
              <a:gd name="connsiteY55" fmla="*/ 60867 h 385160"/>
              <a:gd name="connsiteX56" fmla="*/ 667845 w 1527044"/>
              <a:gd name="connsiteY56" fmla="*/ 43814 h 385160"/>
              <a:gd name="connsiteX57" fmla="*/ 696599 w 1527044"/>
              <a:gd name="connsiteY57" fmla="*/ 40248 h 385160"/>
              <a:gd name="connsiteX58" fmla="*/ 697793 w 1527044"/>
              <a:gd name="connsiteY58" fmla="*/ 49663 h 385160"/>
              <a:gd name="connsiteX59" fmla="*/ 669025 w 1527044"/>
              <a:gd name="connsiteY59" fmla="*/ 53279 h 385160"/>
              <a:gd name="connsiteX60" fmla="*/ 725913 w 1527044"/>
              <a:gd name="connsiteY60" fmla="*/ 36822 h 385160"/>
              <a:gd name="connsiteX61" fmla="*/ 753385 w 1527044"/>
              <a:gd name="connsiteY61" fmla="*/ 33802 h 385160"/>
              <a:gd name="connsiteX62" fmla="*/ 754375 w 1527044"/>
              <a:gd name="connsiteY62" fmla="*/ 43268 h 385160"/>
              <a:gd name="connsiteX63" fmla="*/ 726954 w 1527044"/>
              <a:gd name="connsiteY63" fmla="*/ 46288 h 385160"/>
              <a:gd name="connsiteX64" fmla="*/ 781403 w 1527044"/>
              <a:gd name="connsiteY64" fmla="*/ 30922 h 385160"/>
              <a:gd name="connsiteX65" fmla="*/ 809917 w 1527044"/>
              <a:gd name="connsiteY65" fmla="*/ 28194 h 385160"/>
              <a:gd name="connsiteX66" fmla="*/ 810806 w 1527044"/>
              <a:gd name="connsiteY66" fmla="*/ 37660 h 385160"/>
              <a:gd name="connsiteX67" fmla="*/ 782292 w 1527044"/>
              <a:gd name="connsiteY67" fmla="*/ 40388 h 385160"/>
              <a:gd name="connsiteX68" fmla="*/ 838976 w 1527044"/>
              <a:gd name="connsiteY68" fmla="*/ 25567 h 385160"/>
              <a:gd name="connsiteX69" fmla="*/ 867896 w 1527044"/>
              <a:gd name="connsiteY69" fmla="*/ 23093 h 385160"/>
              <a:gd name="connsiteX70" fmla="*/ 868683 w 1527044"/>
              <a:gd name="connsiteY70" fmla="*/ 32559 h 385160"/>
              <a:gd name="connsiteX71" fmla="*/ 839776 w 1527044"/>
              <a:gd name="connsiteY71" fmla="*/ 35033 h 385160"/>
              <a:gd name="connsiteX72" fmla="*/ 895610 w 1527044"/>
              <a:gd name="connsiteY72" fmla="*/ 20911 h 385160"/>
              <a:gd name="connsiteX73" fmla="*/ 923679 w 1527044"/>
              <a:gd name="connsiteY73" fmla="*/ 18830 h 385160"/>
              <a:gd name="connsiteX74" fmla="*/ 924428 w 1527044"/>
              <a:gd name="connsiteY74" fmla="*/ 28296 h 385160"/>
              <a:gd name="connsiteX75" fmla="*/ 896308 w 1527044"/>
              <a:gd name="connsiteY75" fmla="*/ 30377 h 385160"/>
              <a:gd name="connsiteX76" fmla="*/ 952294 w 1527044"/>
              <a:gd name="connsiteY76" fmla="*/ 16850 h 385160"/>
              <a:gd name="connsiteX77" fmla="*/ 981252 w 1527044"/>
              <a:gd name="connsiteY77" fmla="*/ 15011 h 385160"/>
              <a:gd name="connsiteX78" fmla="*/ 981848 w 1527044"/>
              <a:gd name="connsiteY78" fmla="*/ 24476 h 385160"/>
              <a:gd name="connsiteX79" fmla="*/ 952890 w 1527044"/>
              <a:gd name="connsiteY79" fmla="*/ 26367 h 385160"/>
              <a:gd name="connsiteX80" fmla="*/ 1010615 w 1527044"/>
              <a:gd name="connsiteY80" fmla="*/ 13234 h 385160"/>
              <a:gd name="connsiteX81" fmla="*/ 1038279 w 1527044"/>
              <a:gd name="connsiteY81" fmla="*/ 11699 h 385160"/>
              <a:gd name="connsiteX82" fmla="*/ 1038824 w 1527044"/>
              <a:gd name="connsiteY82" fmla="*/ 21215 h 385160"/>
              <a:gd name="connsiteX83" fmla="*/ 1011161 w 1527044"/>
              <a:gd name="connsiteY83" fmla="*/ 22751 h 385160"/>
              <a:gd name="connsiteX84" fmla="*/ 1066348 w 1527044"/>
              <a:gd name="connsiteY84" fmla="*/ 10252 h 385160"/>
              <a:gd name="connsiteX85" fmla="*/ 1094772 w 1527044"/>
              <a:gd name="connsiteY85" fmla="*/ 8920 h 385160"/>
              <a:gd name="connsiteX86" fmla="*/ 1095216 w 1527044"/>
              <a:gd name="connsiteY86" fmla="*/ 18436 h 385160"/>
              <a:gd name="connsiteX87" fmla="*/ 1066792 w 1527044"/>
              <a:gd name="connsiteY87" fmla="*/ 19769 h 385160"/>
              <a:gd name="connsiteX88" fmla="*/ 1123578 w 1527044"/>
              <a:gd name="connsiteY88" fmla="*/ 7677 h 385160"/>
              <a:gd name="connsiteX89" fmla="*/ 1152739 w 1527044"/>
              <a:gd name="connsiteY89" fmla="*/ 6535 h 385160"/>
              <a:gd name="connsiteX90" fmla="*/ 1153132 w 1527044"/>
              <a:gd name="connsiteY90" fmla="*/ 16051 h 385160"/>
              <a:gd name="connsiteX91" fmla="*/ 1123971 w 1527044"/>
              <a:gd name="connsiteY91" fmla="*/ 17193 h 385160"/>
              <a:gd name="connsiteX92" fmla="*/ 1181506 w 1527044"/>
              <a:gd name="connsiteY92" fmla="*/ 5494 h 385160"/>
              <a:gd name="connsiteX93" fmla="*/ 1209321 w 1527044"/>
              <a:gd name="connsiteY93" fmla="*/ 4606 h 385160"/>
              <a:gd name="connsiteX94" fmla="*/ 1209613 w 1527044"/>
              <a:gd name="connsiteY94" fmla="*/ 14122 h 385160"/>
              <a:gd name="connsiteX95" fmla="*/ 1181798 w 1527044"/>
              <a:gd name="connsiteY95" fmla="*/ 15011 h 385160"/>
              <a:gd name="connsiteX96" fmla="*/ 1237542 w 1527044"/>
              <a:gd name="connsiteY96" fmla="*/ 3769 h 385160"/>
              <a:gd name="connsiteX97" fmla="*/ 1266005 w 1527044"/>
              <a:gd name="connsiteY97" fmla="*/ 3020 h 385160"/>
              <a:gd name="connsiteX98" fmla="*/ 1266247 w 1527044"/>
              <a:gd name="connsiteY98" fmla="*/ 12536 h 385160"/>
              <a:gd name="connsiteX99" fmla="*/ 1237784 w 1527044"/>
              <a:gd name="connsiteY99" fmla="*/ 13285 h 385160"/>
              <a:gd name="connsiteX100" fmla="*/ 1294862 w 1527044"/>
              <a:gd name="connsiteY100" fmla="*/ 2373 h 385160"/>
              <a:gd name="connsiteX101" fmla="*/ 1324022 w 1527044"/>
              <a:gd name="connsiteY101" fmla="*/ 1776 h 385160"/>
              <a:gd name="connsiteX102" fmla="*/ 1324225 w 1527044"/>
              <a:gd name="connsiteY102" fmla="*/ 11293 h 385160"/>
              <a:gd name="connsiteX103" fmla="*/ 1295065 w 1527044"/>
              <a:gd name="connsiteY103" fmla="*/ 11889 h 385160"/>
              <a:gd name="connsiteX104" fmla="*/ 1352840 w 1527044"/>
              <a:gd name="connsiteY104" fmla="*/ 1282 h 385160"/>
              <a:gd name="connsiteX105" fmla="*/ 1380707 w 1527044"/>
              <a:gd name="connsiteY105" fmla="*/ 939 h 385160"/>
              <a:gd name="connsiteX106" fmla="*/ 1380859 w 1527044"/>
              <a:gd name="connsiteY106" fmla="*/ 10405 h 385160"/>
              <a:gd name="connsiteX107" fmla="*/ 1352980 w 1527044"/>
              <a:gd name="connsiteY107" fmla="*/ 10798 h 385160"/>
              <a:gd name="connsiteX108" fmla="*/ 1408877 w 1527044"/>
              <a:gd name="connsiteY108" fmla="*/ 597 h 385160"/>
              <a:gd name="connsiteX109" fmla="*/ 1437340 w 1527044"/>
              <a:gd name="connsiteY109" fmla="*/ 343 h 385160"/>
              <a:gd name="connsiteX110" fmla="*/ 1437391 w 1527044"/>
              <a:gd name="connsiteY110" fmla="*/ 9859 h 385160"/>
              <a:gd name="connsiteX111" fmla="*/ 1408979 w 1527044"/>
              <a:gd name="connsiteY111" fmla="*/ 10113 h 385160"/>
              <a:gd name="connsiteX112" fmla="*/ 1466056 w 1527044"/>
              <a:gd name="connsiteY112" fmla="*/ 140 h 385160"/>
              <a:gd name="connsiteX113" fmla="*/ 1495065 w 1527044"/>
              <a:gd name="connsiteY113" fmla="*/ 51 h 385160"/>
              <a:gd name="connsiteX114" fmla="*/ 1495116 w 1527044"/>
              <a:gd name="connsiteY114" fmla="*/ 9567 h 385160"/>
              <a:gd name="connsiteX115" fmla="*/ 1466107 w 1527044"/>
              <a:gd name="connsiteY115" fmla="*/ 9656 h 385160"/>
              <a:gd name="connsiteX116" fmla="*/ 1524366 w 1527044"/>
              <a:gd name="connsiteY116" fmla="*/ 0 h 385160"/>
              <a:gd name="connsiteX117" fmla="*/ 1527044 w 1527044"/>
              <a:gd name="connsiteY117" fmla="*/ 0 h 385160"/>
              <a:gd name="connsiteX118" fmla="*/ 1527044 w 1527044"/>
              <a:gd name="connsiteY118" fmla="*/ 9516 h 385160"/>
              <a:gd name="connsiteX119" fmla="*/ 1524366 w 1527044"/>
              <a:gd name="connsiteY119" fmla="*/ 9516 h 38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527044" h="385160">
                <a:moveTo>
                  <a:pt x="0" y="385161"/>
                </a:moveTo>
                <a:cubicBezTo>
                  <a:pt x="0" y="375149"/>
                  <a:pt x="800" y="365341"/>
                  <a:pt x="2336" y="355774"/>
                </a:cubicBezTo>
                <a:lnTo>
                  <a:pt x="11705" y="357259"/>
                </a:lnTo>
                <a:cubicBezTo>
                  <a:pt x="10270" y="366382"/>
                  <a:pt x="9521" y="375644"/>
                  <a:pt x="9521" y="385161"/>
                </a:cubicBezTo>
                <a:close/>
                <a:moveTo>
                  <a:pt x="9229" y="327517"/>
                </a:moveTo>
                <a:cubicBezTo>
                  <a:pt x="12251" y="318305"/>
                  <a:pt x="16072" y="309334"/>
                  <a:pt x="20630" y="300503"/>
                </a:cubicBezTo>
                <a:lnTo>
                  <a:pt x="29110" y="304918"/>
                </a:lnTo>
                <a:cubicBezTo>
                  <a:pt x="24743" y="313242"/>
                  <a:pt x="21125" y="321769"/>
                  <a:pt x="18256" y="330499"/>
                </a:cubicBezTo>
                <a:close/>
                <a:moveTo>
                  <a:pt x="35712" y="275976"/>
                </a:moveTo>
                <a:cubicBezTo>
                  <a:pt x="41310" y="268096"/>
                  <a:pt x="47556" y="260407"/>
                  <a:pt x="54501" y="252921"/>
                </a:cubicBezTo>
                <a:lnTo>
                  <a:pt x="61496" y="259367"/>
                </a:lnTo>
                <a:cubicBezTo>
                  <a:pt x="54856" y="266561"/>
                  <a:pt x="48851" y="273946"/>
                  <a:pt x="43494" y="281470"/>
                </a:cubicBezTo>
                <a:close/>
                <a:moveTo>
                  <a:pt x="74584" y="233152"/>
                </a:moveTo>
                <a:cubicBezTo>
                  <a:pt x="81782" y="226757"/>
                  <a:pt x="89463" y="220463"/>
                  <a:pt x="97702" y="214360"/>
                </a:cubicBezTo>
                <a:lnTo>
                  <a:pt x="103402" y="221948"/>
                </a:lnTo>
                <a:cubicBezTo>
                  <a:pt x="95417" y="227950"/>
                  <a:pt x="87927" y="234040"/>
                  <a:pt x="80932" y="240232"/>
                </a:cubicBezTo>
                <a:close/>
                <a:moveTo>
                  <a:pt x="120605" y="198449"/>
                </a:moveTo>
                <a:cubicBezTo>
                  <a:pt x="128641" y="193247"/>
                  <a:pt x="137070" y="188196"/>
                  <a:pt x="145894" y="183185"/>
                </a:cubicBezTo>
                <a:lnTo>
                  <a:pt x="150565" y="191470"/>
                </a:lnTo>
                <a:cubicBezTo>
                  <a:pt x="141932" y="196368"/>
                  <a:pt x="133655" y="201329"/>
                  <a:pt x="125759" y="206430"/>
                </a:cubicBezTo>
                <a:close/>
                <a:moveTo>
                  <a:pt x="170738" y="170001"/>
                </a:moveTo>
                <a:cubicBezTo>
                  <a:pt x="179079" y="165789"/>
                  <a:pt x="187750" y="161677"/>
                  <a:pt x="196725" y="157617"/>
                </a:cubicBezTo>
                <a:lnTo>
                  <a:pt x="200648" y="166283"/>
                </a:lnTo>
                <a:cubicBezTo>
                  <a:pt x="191774" y="170306"/>
                  <a:pt x="183243" y="174366"/>
                  <a:pt x="175004" y="178477"/>
                </a:cubicBezTo>
                <a:close/>
                <a:moveTo>
                  <a:pt x="223652" y="146109"/>
                </a:moveTo>
                <a:cubicBezTo>
                  <a:pt x="232081" y="142695"/>
                  <a:pt x="240714" y="139320"/>
                  <a:pt x="249639" y="135996"/>
                </a:cubicBezTo>
                <a:lnTo>
                  <a:pt x="252914" y="144929"/>
                </a:lnTo>
                <a:cubicBezTo>
                  <a:pt x="244142" y="148189"/>
                  <a:pt x="235560" y="151514"/>
                  <a:pt x="227232" y="154940"/>
                </a:cubicBezTo>
                <a:close/>
                <a:moveTo>
                  <a:pt x="277022" y="126289"/>
                </a:moveTo>
                <a:cubicBezTo>
                  <a:pt x="285998" y="123269"/>
                  <a:pt x="295164" y="120237"/>
                  <a:pt x="304584" y="117318"/>
                </a:cubicBezTo>
                <a:lnTo>
                  <a:pt x="307415" y="126391"/>
                </a:lnTo>
                <a:cubicBezTo>
                  <a:pt x="298096" y="129309"/>
                  <a:pt x="288968" y="132291"/>
                  <a:pt x="280094" y="135311"/>
                </a:cubicBezTo>
                <a:close/>
                <a:moveTo>
                  <a:pt x="331320" y="109337"/>
                </a:moveTo>
                <a:cubicBezTo>
                  <a:pt x="340397" y="106711"/>
                  <a:pt x="349664" y="104135"/>
                  <a:pt x="359135" y="101610"/>
                </a:cubicBezTo>
                <a:lnTo>
                  <a:pt x="361623" y="110771"/>
                </a:lnTo>
                <a:cubicBezTo>
                  <a:pt x="352191" y="113296"/>
                  <a:pt x="342974" y="115834"/>
                  <a:pt x="333948" y="118460"/>
                </a:cubicBezTo>
                <a:close/>
                <a:moveTo>
                  <a:pt x="387699" y="94225"/>
                </a:moveTo>
                <a:cubicBezTo>
                  <a:pt x="396484" y="92094"/>
                  <a:pt x="405460" y="89911"/>
                  <a:pt x="414575" y="87830"/>
                </a:cubicBezTo>
                <a:lnTo>
                  <a:pt x="416708" y="97093"/>
                </a:lnTo>
                <a:cubicBezTo>
                  <a:pt x="407643" y="99174"/>
                  <a:pt x="398706" y="101305"/>
                  <a:pt x="389984" y="103488"/>
                </a:cubicBezTo>
                <a:close/>
                <a:moveTo>
                  <a:pt x="442352" y="81625"/>
                </a:moveTo>
                <a:cubicBezTo>
                  <a:pt x="451772" y="79595"/>
                  <a:pt x="461344" y="77565"/>
                  <a:pt x="471018" y="75636"/>
                </a:cubicBezTo>
                <a:lnTo>
                  <a:pt x="472897" y="84950"/>
                </a:lnTo>
                <a:cubicBezTo>
                  <a:pt x="463274" y="86878"/>
                  <a:pt x="453753" y="88871"/>
                  <a:pt x="444333" y="90901"/>
                </a:cubicBezTo>
                <a:close/>
                <a:moveTo>
                  <a:pt x="499138" y="70180"/>
                </a:moveTo>
                <a:cubicBezTo>
                  <a:pt x="508164" y="68442"/>
                  <a:pt x="517330" y="66805"/>
                  <a:pt x="526610" y="65168"/>
                </a:cubicBezTo>
                <a:lnTo>
                  <a:pt x="528248" y="74545"/>
                </a:lnTo>
                <a:cubicBezTo>
                  <a:pt x="519019" y="76182"/>
                  <a:pt x="509891" y="77819"/>
                  <a:pt x="500915" y="79494"/>
                </a:cubicBezTo>
                <a:close/>
                <a:moveTo>
                  <a:pt x="554768" y="60372"/>
                </a:moveTo>
                <a:cubicBezTo>
                  <a:pt x="564252" y="58786"/>
                  <a:pt x="573862" y="57238"/>
                  <a:pt x="583688" y="55703"/>
                </a:cubicBezTo>
                <a:lnTo>
                  <a:pt x="585123" y="65130"/>
                </a:lnTo>
                <a:cubicBezTo>
                  <a:pt x="575398" y="66615"/>
                  <a:pt x="565788" y="68150"/>
                  <a:pt x="556317" y="69736"/>
                </a:cubicBezTo>
                <a:close/>
                <a:moveTo>
                  <a:pt x="612049" y="51439"/>
                </a:moveTo>
                <a:lnTo>
                  <a:pt x="639623" y="47582"/>
                </a:lnTo>
                <a:lnTo>
                  <a:pt x="640918" y="56997"/>
                </a:lnTo>
                <a:lnTo>
                  <a:pt x="613395" y="60867"/>
                </a:lnTo>
                <a:close/>
                <a:moveTo>
                  <a:pt x="667845" y="43814"/>
                </a:moveTo>
                <a:lnTo>
                  <a:pt x="696599" y="40248"/>
                </a:lnTo>
                <a:lnTo>
                  <a:pt x="697793" y="49663"/>
                </a:lnTo>
                <a:lnTo>
                  <a:pt x="669025" y="53279"/>
                </a:lnTo>
                <a:close/>
                <a:moveTo>
                  <a:pt x="725913" y="36822"/>
                </a:moveTo>
                <a:lnTo>
                  <a:pt x="753385" y="33802"/>
                </a:lnTo>
                <a:lnTo>
                  <a:pt x="754375" y="43268"/>
                </a:lnTo>
                <a:lnTo>
                  <a:pt x="726954" y="46288"/>
                </a:lnTo>
                <a:close/>
                <a:moveTo>
                  <a:pt x="781403" y="30922"/>
                </a:moveTo>
                <a:lnTo>
                  <a:pt x="809917" y="28194"/>
                </a:lnTo>
                <a:lnTo>
                  <a:pt x="810806" y="37660"/>
                </a:lnTo>
                <a:lnTo>
                  <a:pt x="782292" y="40388"/>
                </a:lnTo>
                <a:close/>
                <a:moveTo>
                  <a:pt x="838976" y="25567"/>
                </a:moveTo>
                <a:lnTo>
                  <a:pt x="867896" y="23093"/>
                </a:lnTo>
                <a:lnTo>
                  <a:pt x="868683" y="32559"/>
                </a:lnTo>
                <a:lnTo>
                  <a:pt x="839776" y="35033"/>
                </a:lnTo>
                <a:close/>
                <a:moveTo>
                  <a:pt x="895610" y="20911"/>
                </a:moveTo>
                <a:lnTo>
                  <a:pt x="923679" y="18830"/>
                </a:lnTo>
                <a:lnTo>
                  <a:pt x="924428" y="28296"/>
                </a:lnTo>
                <a:lnTo>
                  <a:pt x="896308" y="30377"/>
                </a:lnTo>
                <a:close/>
                <a:moveTo>
                  <a:pt x="952294" y="16850"/>
                </a:moveTo>
                <a:lnTo>
                  <a:pt x="981252" y="15011"/>
                </a:lnTo>
                <a:lnTo>
                  <a:pt x="981848" y="24476"/>
                </a:lnTo>
                <a:lnTo>
                  <a:pt x="952890" y="26367"/>
                </a:lnTo>
                <a:close/>
                <a:moveTo>
                  <a:pt x="1010615" y="13234"/>
                </a:moveTo>
                <a:lnTo>
                  <a:pt x="1038279" y="11699"/>
                </a:lnTo>
                <a:lnTo>
                  <a:pt x="1038824" y="21215"/>
                </a:lnTo>
                <a:lnTo>
                  <a:pt x="1011161" y="22751"/>
                </a:lnTo>
                <a:close/>
                <a:moveTo>
                  <a:pt x="1066348" y="10252"/>
                </a:moveTo>
                <a:lnTo>
                  <a:pt x="1094772" y="8920"/>
                </a:lnTo>
                <a:lnTo>
                  <a:pt x="1095216" y="18436"/>
                </a:lnTo>
                <a:lnTo>
                  <a:pt x="1066792" y="19769"/>
                </a:lnTo>
                <a:close/>
                <a:moveTo>
                  <a:pt x="1123578" y="7677"/>
                </a:moveTo>
                <a:lnTo>
                  <a:pt x="1152739" y="6535"/>
                </a:lnTo>
                <a:lnTo>
                  <a:pt x="1153132" y="16051"/>
                </a:lnTo>
                <a:lnTo>
                  <a:pt x="1123971" y="17193"/>
                </a:lnTo>
                <a:close/>
                <a:moveTo>
                  <a:pt x="1181506" y="5494"/>
                </a:moveTo>
                <a:lnTo>
                  <a:pt x="1209321" y="4606"/>
                </a:lnTo>
                <a:lnTo>
                  <a:pt x="1209613" y="14122"/>
                </a:lnTo>
                <a:lnTo>
                  <a:pt x="1181798" y="15011"/>
                </a:lnTo>
                <a:close/>
                <a:moveTo>
                  <a:pt x="1237542" y="3769"/>
                </a:moveTo>
                <a:lnTo>
                  <a:pt x="1266005" y="3020"/>
                </a:lnTo>
                <a:lnTo>
                  <a:pt x="1266247" y="12536"/>
                </a:lnTo>
                <a:lnTo>
                  <a:pt x="1237784" y="13285"/>
                </a:lnTo>
                <a:close/>
                <a:moveTo>
                  <a:pt x="1294862" y="2373"/>
                </a:moveTo>
                <a:lnTo>
                  <a:pt x="1324022" y="1776"/>
                </a:lnTo>
                <a:lnTo>
                  <a:pt x="1324225" y="11293"/>
                </a:lnTo>
                <a:lnTo>
                  <a:pt x="1295065" y="11889"/>
                </a:lnTo>
                <a:close/>
                <a:moveTo>
                  <a:pt x="1352840" y="1282"/>
                </a:moveTo>
                <a:lnTo>
                  <a:pt x="1380707" y="939"/>
                </a:lnTo>
                <a:lnTo>
                  <a:pt x="1380859" y="10405"/>
                </a:lnTo>
                <a:lnTo>
                  <a:pt x="1352980" y="10798"/>
                </a:lnTo>
                <a:close/>
                <a:moveTo>
                  <a:pt x="1408877" y="597"/>
                </a:moveTo>
                <a:lnTo>
                  <a:pt x="1437340" y="343"/>
                </a:lnTo>
                <a:lnTo>
                  <a:pt x="1437391" y="9859"/>
                </a:lnTo>
                <a:lnTo>
                  <a:pt x="1408979" y="10113"/>
                </a:lnTo>
                <a:close/>
                <a:moveTo>
                  <a:pt x="1466056" y="140"/>
                </a:moveTo>
                <a:lnTo>
                  <a:pt x="1495065" y="51"/>
                </a:lnTo>
                <a:lnTo>
                  <a:pt x="1495116" y="9567"/>
                </a:lnTo>
                <a:lnTo>
                  <a:pt x="1466107" y="9656"/>
                </a:lnTo>
                <a:close/>
                <a:moveTo>
                  <a:pt x="1524366" y="0"/>
                </a:moveTo>
                <a:lnTo>
                  <a:pt x="1527044" y="0"/>
                </a:lnTo>
                <a:lnTo>
                  <a:pt x="1527044" y="9516"/>
                </a:lnTo>
                <a:lnTo>
                  <a:pt x="1524366" y="9516"/>
                </a:ln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9255E19E-D21B-805D-AC09-E13EF6A86507}"/>
              </a:ext>
            </a:extLst>
          </p:cNvPr>
          <p:cNvSpPr/>
          <p:nvPr/>
        </p:nvSpPr>
        <p:spPr>
          <a:xfrm>
            <a:off x="4747411" y="3161263"/>
            <a:ext cx="1522290" cy="1141128"/>
          </a:xfrm>
          <a:custGeom>
            <a:avLst/>
            <a:gdLst>
              <a:gd name="connsiteX0" fmla="*/ -141 w 1522290"/>
              <a:gd name="connsiteY0" fmla="*/ 1141067 h 1141128"/>
              <a:gd name="connsiteX1" fmla="*/ 1522149 w 1522290"/>
              <a:gd name="connsiteY1" fmla="*/ -62 h 114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2290" h="1141128">
                <a:moveTo>
                  <a:pt x="-141" y="1141067"/>
                </a:moveTo>
                <a:cubicBezTo>
                  <a:pt x="-141" y="380099"/>
                  <a:pt x="507320" y="-252"/>
                  <a:pt x="1522149" y="-62"/>
                </a:cubicBez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0C541BF5-37A2-E966-924B-CC41EED803FF}"/>
              </a:ext>
            </a:extLst>
          </p:cNvPr>
          <p:cNvSpPr/>
          <p:nvPr/>
        </p:nvSpPr>
        <p:spPr>
          <a:xfrm>
            <a:off x="4733177" y="3527550"/>
            <a:ext cx="1482915" cy="770080"/>
          </a:xfrm>
          <a:custGeom>
            <a:avLst/>
            <a:gdLst>
              <a:gd name="connsiteX0" fmla="*/ 0 w 1482915"/>
              <a:gd name="connsiteY0" fmla="*/ 770080 h 770080"/>
              <a:gd name="connsiteX1" fmla="*/ 254 w 1482915"/>
              <a:gd name="connsiteY1" fmla="*/ 750362 h 770080"/>
              <a:gd name="connsiteX2" fmla="*/ 19246 w 1482915"/>
              <a:gd name="connsiteY2" fmla="*/ 750857 h 770080"/>
              <a:gd name="connsiteX3" fmla="*/ 18992 w 1482915"/>
              <a:gd name="connsiteY3" fmla="*/ 770080 h 770080"/>
              <a:gd name="connsiteX4" fmla="*/ 4063 w 1482915"/>
              <a:gd name="connsiteY4" fmla="*/ 692718 h 770080"/>
              <a:gd name="connsiteX5" fmla="*/ 6398 w 1482915"/>
              <a:gd name="connsiteY5" fmla="*/ 673825 h 770080"/>
              <a:gd name="connsiteX6" fmla="*/ 25238 w 1482915"/>
              <a:gd name="connsiteY6" fmla="*/ 676401 h 770080"/>
              <a:gd name="connsiteX7" fmla="*/ 23016 w 1482915"/>
              <a:gd name="connsiteY7" fmla="*/ 694748 h 770080"/>
              <a:gd name="connsiteX8" fmla="*/ 17012 w 1482915"/>
              <a:gd name="connsiteY8" fmla="*/ 616536 h 770080"/>
              <a:gd name="connsiteX9" fmla="*/ 21671 w 1482915"/>
              <a:gd name="connsiteY9" fmla="*/ 597998 h 770080"/>
              <a:gd name="connsiteX10" fmla="*/ 40015 w 1482915"/>
              <a:gd name="connsiteY10" fmla="*/ 602896 h 770080"/>
              <a:gd name="connsiteX11" fmla="*/ 35508 w 1482915"/>
              <a:gd name="connsiteY11" fmla="*/ 620888 h 770080"/>
              <a:gd name="connsiteX12" fmla="*/ 39520 w 1482915"/>
              <a:gd name="connsiteY12" fmla="*/ 542727 h 770080"/>
              <a:gd name="connsiteX13" fmla="*/ 46718 w 1482915"/>
              <a:gd name="connsiteY13" fmla="*/ 524785 h 770080"/>
              <a:gd name="connsiteX14" fmla="*/ 64276 w 1482915"/>
              <a:gd name="connsiteY14" fmla="*/ 532170 h 770080"/>
              <a:gd name="connsiteX15" fmla="*/ 57331 w 1482915"/>
              <a:gd name="connsiteY15" fmla="*/ 549477 h 770080"/>
              <a:gd name="connsiteX16" fmla="*/ 71956 w 1482915"/>
              <a:gd name="connsiteY16" fmla="*/ 472699 h 770080"/>
              <a:gd name="connsiteX17" fmla="*/ 81579 w 1482915"/>
              <a:gd name="connsiteY17" fmla="*/ 455887 h 770080"/>
              <a:gd name="connsiteX18" fmla="*/ 97893 w 1482915"/>
              <a:gd name="connsiteY18" fmla="*/ 465606 h 770080"/>
              <a:gd name="connsiteX19" fmla="*/ 88625 w 1482915"/>
              <a:gd name="connsiteY19" fmla="*/ 481860 h 770080"/>
              <a:gd name="connsiteX20" fmla="*/ 113711 w 1482915"/>
              <a:gd name="connsiteY20" fmla="*/ 407772 h 770080"/>
              <a:gd name="connsiteX21" fmla="*/ 125467 w 1482915"/>
              <a:gd name="connsiteY21" fmla="*/ 392444 h 770080"/>
              <a:gd name="connsiteX22" fmla="*/ 140396 w 1482915"/>
              <a:gd name="connsiteY22" fmla="*/ 404295 h 770080"/>
              <a:gd name="connsiteX23" fmla="*/ 128983 w 1482915"/>
              <a:gd name="connsiteY23" fmla="*/ 419115 h 770080"/>
              <a:gd name="connsiteX24" fmla="*/ 163755 w 1482915"/>
              <a:gd name="connsiteY24" fmla="*/ 348884 h 770080"/>
              <a:gd name="connsiteX25" fmla="*/ 177238 w 1482915"/>
              <a:gd name="connsiteY25" fmla="*/ 335345 h 770080"/>
              <a:gd name="connsiteX26" fmla="*/ 190530 w 1482915"/>
              <a:gd name="connsiteY26" fmla="*/ 348935 h 770080"/>
              <a:gd name="connsiteX27" fmla="*/ 177441 w 1482915"/>
              <a:gd name="connsiteY27" fmla="*/ 362118 h 770080"/>
              <a:gd name="connsiteX28" fmla="*/ 220681 w 1482915"/>
              <a:gd name="connsiteY28" fmla="*/ 296392 h 770080"/>
              <a:gd name="connsiteX29" fmla="*/ 235357 w 1482915"/>
              <a:gd name="connsiteY29" fmla="*/ 284591 h 770080"/>
              <a:gd name="connsiteX30" fmla="*/ 247112 w 1482915"/>
              <a:gd name="connsiteY30" fmla="*/ 299615 h 770080"/>
              <a:gd name="connsiteX31" fmla="*/ 232780 w 1482915"/>
              <a:gd name="connsiteY31" fmla="*/ 311110 h 770080"/>
              <a:gd name="connsiteX32" fmla="*/ 282316 w 1482915"/>
              <a:gd name="connsiteY32" fmla="*/ 250700 h 770080"/>
              <a:gd name="connsiteX33" fmla="*/ 298681 w 1482915"/>
              <a:gd name="connsiteY33" fmla="*/ 239991 h 770080"/>
              <a:gd name="connsiteX34" fmla="*/ 308900 w 1482915"/>
              <a:gd name="connsiteY34" fmla="*/ 256042 h 770080"/>
              <a:gd name="connsiteX35" fmla="*/ 292879 w 1482915"/>
              <a:gd name="connsiteY35" fmla="*/ 266510 h 770080"/>
              <a:gd name="connsiteX36" fmla="*/ 347633 w 1482915"/>
              <a:gd name="connsiteY36" fmla="*/ 210947 h 770080"/>
              <a:gd name="connsiteX37" fmla="*/ 364746 w 1482915"/>
              <a:gd name="connsiteY37" fmla="*/ 201672 h 770080"/>
              <a:gd name="connsiteX38" fmla="*/ 373620 w 1482915"/>
              <a:gd name="connsiteY38" fmla="*/ 218484 h 770080"/>
              <a:gd name="connsiteX39" fmla="*/ 356862 w 1482915"/>
              <a:gd name="connsiteY39" fmla="*/ 227594 h 770080"/>
              <a:gd name="connsiteX40" fmla="*/ 416162 w 1482915"/>
              <a:gd name="connsiteY40" fmla="*/ 176295 h 770080"/>
              <a:gd name="connsiteX41" fmla="*/ 433478 w 1482915"/>
              <a:gd name="connsiteY41" fmla="*/ 168415 h 770080"/>
              <a:gd name="connsiteX42" fmla="*/ 441210 w 1482915"/>
              <a:gd name="connsiteY42" fmla="*/ 185811 h 770080"/>
              <a:gd name="connsiteX43" fmla="*/ 424147 w 1482915"/>
              <a:gd name="connsiteY43" fmla="*/ 193551 h 770080"/>
              <a:gd name="connsiteX44" fmla="*/ 487623 w 1482915"/>
              <a:gd name="connsiteY44" fmla="*/ 145969 h 770080"/>
              <a:gd name="connsiteX45" fmla="*/ 504939 w 1482915"/>
              <a:gd name="connsiteY45" fmla="*/ 139371 h 770080"/>
              <a:gd name="connsiteX46" fmla="*/ 511579 w 1482915"/>
              <a:gd name="connsiteY46" fmla="*/ 157173 h 770080"/>
              <a:gd name="connsiteX47" fmla="*/ 494517 w 1482915"/>
              <a:gd name="connsiteY47" fmla="*/ 163708 h 770080"/>
              <a:gd name="connsiteX48" fmla="*/ 558742 w 1482915"/>
              <a:gd name="connsiteY48" fmla="*/ 120490 h 770080"/>
              <a:gd name="connsiteX49" fmla="*/ 577239 w 1482915"/>
              <a:gd name="connsiteY49" fmla="*/ 114489 h 770080"/>
              <a:gd name="connsiteX50" fmla="*/ 582990 w 1482915"/>
              <a:gd name="connsiteY50" fmla="*/ 132633 h 770080"/>
              <a:gd name="connsiteX51" fmla="*/ 564696 w 1482915"/>
              <a:gd name="connsiteY51" fmla="*/ 138533 h 770080"/>
              <a:gd name="connsiteX52" fmla="*/ 632082 w 1482915"/>
              <a:gd name="connsiteY52" fmla="*/ 98184 h 770080"/>
              <a:gd name="connsiteX53" fmla="*/ 650287 w 1482915"/>
              <a:gd name="connsiteY53" fmla="*/ 93185 h 770080"/>
              <a:gd name="connsiteX54" fmla="*/ 655238 w 1482915"/>
              <a:gd name="connsiteY54" fmla="*/ 111520 h 770080"/>
              <a:gd name="connsiteX55" fmla="*/ 637237 w 1482915"/>
              <a:gd name="connsiteY55" fmla="*/ 116468 h 770080"/>
              <a:gd name="connsiteX56" fmla="*/ 706425 w 1482915"/>
              <a:gd name="connsiteY56" fmla="*/ 78948 h 770080"/>
              <a:gd name="connsiteX57" fmla="*/ 725659 w 1482915"/>
              <a:gd name="connsiteY57" fmla="*/ 74494 h 770080"/>
              <a:gd name="connsiteX58" fmla="*/ 729874 w 1482915"/>
              <a:gd name="connsiteY58" fmla="*/ 93032 h 770080"/>
              <a:gd name="connsiteX59" fmla="*/ 710831 w 1482915"/>
              <a:gd name="connsiteY59" fmla="*/ 97486 h 770080"/>
              <a:gd name="connsiteX60" fmla="*/ 780553 w 1482915"/>
              <a:gd name="connsiteY60" fmla="*/ 62745 h 770080"/>
              <a:gd name="connsiteX61" fmla="*/ 799202 w 1482915"/>
              <a:gd name="connsiteY61" fmla="*/ 59078 h 770080"/>
              <a:gd name="connsiteX62" fmla="*/ 802871 w 1482915"/>
              <a:gd name="connsiteY62" fmla="*/ 77717 h 770080"/>
              <a:gd name="connsiteX63" fmla="*/ 784234 w 1482915"/>
              <a:gd name="connsiteY63" fmla="*/ 81384 h 770080"/>
              <a:gd name="connsiteX64" fmla="*/ 856686 w 1482915"/>
              <a:gd name="connsiteY64" fmla="*/ 48673 h 770080"/>
              <a:gd name="connsiteX65" fmla="*/ 875323 w 1482915"/>
              <a:gd name="connsiteY65" fmla="*/ 45552 h 770080"/>
              <a:gd name="connsiteX66" fmla="*/ 878446 w 1482915"/>
              <a:gd name="connsiteY66" fmla="*/ 64331 h 770080"/>
              <a:gd name="connsiteX67" fmla="*/ 859809 w 1482915"/>
              <a:gd name="connsiteY67" fmla="*/ 67402 h 770080"/>
              <a:gd name="connsiteX68" fmla="*/ 931067 w 1482915"/>
              <a:gd name="connsiteY68" fmla="*/ 37076 h 770080"/>
              <a:gd name="connsiteX69" fmla="*/ 949958 w 1482915"/>
              <a:gd name="connsiteY69" fmla="*/ 34500 h 770080"/>
              <a:gd name="connsiteX70" fmla="*/ 952535 w 1482915"/>
              <a:gd name="connsiteY70" fmla="*/ 53330 h 770080"/>
              <a:gd name="connsiteX71" fmla="*/ 933695 w 1482915"/>
              <a:gd name="connsiteY71" fmla="*/ 55906 h 770080"/>
              <a:gd name="connsiteX72" fmla="*/ 1007937 w 1482915"/>
              <a:gd name="connsiteY72" fmla="*/ 27153 h 770080"/>
              <a:gd name="connsiteX73" fmla="*/ 1026624 w 1482915"/>
              <a:gd name="connsiteY73" fmla="*/ 25022 h 770080"/>
              <a:gd name="connsiteX74" fmla="*/ 1028757 w 1482915"/>
              <a:gd name="connsiteY74" fmla="*/ 43915 h 770080"/>
              <a:gd name="connsiteX75" fmla="*/ 1010120 w 1482915"/>
              <a:gd name="connsiteY75" fmla="*/ 46047 h 770080"/>
              <a:gd name="connsiteX76" fmla="*/ 1082661 w 1482915"/>
              <a:gd name="connsiteY76" fmla="*/ 19274 h 770080"/>
              <a:gd name="connsiteX77" fmla="*/ 1101615 w 1482915"/>
              <a:gd name="connsiteY77" fmla="*/ 17497 h 770080"/>
              <a:gd name="connsiteX78" fmla="*/ 1103342 w 1482915"/>
              <a:gd name="connsiteY78" fmla="*/ 36429 h 770080"/>
              <a:gd name="connsiteX79" fmla="*/ 1084400 w 1482915"/>
              <a:gd name="connsiteY79" fmla="*/ 38218 h 770080"/>
              <a:gd name="connsiteX80" fmla="*/ 1159632 w 1482915"/>
              <a:gd name="connsiteY80" fmla="*/ 12739 h 770080"/>
              <a:gd name="connsiteX81" fmla="*/ 1178916 w 1482915"/>
              <a:gd name="connsiteY81" fmla="*/ 11344 h 770080"/>
              <a:gd name="connsiteX82" fmla="*/ 1180262 w 1482915"/>
              <a:gd name="connsiteY82" fmla="*/ 30326 h 770080"/>
              <a:gd name="connsiteX83" fmla="*/ 1160965 w 1482915"/>
              <a:gd name="connsiteY83" fmla="*/ 31721 h 770080"/>
              <a:gd name="connsiteX84" fmla="*/ 1234864 w 1482915"/>
              <a:gd name="connsiteY84" fmla="*/ 7778 h 770080"/>
              <a:gd name="connsiteX85" fmla="*/ 1253754 w 1482915"/>
              <a:gd name="connsiteY85" fmla="*/ 6738 h 770080"/>
              <a:gd name="connsiteX86" fmla="*/ 1254795 w 1482915"/>
              <a:gd name="connsiteY86" fmla="*/ 25720 h 770080"/>
              <a:gd name="connsiteX87" fmla="*/ 1235905 w 1482915"/>
              <a:gd name="connsiteY87" fmla="*/ 26760 h 770080"/>
              <a:gd name="connsiteX88" fmla="*/ 1311429 w 1482915"/>
              <a:gd name="connsiteY88" fmla="*/ 4060 h 770080"/>
              <a:gd name="connsiteX89" fmla="*/ 1330916 w 1482915"/>
              <a:gd name="connsiteY89" fmla="*/ 3325 h 770080"/>
              <a:gd name="connsiteX90" fmla="*/ 1331665 w 1482915"/>
              <a:gd name="connsiteY90" fmla="*/ 22357 h 770080"/>
              <a:gd name="connsiteX91" fmla="*/ 1312178 w 1482915"/>
              <a:gd name="connsiteY91" fmla="*/ 23093 h 770080"/>
              <a:gd name="connsiteX92" fmla="*/ 1387549 w 1482915"/>
              <a:gd name="connsiteY92" fmla="*/ 1586 h 770080"/>
              <a:gd name="connsiteX93" fmla="*/ 1406338 w 1482915"/>
              <a:gd name="connsiteY93" fmla="*/ 1142 h 770080"/>
              <a:gd name="connsiteX94" fmla="*/ 1406795 w 1482915"/>
              <a:gd name="connsiteY94" fmla="*/ 20175 h 770080"/>
              <a:gd name="connsiteX95" fmla="*/ 1387994 w 1482915"/>
              <a:gd name="connsiteY95" fmla="*/ 20619 h 770080"/>
              <a:gd name="connsiteX96" fmla="*/ 1463467 w 1482915"/>
              <a:gd name="connsiteY96" fmla="*/ 190 h 770080"/>
              <a:gd name="connsiteX97" fmla="*/ 1482713 w 1482915"/>
              <a:gd name="connsiteY97" fmla="*/ 0 h 770080"/>
              <a:gd name="connsiteX98" fmla="*/ 1482916 w 1482915"/>
              <a:gd name="connsiteY98" fmla="*/ 19033 h 770080"/>
              <a:gd name="connsiteX99" fmla="*/ 1463670 w 1482915"/>
              <a:gd name="connsiteY99" fmla="*/ 19223 h 77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482915" h="770080">
                <a:moveTo>
                  <a:pt x="0" y="770080"/>
                </a:moveTo>
                <a:cubicBezTo>
                  <a:pt x="0" y="763444"/>
                  <a:pt x="51" y="756897"/>
                  <a:pt x="254" y="750362"/>
                </a:cubicBezTo>
                <a:lnTo>
                  <a:pt x="19246" y="750857"/>
                </a:lnTo>
                <a:cubicBezTo>
                  <a:pt x="19094" y="757201"/>
                  <a:pt x="18992" y="763634"/>
                  <a:pt x="18992" y="770080"/>
                </a:cubicBezTo>
                <a:close/>
                <a:moveTo>
                  <a:pt x="4063" y="692718"/>
                </a:moveTo>
                <a:cubicBezTo>
                  <a:pt x="4761" y="686374"/>
                  <a:pt x="5560" y="680068"/>
                  <a:pt x="6398" y="673825"/>
                </a:cubicBezTo>
                <a:lnTo>
                  <a:pt x="25238" y="676401"/>
                </a:lnTo>
                <a:cubicBezTo>
                  <a:pt x="24400" y="682504"/>
                  <a:pt x="23651" y="688594"/>
                  <a:pt x="23016" y="694748"/>
                </a:cubicBezTo>
                <a:close/>
                <a:moveTo>
                  <a:pt x="17012" y="616536"/>
                </a:moveTo>
                <a:cubicBezTo>
                  <a:pt x="18446" y="610281"/>
                  <a:pt x="20033" y="604139"/>
                  <a:pt x="21671" y="597998"/>
                </a:cubicBezTo>
                <a:lnTo>
                  <a:pt x="40015" y="602896"/>
                </a:lnTo>
                <a:cubicBezTo>
                  <a:pt x="38429" y="608847"/>
                  <a:pt x="36943" y="614849"/>
                  <a:pt x="35508" y="620888"/>
                </a:cubicBezTo>
                <a:close/>
                <a:moveTo>
                  <a:pt x="39520" y="542727"/>
                </a:moveTo>
                <a:cubicBezTo>
                  <a:pt x="41856" y="536687"/>
                  <a:pt x="44230" y="530736"/>
                  <a:pt x="46718" y="524785"/>
                </a:cubicBezTo>
                <a:lnTo>
                  <a:pt x="64276" y="532170"/>
                </a:lnTo>
                <a:cubicBezTo>
                  <a:pt x="61838" y="537918"/>
                  <a:pt x="59566" y="543666"/>
                  <a:pt x="57331" y="549477"/>
                </a:cubicBezTo>
                <a:close/>
                <a:moveTo>
                  <a:pt x="71956" y="472699"/>
                </a:moveTo>
                <a:cubicBezTo>
                  <a:pt x="75029" y="467040"/>
                  <a:pt x="78253" y="461444"/>
                  <a:pt x="81579" y="455887"/>
                </a:cubicBezTo>
                <a:lnTo>
                  <a:pt x="97893" y="465606"/>
                </a:lnTo>
                <a:cubicBezTo>
                  <a:pt x="94719" y="470961"/>
                  <a:pt x="91596" y="476366"/>
                  <a:pt x="88625" y="481860"/>
                </a:cubicBezTo>
                <a:close/>
                <a:moveTo>
                  <a:pt x="113711" y="407772"/>
                </a:moveTo>
                <a:cubicBezTo>
                  <a:pt x="117532" y="402607"/>
                  <a:pt x="121455" y="397507"/>
                  <a:pt x="125467" y="392444"/>
                </a:cubicBezTo>
                <a:lnTo>
                  <a:pt x="140396" y="404295"/>
                </a:lnTo>
                <a:cubicBezTo>
                  <a:pt x="136474" y="409205"/>
                  <a:pt x="132652" y="414154"/>
                  <a:pt x="128983" y="419115"/>
                </a:cubicBezTo>
                <a:close/>
                <a:moveTo>
                  <a:pt x="163755" y="348884"/>
                </a:moveTo>
                <a:cubicBezTo>
                  <a:pt x="168161" y="344329"/>
                  <a:pt x="172629" y="339812"/>
                  <a:pt x="177238" y="335345"/>
                </a:cubicBezTo>
                <a:lnTo>
                  <a:pt x="190530" y="348935"/>
                </a:lnTo>
                <a:cubicBezTo>
                  <a:pt x="186061" y="353300"/>
                  <a:pt x="181707" y="357652"/>
                  <a:pt x="177441" y="362118"/>
                </a:cubicBezTo>
                <a:close/>
                <a:moveTo>
                  <a:pt x="220681" y="296392"/>
                </a:moveTo>
                <a:cubicBezTo>
                  <a:pt x="225492" y="292433"/>
                  <a:pt x="230405" y="288512"/>
                  <a:pt x="235357" y="284591"/>
                </a:cubicBezTo>
                <a:lnTo>
                  <a:pt x="247112" y="299615"/>
                </a:lnTo>
                <a:cubicBezTo>
                  <a:pt x="242250" y="303383"/>
                  <a:pt x="237439" y="307202"/>
                  <a:pt x="232780" y="311110"/>
                </a:cubicBezTo>
                <a:close/>
                <a:moveTo>
                  <a:pt x="282316" y="250700"/>
                </a:moveTo>
                <a:cubicBezTo>
                  <a:pt x="287674" y="247071"/>
                  <a:pt x="293133" y="243506"/>
                  <a:pt x="298681" y="239991"/>
                </a:cubicBezTo>
                <a:lnTo>
                  <a:pt x="308900" y="256042"/>
                </a:lnTo>
                <a:cubicBezTo>
                  <a:pt x="303492" y="259468"/>
                  <a:pt x="298135" y="262983"/>
                  <a:pt x="292879" y="266510"/>
                </a:cubicBezTo>
                <a:close/>
                <a:moveTo>
                  <a:pt x="347633" y="210947"/>
                </a:moveTo>
                <a:cubicBezTo>
                  <a:pt x="353232" y="207826"/>
                  <a:pt x="358983" y="204755"/>
                  <a:pt x="364746" y="201672"/>
                </a:cubicBezTo>
                <a:lnTo>
                  <a:pt x="373620" y="218484"/>
                </a:lnTo>
                <a:cubicBezTo>
                  <a:pt x="367958" y="221504"/>
                  <a:pt x="362360" y="224524"/>
                  <a:pt x="356862" y="227594"/>
                </a:cubicBezTo>
                <a:close/>
                <a:moveTo>
                  <a:pt x="416162" y="176295"/>
                </a:moveTo>
                <a:cubicBezTo>
                  <a:pt x="421875" y="173617"/>
                  <a:pt x="427676" y="170991"/>
                  <a:pt x="433478" y="168415"/>
                </a:cubicBezTo>
                <a:lnTo>
                  <a:pt x="441210" y="185811"/>
                </a:lnTo>
                <a:cubicBezTo>
                  <a:pt x="435459" y="188349"/>
                  <a:pt x="429758" y="190924"/>
                  <a:pt x="424147" y="193551"/>
                </a:cubicBezTo>
                <a:close/>
                <a:moveTo>
                  <a:pt x="487623" y="145969"/>
                </a:moveTo>
                <a:cubicBezTo>
                  <a:pt x="493336" y="143736"/>
                  <a:pt x="499138" y="141553"/>
                  <a:pt x="504939" y="139371"/>
                </a:cubicBezTo>
                <a:lnTo>
                  <a:pt x="511579" y="157173"/>
                </a:lnTo>
                <a:cubicBezTo>
                  <a:pt x="505879" y="159343"/>
                  <a:pt x="500179" y="161474"/>
                  <a:pt x="494517" y="163708"/>
                </a:cubicBezTo>
                <a:close/>
                <a:moveTo>
                  <a:pt x="558742" y="120490"/>
                </a:moveTo>
                <a:cubicBezTo>
                  <a:pt x="564836" y="118460"/>
                  <a:pt x="571043" y="116468"/>
                  <a:pt x="577239" y="114489"/>
                </a:cubicBezTo>
                <a:lnTo>
                  <a:pt x="582990" y="132633"/>
                </a:lnTo>
                <a:cubicBezTo>
                  <a:pt x="576845" y="134562"/>
                  <a:pt x="570739" y="136554"/>
                  <a:pt x="564696" y="138533"/>
                </a:cubicBezTo>
                <a:close/>
                <a:moveTo>
                  <a:pt x="632082" y="98184"/>
                </a:moveTo>
                <a:cubicBezTo>
                  <a:pt x="638087" y="96496"/>
                  <a:pt x="644181" y="94809"/>
                  <a:pt x="650287" y="93185"/>
                </a:cubicBezTo>
                <a:lnTo>
                  <a:pt x="655238" y="111520"/>
                </a:lnTo>
                <a:cubicBezTo>
                  <a:pt x="649195" y="113156"/>
                  <a:pt x="643191" y="114793"/>
                  <a:pt x="637237" y="116468"/>
                </a:cubicBezTo>
                <a:close/>
                <a:moveTo>
                  <a:pt x="706425" y="78948"/>
                </a:moveTo>
                <a:cubicBezTo>
                  <a:pt x="712824" y="77464"/>
                  <a:pt x="719210" y="75979"/>
                  <a:pt x="725659" y="74494"/>
                </a:cubicBezTo>
                <a:lnTo>
                  <a:pt x="729874" y="93032"/>
                </a:lnTo>
                <a:cubicBezTo>
                  <a:pt x="723475" y="94517"/>
                  <a:pt x="717128" y="96002"/>
                  <a:pt x="710831" y="97486"/>
                </a:cubicBezTo>
                <a:close/>
                <a:moveTo>
                  <a:pt x="780553" y="62745"/>
                </a:moveTo>
                <a:lnTo>
                  <a:pt x="799202" y="59078"/>
                </a:lnTo>
                <a:lnTo>
                  <a:pt x="802871" y="77717"/>
                </a:lnTo>
                <a:lnTo>
                  <a:pt x="784234" y="81384"/>
                </a:lnTo>
                <a:close/>
                <a:moveTo>
                  <a:pt x="856686" y="48673"/>
                </a:moveTo>
                <a:lnTo>
                  <a:pt x="875323" y="45552"/>
                </a:lnTo>
                <a:lnTo>
                  <a:pt x="878446" y="64331"/>
                </a:lnTo>
                <a:lnTo>
                  <a:pt x="859809" y="67402"/>
                </a:lnTo>
                <a:close/>
                <a:moveTo>
                  <a:pt x="931067" y="37076"/>
                </a:moveTo>
                <a:lnTo>
                  <a:pt x="949958" y="34500"/>
                </a:lnTo>
                <a:lnTo>
                  <a:pt x="952535" y="53330"/>
                </a:lnTo>
                <a:lnTo>
                  <a:pt x="933695" y="55906"/>
                </a:lnTo>
                <a:close/>
                <a:moveTo>
                  <a:pt x="1007937" y="27153"/>
                </a:moveTo>
                <a:lnTo>
                  <a:pt x="1026624" y="25022"/>
                </a:lnTo>
                <a:lnTo>
                  <a:pt x="1028757" y="43915"/>
                </a:lnTo>
                <a:lnTo>
                  <a:pt x="1010120" y="46047"/>
                </a:lnTo>
                <a:close/>
                <a:moveTo>
                  <a:pt x="1082661" y="19274"/>
                </a:moveTo>
                <a:lnTo>
                  <a:pt x="1101615" y="17497"/>
                </a:lnTo>
                <a:lnTo>
                  <a:pt x="1103342" y="36429"/>
                </a:lnTo>
                <a:lnTo>
                  <a:pt x="1084400" y="38218"/>
                </a:lnTo>
                <a:close/>
                <a:moveTo>
                  <a:pt x="1159632" y="12739"/>
                </a:moveTo>
                <a:lnTo>
                  <a:pt x="1178916" y="11344"/>
                </a:lnTo>
                <a:lnTo>
                  <a:pt x="1180262" y="30326"/>
                </a:lnTo>
                <a:lnTo>
                  <a:pt x="1160965" y="31721"/>
                </a:lnTo>
                <a:close/>
                <a:moveTo>
                  <a:pt x="1234864" y="7778"/>
                </a:moveTo>
                <a:lnTo>
                  <a:pt x="1253754" y="6738"/>
                </a:lnTo>
                <a:lnTo>
                  <a:pt x="1254795" y="25720"/>
                </a:lnTo>
                <a:lnTo>
                  <a:pt x="1235905" y="26760"/>
                </a:lnTo>
                <a:close/>
                <a:moveTo>
                  <a:pt x="1311429" y="4060"/>
                </a:moveTo>
                <a:lnTo>
                  <a:pt x="1330916" y="3325"/>
                </a:lnTo>
                <a:lnTo>
                  <a:pt x="1331665" y="22357"/>
                </a:lnTo>
                <a:lnTo>
                  <a:pt x="1312178" y="23093"/>
                </a:lnTo>
                <a:close/>
                <a:moveTo>
                  <a:pt x="1387549" y="1586"/>
                </a:moveTo>
                <a:lnTo>
                  <a:pt x="1406338" y="1142"/>
                </a:lnTo>
                <a:lnTo>
                  <a:pt x="1406795" y="20175"/>
                </a:lnTo>
                <a:lnTo>
                  <a:pt x="1387994" y="20619"/>
                </a:lnTo>
                <a:close/>
                <a:moveTo>
                  <a:pt x="1463467" y="190"/>
                </a:moveTo>
                <a:lnTo>
                  <a:pt x="1482713" y="0"/>
                </a:lnTo>
                <a:lnTo>
                  <a:pt x="1482916" y="19033"/>
                </a:lnTo>
                <a:lnTo>
                  <a:pt x="1463670" y="19223"/>
                </a:ln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7" name="Freeform: Shape 276">
            <a:extLst>
              <a:ext uri="{FF2B5EF4-FFF2-40B4-BE49-F238E27FC236}">
                <a16:creationId xmlns:a16="http://schemas.microsoft.com/office/drawing/2014/main" id="{B7C8D498-A9E4-B0DA-9394-994A251329CE}"/>
              </a:ext>
            </a:extLst>
          </p:cNvPr>
          <p:cNvSpPr/>
          <p:nvPr/>
        </p:nvSpPr>
        <p:spPr>
          <a:xfrm>
            <a:off x="4747411" y="3161263"/>
            <a:ext cx="1522290" cy="12688"/>
          </a:xfrm>
          <a:custGeom>
            <a:avLst/>
            <a:gdLst>
              <a:gd name="connsiteX0" fmla="*/ -141 w 1522290"/>
              <a:gd name="connsiteY0" fmla="*/ -47 h 12688"/>
              <a:gd name="connsiteX1" fmla="*/ 1522149 w 1522290"/>
              <a:gd name="connsiteY1" fmla="*/ -47 h 1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2290" h="12688">
                <a:moveTo>
                  <a:pt x="-141" y="-47"/>
                </a:moveTo>
                <a:cubicBezTo>
                  <a:pt x="-141" y="-47"/>
                  <a:pt x="507320" y="-47"/>
                  <a:pt x="1522149" y="-47"/>
                </a:cubicBez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78" name="Graphic 7">
            <a:extLst>
              <a:ext uri="{FF2B5EF4-FFF2-40B4-BE49-F238E27FC236}">
                <a16:creationId xmlns:a16="http://schemas.microsoft.com/office/drawing/2014/main" id="{EA9A97CB-0CC4-A8B9-7406-26A4CAD4B8E9}"/>
              </a:ext>
            </a:extLst>
          </p:cNvPr>
          <p:cNvGrpSpPr/>
          <p:nvPr/>
        </p:nvGrpSpPr>
        <p:grpSpPr>
          <a:xfrm>
            <a:off x="4956613" y="2907218"/>
            <a:ext cx="1097316" cy="173079"/>
            <a:chOff x="4956613" y="2907218"/>
            <a:chExt cx="1097316" cy="173079"/>
          </a:xfrm>
          <a:solidFill>
            <a:srgbClr val="000000"/>
          </a:solidFill>
        </p:grpSpPr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832DD234-35C4-AA42-8604-046EF89D4B67}"/>
                </a:ext>
              </a:extLst>
            </p:cNvPr>
            <p:cNvSpPr/>
            <p:nvPr/>
          </p:nvSpPr>
          <p:spPr>
            <a:xfrm>
              <a:off x="4956613" y="2913363"/>
              <a:ext cx="125365" cy="125894"/>
            </a:xfrm>
            <a:custGeom>
              <a:avLst/>
              <a:gdLst>
                <a:gd name="connsiteX0" fmla="*/ 125746 w 125365"/>
                <a:gd name="connsiteY0" fmla="*/ 126027 h 125894"/>
                <a:gd name="connsiteX1" fmla="*/ 92223 w 125365"/>
                <a:gd name="connsiteY1" fmla="*/ 126027 h 125894"/>
                <a:gd name="connsiteX2" fmla="*/ 49575 w 125365"/>
                <a:gd name="connsiteY2" fmla="*/ 67144 h 125894"/>
                <a:gd name="connsiteX3" fmla="*/ 41838 w 125365"/>
                <a:gd name="connsiteY3" fmla="*/ 67342 h 125894"/>
                <a:gd name="connsiteX4" fmla="*/ 39260 w 125365"/>
                <a:gd name="connsiteY4" fmla="*/ 67342 h 125894"/>
                <a:gd name="connsiteX5" fmla="*/ 36284 w 125365"/>
                <a:gd name="connsiteY5" fmla="*/ 67144 h 125894"/>
                <a:gd name="connsiteX6" fmla="*/ 36284 w 125365"/>
                <a:gd name="connsiteY6" fmla="*/ 103822 h 125894"/>
                <a:gd name="connsiteX7" fmla="*/ 38863 w 125365"/>
                <a:gd name="connsiteY7" fmla="*/ 118493 h 125894"/>
                <a:gd name="connsiteX8" fmla="*/ 49575 w 125365"/>
                <a:gd name="connsiteY8" fmla="*/ 122656 h 125894"/>
                <a:gd name="connsiteX9" fmla="*/ 54335 w 125365"/>
                <a:gd name="connsiteY9" fmla="*/ 122656 h 125894"/>
                <a:gd name="connsiteX10" fmla="*/ 54335 w 125365"/>
                <a:gd name="connsiteY10" fmla="*/ 126027 h 125894"/>
                <a:gd name="connsiteX11" fmla="*/ 381 w 125365"/>
                <a:gd name="connsiteY11" fmla="*/ 126027 h 125894"/>
                <a:gd name="connsiteX12" fmla="*/ 381 w 125365"/>
                <a:gd name="connsiteY12" fmla="*/ 122656 h 125894"/>
                <a:gd name="connsiteX13" fmla="*/ 5141 w 125365"/>
                <a:gd name="connsiteY13" fmla="*/ 122656 h 125894"/>
                <a:gd name="connsiteX14" fmla="*/ 16646 w 125365"/>
                <a:gd name="connsiteY14" fmla="*/ 117303 h 125894"/>
                <a:gd name="connsiteX15" fmla="*/ 18630 w 125365"/>
                <a:gd name="connsiteY15" fmla="*/ 103822 h 125894"/>
                <a:gd name="connsiteX16" fmla="*/ 18630 w 125365"/>
                <a:gd name="connsiteY16" fmla="*/ 22338 h 125894"/>
                <a:gd name="connsiteX17" fmla="*/ 16051 w 125365"/>
                <a:gd name="connsiteY17" fmla="*/ 7667 h 125894"/>
                <a:gd name="connsiteX18" fmla="*/ 5141 w 125365"/>
                <a:gd name="connsiteY18" fmla="*/ 3503 h 125894"/>
                <a:gd name="connsiteX19" fmla="*/ 381 w 125365"/>
                <a:gd name="connsiteY19" fmla="*/ 3503 h 125894"/>
                <a:gd name="connsiteX20" fmla="*/ 381 w 125365"/>
                <a:gd name="connsiteY20" fmla="*/ 133 h 125894"/>
                <a:gd name="connsiteX21" fmla="*/ 46401 w 125365"/>
                <a:gd name="connsiteY21" fmla="*/ 133 h 125894"/>
                <a:gd name="connsiteX22" fmla="*/ 75957 w 125365"/>
                <a:gd name="connsiteY22" fmla="*/ 3107 h 125894"/>
                <a:gd name="connsiteX23" fmla="*/ 92024 w 125365"/>
                <a:gd name="connsiteY23" fmla="*/ 14011 h 125894"/>
                <a:gd name="connsiteX24" fmla="*/ 98769 w 125365"/>
                <a:gd name="connsiteY24" fmla="*/ 32449 h 125894"/>
                <a:gd name="connsiteX25" fmla="*/ 91032 w 125365"/>
                <a:gd name="connsiteY25" fmla="*/ 52671 h 125894"/>
                <a:gd name="connsiteX26" fmla="*/ 67626 w 125365"/>
                <a:gd name="connsiteY26" fmla="*/ 64765 h 125894"/>
                <a:gd name="connsiteX27" fmla="*/ 93810 w 125365"/>
                <a:gd name="connsiteY27" fmla="*/ 100848 h 125894"/>
                <a:gd name="connsiteX28" fmla="*/ 108885 w 125365"/>
                <a:gd name="connsiteY28" fmla="*/ 117502 h 125894"/>
                <a:gd name="connsiteX29" fmla="*/ 125746 w 125365"/>
                <a:gd name="connsiteY29" fmla="*/ 122656 h 125894"/>
                <a:gd name="connsiteX30" fmla="*/ 36284 w 125365"/>
                <a:gd name="connsiteY30" fmla="*/ 61395 h 125894"/>
                <a:gd name="connsiteX31" fmla="*/ 39260 w 125365"/>
                <a:gd name="connsiteY31" fmla="*/ 61395 h 125894"/>
                <a:gd name="connsiteX32" fmla="*/ 41442 w 125365"/>
                <a:gd name="connsiteY32" fmla="*/ 61395 h 125894"/>
                <a:gd name="connsiteX33" fmla="*/ 68617 w 125365"/>
                <a:gd name="connsiteY33" fmla="*/ 53663 h 125894"/>
                <a:gd name="connsiteX34" fmla="*/ 77742 w 125365"/>
                <a:gd name="connsiteY34" fmla="*/ 33837 h 125894"/>
                <a:gd name="connsiteX35" fmla="*/ 70403 w 125365"/>
                <a:gd name="connsiteY35" fmla="*/ 14606 h 125894"/>
                <a:gd name="connsiteX36" fmla="*/ 50963 w 125365"/>
                <a:gd name="connsiteY36" fmla="*/ 7270 h 125894"/>
                <a:gd name="connsiteX37" fmla="*/ 36284 w 125365"/>
                <a:gd name="connsiteY37" fmla="*/ 9054 h 12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5365" h="125894">
                  <a:moveTo>
                    <a:pt x="125746" y="126027"/>
                  </a:moveTo>
                  <a:lnTo>
                    <a:pt x="92223" y="126027"/>
                  </a:lnTo>
                  <a:lnTo>
                    <a:pt x="49575" y="67144"/>
                  </a:lnTo>
                  <a:cubicBezTo>
                    <a:pt x="46401" y="67293"/>
                    <a:pt x="43822" y="67342"/>
                    <a:pt x="41838" y="67342"/>
                  </a:cubicBezTo>
                  <a:cubicBezTo>
                    <a:pt x="41045" y="67342"/>
                    <a:pt x="40152" y="67342"/>
                    <a:pt x="39260" y="67342"/>
                  </a:cubicBezTo>
                  <a:cubicBezTo>
                    <a:pt x="38318" y="67342"/>
                    <a:pt x="37326" y="67293"/>
                    <a:pt x="36284" y="67144"/>
                  </a:cubicBezTo>
                  <a:lnTo>
                    <a:pt x="36284" y="103822"/>
                  </a:lnTo>
                  <a:cubicBezTo>
                    <a:pt x="36284" y="111752"/>
                    <a:pt x="37127" y="116659"/>
                    <a:pt x="38863" y="118493"/>
                  </a:cubicBezTo>
                  <a:cubicBezTo>
                    <a:pt x="41243" y="121269"/>
                    <a:pt x="44814" y="122656"/>
                    <a:pt x="49575" y="122656"/>
                  </a:cubicBezTo>
                  <a:lnTo>
                    <a:pt x="54335" y="122656"/>
                  </a:lnTo>
                  <a:lnTo>
                    <a:pt x="54335" y="126027"/>
                  </a:lnTo>
                  <a:lnTo>
                    <a:pt x="381" y="126027"/>
                  </a:lnTo>
                  <a:lnTo>
                    <a:pt x="381" y="122656"/>
                  </a:lnTo>
                  <a:lnTo>
                    <a:pt x="5141" y="122656"/>
                  </a:lnTo>
                  <a:cubicBezTo>
                    <a:pt x="10547" y="122656"/>
                    <a:pt x="14365" y="120872"/>
                    <a:pt x="16646" y="117303"/>
                  </a:cubicBezTo>
                  <a:cubicBezTo>
                    <a:pt x="17936" y="115470"/>
                    <a:pt x="18630" y="110959"/>
                    <a:pt x="18630" y="103822"/>
                  </a:cubicBezTo>
                  <a:lnTo>
                    <a:pt x="18630" y="22338"/>
                  </a:lnTo>
                  <a:cubicBezTo>
                    <a:pt x="18630" y="14407"/>
                    <a:pt x="17737" y="9550"/>
                    <a:pt x="16051" y="7667"/>
                  </a:cubicBezTo>
                  <a:cubicBezTo>
                    <a:pt x="13522" y="4891"/>
                    <a:pt x="9902" y="3503"/>
                    <a:pt x="5141" y="3503"/>
                  </a:cubicBezTo>
                  <a:lnTo>
                    <a:pt x="381" y="3503"/>
                  </a:lnTo>
                  <a:lnTo>
                    <a:pt x="381" y="133"/>
                  </a:lnTo>
                  <a:lnTo>
                    <a:pt x="46401" y="133"/>
                  </a:lnTo>
                  <a:cubicBezTo>
                    <a:pt x="59741" y="133"/>
                    <a:pt x="69609" y="1124"/>
                    <a:pt x="75957" y="3107"/>
                  </a:cubicBezTo>
                  <a:cubicBezTo>
                    <a:pt x="82304" y="5089"/>
                    <a:pt x="87660" y="8757"/>
                    <a:pt x="92024" y="14011"/>
                  </a:cubicBezTo>
                  <a:cubicBezTo>
                    <a:pt x="96487" y="19165"/>
                    <a:pt x="98769" y="25312"/>
                    <a:pt x="98769" y="32449"/>
                  </a:cubicBezTo>
                  <a:cubicBezTo>
                    <a:pt x="98769" y="40280"/>
                    <a:pt x="96190" y="47021"/>
                    <a:pt x="91032" y="52671"/>
                  </a:cubicBezTo>
                  <a:cubicBezTo>
                    <a:pt x="85974" y="58371"/>
                    <a:pt x="78189" y="62386"/>
                    <a:pt x="67626" y="64765"/>
                  </a:cubicBezTo>
                  <a:lnTo>
                    <a:pt x="93810" y="100848"/>
                  </a:lnTo>
                  <a:cubicBezTo>
                    <a:pt x="99612" y="109175"/>
                    <a:pt x="104620" y="114726"/>
                    <a:pt x="108885" y="117502"/>
                  </a:cubicBezTo>
                  <a:cubicBezTo>
                    <a:pt x="113249" y="120178"/>
                    <a:pt x="118853" y="121863"/>
                    <a:pt x="125746" y="122656"/>
                  </a:cubicBezTo>
                  <a:close/>
                  <a:moveTo>
                    <a:pt x="36284" y="61395"/>
                  </a:moveTo>
                  <a:cubicBezTo>
                    <a:pt x="37475" y="61395"/>
                    <a:pt x="38466" y="61395"/>
                    <a:pt x="39260" y="61395"/>
                  </a:cubicBezTo>
                  <a:cubicBezTo>
                    <a:pt x="40152" y="61395"/>
                    <a:pt x="40896" y="61395"/>
                    <a:pt x="41442" y="61395"/>
                  </a:cubicBezTo>
                  <a:cubicBezTo>
                    <a:pt x="53443" y="61395"/>
                    <a:pt x="62518" y="58817"/>
                    <a:pt x="68617" y="53663"/>
                  </a:cubicBezTo>
                  <a:cubicBezTo>
                    <a:pt x="74668" y="48409"/>
                    <a:pt x="77742" y="41767"/>
                    <a:pt x="77742" y="33837"/>
                  </a:cubicBezTo>
                  <a:cubicBezTo>
                    <a:pt x="77742" y="25906"/>
                    <a:pt x="75263" y="19512"/>
                    <a:pt x="70403" y="14606"/>
                  </a:cubicBezTo>
                  <a:cubicBezTo>
                    <a:pt x="65493" y="9748"/>
                    <a:pt x="58997" y="7270"/>
                    <a:pt x="50963" y="7270"/>
                  </a:cubicBezTo>
                  <a:cubicBezTo>
                    <a:pt x="47244" y="7270"/>
                    <a:pt x="42334" y="7865"/>
                    <a:pt x="36284" y="905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B926C7BD-48E0-DC65-AF94-97B57BAEDE16}"/>
                </a:ext>
              </a:extLst>
            </p:cNvPr>
            <p:cNvSpPr/>
            <p:nvPr/>
          </p:nvSpPr>
          <p:spPr>
            <a:xfrm>
              <a:off x="5087507" y="2951627"/>
              <a:ext cx="71807" cy="90207"/>
            </a:xfrm>
            <a:custGeom>
              <a:avLst/>
              <a:gdLst>
                <a:gd name="connsiteX0" fmla="*/ 13483 w 71807"/>
                <a:gd name="connsiteY0" fmla="*/ 34828 h 90207"/>
                <a:gd name="connsiteX1" fmla="*/ 22607 w 71807"/>
                <a:gd name="connsiteY1" fmla="*/ 64368 h 90207"/>
                <a:gd name="connsiteX2" fmla="*/ 44427 w 71807"/>
                <a:gd name="connsiteY2" fmla="*/ 75273 h 90207"/>
                <a:gd name="connsiteX3" fmla="*/ 59106 w 71807"/>
                <a:gd name="connsiteY3" fmla="*/ 70713 h 90207"/>
                <a:gd name="connsiteX4" fmla="*/ 69421 w 71807"/>
                <a:gd name="connsiteY4" fmla="*/ 54852 h 90207"/>
                <a:gd name="connsiteX5" fmla="*/ 72198 w 71807"/>
                <a:gd name="connsiteY5" fmla="*/ 56835 h 90207"/>
                <a:gd name="connsiteX6" fmla="*/ 60891 w 71807"/>
                <a:gd name="connsiteY6" fmla="*/ 80031 h 90207"/>
                <a:gd name="connsiteX7" fmla="*/ 37485 w 71807"/>
                <a:gd name="connsiteY7" fmla="*/ 90340 h 90207"/>
                <a:gd name="connsiteX8" fmla="*/ 11301 w 71807"/>
                <a:gd name="connsiteY8" fmla="*/ 78445 h 90207"/>
                <a:gd name="connsiteX9" fmla="*/ 391 w 71807"/>
                <a:gd name="connsiteY9" fmla="*/ 46327 h 90207"/>
                <a:gd name="connsiteX10" fmla="*/ 11499 w 71807"/>
                <a:gd name="connsiteY10" fmla="*/ 12425 h 90207"/>
                <a:gd name="connsiteX11" fmla="*/ 39667 w 71807"/>
                <a:gd name="connsiteY11" fmla="*/ 133 h 90207"/>
                <a:gd name="connsiteX12" fmla="*/ 63073 w 71807"/>
                <a:gd name="connsiteY12" fmla="*/ 9649 h 90207"/>
                <a:gd name="connsiteX13" fmla="*/ 72198 w 71807"/>
                <a:gd name="connsiteY13" fmla="*/ 34828 h 90207"/>
                <a:gd name="connsiteX14" fmla="*/ 13483 w 71807"/>
                <a:gd name="connsiteY14" fmla="*/ 29277 h 90207"/>
                <a:gd name="connsiteX15" fmla="*/ 52957 w 71807"/>
                <a:gd name="connsiteY15" fmla="*/ 29277 h 90207"/>
                <a:gd name="connsiteX16" fmla="*/ 50973 w 71807"/>
                <a:gd name="connsiteY16" fmla="*/ 17778 h 90207"/>
                <a:gd name="connsiteX17" fmla="*/ 44030 w 71807"/>
                <a:gd name="connsiteY17" fmla="*/ 9649 h 90207"/>
                <a:gd name="connsiteX18" fmla="*/ 34311 w 71807"/>
                <a:gd name="connsiteY18" fmla="*/ 6675 h 90207"/>
                <a:gd name="connsiteX19" fmla="*/ 20624 w 71807"/>
                <a:gd name="connsiteY19" fmla="*/ 12821 h 90207"/>
                <a:gd name="connsiteX20" fmla="*/ 13483 w 71807"/>
                <a:gd name="connsiteY20" fmla="*/ 29277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483" y="34828"/>
                  </a:moveTo>
                  <a:cubicBezTo>
                    <a:pt x="13483" y="47417"/>
                    <a:pt x="16508" y="57231"/>
                    <a:pt x="22607" y="64368"/>
                  </a:cubicBezTo>
                  <a:cubicBezTo>
                    <a:pt x="28806" y="71654"/>
                    <a:pt x="36096" y="75273"/>
                    <a:pt x="44427" y="75273"/>
                  </a:cubicBezTo>
                  <a:cubicBezTo>
                    <a:pt x="50081" y="75273"/>
                    <a:pt x="54990" y="73786"/>
                    <a:pt x="59106" y="70713"/>
                  </a:cubicBezTo>
                  <a:cubicBezTo>
                    <a:pt x="63172" y="67541"/>
                    <a:pt x="66644" y="62287"/>
                    <a:pt x="69421" y="54852"/>
                  </a:cubicBezTo>
                  <a:lnTo>
                    <a:pt x="72198" y="56835"/>
                  </a:lnTo>
                  <a:cubicBezTo>
                    <a:pt x="71008" y="65310"/>
                    <a:pt x="67239" y="73042"/>
                    <a:pt x="60891" y="80031"/>
                  </a:cubicBezTo>
                  <a:cubicBezTo>
                    <a:pt x="54643" y="86920"/>
                    <a:pt x="46857" y="90340"/>
                    <a:pt x="37485" y="90340"/>
                  </a:cubicBezTo>
                  <a:cubicBezTo>
                    <a:pt x="27269" y="90340"/>
                    <a:pt x="18541" y="86375"/>
                    <a:pt x="11301" y="78445"/>
                  </a:cubicBezTo>
                  <a:cubicBezTo>
                    <a:pt x="4011" y="70514"/>
                    <a:pt x="391" y="59808"/>
                    <a:pt x="391" y="46327"/>
                  </a:cubicBezTo>
                  <a:cubicBezTo>
                    <a:pt x="391" y="31804"/>
                    <a:pt x="4060" y="20504"/>
                    <a:pt x="11499" y="12425"/>
                  </a:cubicBezTo>
                  <a:cubicBezTo>
                    <a:pt x="18888" y="4247"/>
                    <a:pt x="28261" y="133"/>
                    <a:pt x="39667" y="133"/>
                  </a:cubicBezTo>
                  <a:cubicBezTo>
                    <a:pt x="49188" y="133"/>
                    <a:pt x="56974" y="3305"/>
                    <a:pt x="63073" y="9649"/>
                  </a:cubicBezTo>
                  <a:cubicBezTo>
                    <a:pt x="69123" y="15894"/>
                    <a:pt x="72198" y="24271"/>
                    <a:pt x="72198" y="34828"/>
                  </a:cubicBezTo>
                  <a:close/>
                  <a:moveTo>
                    <a:pt x="13483" y="29277"/>
                  </a:moveTo>
                  <a:lnTo>
                    <a:pt x="52957" y="29277"/>
                  </a:lnTo>
                  <a:cubicBezTo>
                    <a:pt x="52560" y="23874"/>
                    <a:pt x="51866" y="20058"/>
                    <a:pt x="50973" y="17778"/>
                  </a:cubicBezTo>
                  <a:cubicBezTo>
                    <a:pt x="49386" y="14358"/>
                    <a:pt x="47056" y="11632"/>
                    <a:pt x="44030" y="9649"/>
                  </a:cubicBezTo>
                  <a:cubicBezTo>
                    <a:pt x="40956" y="7666"/>
                    <a:pt x="37733" y="6675"/>
                    <a:pt x="34311" y="6675"/>
                  </a:cubicBezTo>
                  <a:cubicBezTo>
                    <a:pt x="29252" y="6675"/>
                    <a:pt x="24690" y="8757"/>
                    <a:pt x="20624" y="12821"/>
                  </a:cubicBezTo>
                  <a:cubicBezTo>
                    <a:pt x="16508" y="16786"/>
                    <a:pt x="14127" y="22288"/>
                    <a:pt x="13483" y="29277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0C7299C-27DF-1021-AF56-056494475BE0}"/>
                </a:ext>
              </a:extLst>
            </p:cNvPr>
            <p:cNvSpPr/>
            <p:nvPr/>
          </p:nvSpPr>
          <p:spPr>
            <a:xfrm>
              <a:off x="5170567" y="2951627"/>
              <a:ext cx="85891" cy="128669"/>
            </a:xfrm>
            <a:custGeom>
              <a:avLst/>
              <a:gdLst>
                <a:gd name="connsiteX0" fmla="*/ 23407 w 85891"/>
                <a:gd name="connsiteY0" fmla="*/ 56835 h 128669"/>
                <a:gd name="connsiteX1" fmla="*/ 11307 w 85891"/>
                <a:gd name="connsiteY1" fmla="*/ 46129 h 128669"/>
                <a:gd name="connsiteX2" fmla="*/ 7142 w 85891"/>
                <a:gd name="connsiteY2" fmla="*/ 31061 h 128669"/>
                <a:gd name="connsiteX3" fmla="*/ 16663 w 85891"/>
                <a:gd name="connsiteY3" fmla="*/ 9253 h 128669"/>
                <a:gd name="connsiteX4" fmla="*/ 41062 w 85891"/>
                <a:gd name="connsiteY4" fmla="*/ 133 h 128669"/>
                <a:gd name="connsiteX5" fmla="*/ 62088 w 85891"/>
                <a:gd name="connsiteY5" fmla="*/ 6080 h 128669"/>
                <a:gd name="connsiteX6" fmla="*/ 80139 w 85891"/>
                <a:gd name="connsiteY6" fmla="*/ 6080 h 128669"/>
                <a:gd name="connsiteX7" fmla="*/ 84702 w 85891"/>
                <a:gd name="connsiteY7" fmla="*/ 6477 h 128669"/>
                <a:gd name="connsiteX8" fmla="*/ 85693 w 85891"/>
                <a:gd name="connsiteY8" fmla="*/ 7270 h 128669"/>
                <a:gd name="connsiteX9" fmla="*/ 86288 w 85891"/>
                <a:gd name="connsiteY9" fmla="*/ 10244 h 128669"/>
                <a:gd name="connsiteX10" fmla="*/ 85892 w 85891"/>
                <a:gd name="connsiteY10" fmla="*/ 13416 h 128669"/>
                <a:gd name="connsiteX11" fmla="*/ 84702 w 85891"/>
                <a:gd name="connsiteY11" fmla="*/ 14407 h 128669"/>
                <a:gd name="connsiteX12" fmla="*/ 80139 w 85891"/>
                <a:gd name="connsiteY12" fmla="*/ 14606 h 128669"/>
                <a:gd name="connsiteX13" fmla="*/ 69229 w 85891"/>
                <a:gd name="connsiteY13" fmla="*/ 14606 h 128669"/>
                <a:gd name="connsiteX14" fmla="*/ 74387 w 85891"/>
                <a:gd name="connsiteY14" fmla="*/ 31656 h 128669"/>
                <a:gd name="connsiteX15" fmla="*/ 65262 w 85891"/>
                <a:gd name="connsiteY15" fmla="*/ 52076 h 128669"/>
                <a:gd name="connsiteX16" fmla="*/ 40863 w 85891"/>
                <a:gd name="connsiteY16" fmla="*/ 60403 h 128669"/>
                <a:gd name="connsiteX17" fmla="*/ 27970 w 85891"/>
                <a:gd name="connsiteY17" fmla="*/ 58421 h 128669"/>
                <a:gd name="connsiteX18" fmla="*/ 22416 w 85891"/>
                <a:gd name="connsiteY18" fmla="*/ 64765 h 128669"/>
                <a:gd name="connsiteX19" fmla="*/ 21027 w 85891"/>
                <a:gd name="connsiteY19" fmla="*/ 69127 h 128669"/>
                <a:gd name="connsiteX20" fmla="*/ 22416 w 85891"/>
                <a:gd name="connsiteY20" fmla="*/ 72299 h 128669"/>
                <a:gd name="connsiteX21" fmla="*/ 28366 w 85891"/>
                <a:gd name="connsiteY21" fmla="*/ 74479 h 128669"/>
                <a:gd name="connsiteX22" fmla="*/ 41458 w 85891"/>
                <a:gd name="connsiteY22" fmla="*/ 75074 h 128669"/>
                <a:gd name="connsiteX23" fmla="*/ 66254 w 85891"/>
                <a:gd name="connsiteY23" fmla="*/ 76264 h 128669"/>
                <a:gd name="connsiteX24" fmla="*/ 80139 w 85891"/>
                <a:gd name="connsiteY24" fmla="*/ 82806 h 128669"/>
                <a:gd name="connsiteX25" fmla="*/ 85297 w 85891"/>
                <a:gd name="connsiteY25" fmla="*/ 95495 h 128669"/>
                <a:gd name="connsiteX26" fmla="*/ 75379 w 85891"/>
                <a:gd name="connsiteY26" fmla="*/ 115321 h 128669"/>
                <a:gd name="connsiteX27" fmla="*/ 37491 w 85891"/>
                <a:gd name="connsiteY27" fmla="*/ 128802 h 128669"/>
                <a:gd name="connsiteX28" fmla="*/ 7340 w 85891"/>
                <a:gd name="connsiteY28" fmla="*/ 120674 h 128669"/>
                <a:gd name="connsiteX29" fmla="*/ 397 w 85891"/>
                <a:gd name="connsiteY29" fmla="*/ 111157 h 128669"/>
                <a:gd name="connsiteX30" fmla="*/ 1389 w 85891"/>
                <a:gd name="connsiteY30" fmla="*/ 106597 h 128669"/>
                <a:gd name="connsiteX31" fmla="*/ 7737 w 85891"/>
                <a:gd name="connsiteY31" fmla="*/ 97081 h 128669"/>
                <a:gd name="connsiteX32" fmla="*/ 17258 w 85891"/>
                <a:gd name="connsiteY32" fmla="*/ 86970 h 128669"/>
                <a:gd name="connsiteX33" fmla="*/ 10514 w 85891"/>
                <a:gd name="connsiteY33" fmla="*/ 82013 h 128669"/>
                <a:gd name="connsiteX34" fmla="*/ 8530 w 85891"/>
                <a:gd name="connsiteY34" fmla="*/ 76660 h 128669"/>
                <a:gd name="connsiteX35" fmla="*/ 11109 w 85891"/>
                <a:gd name="connsiteY35" fmla="*/ 69127 h 128669"/>
                <a:gd name="connsiteX36" fmla="*/ 23407 w 85891"/>
                <a:gd name="connsiteY36" fmla="*/ 56835 h 128669"/>
                <a:gd name="connsiteX37" fmla="*/ 39475 w 85891"/>
                <a:gd name="connsiteY37" fmla="*/ 4693 h 128669"/>
                <a:gd name="connsiteX38" fmla="*/ 27970 w 85891"/>
                <a:gd name="connsiteY38" fmla="*/ 10244 h 128669"/>
                <a:gd name="connsiteX39" fmla="*/ 23407 w 85891"/>
                <a:gd name="connsiteY39" fmla="*/ 26897 h 128669"/>
                <a:gd name="connsiteX40" fmla="*/ 29755 w 85891"/>
                <a:gd name="connsiteY40" fmla="*/ 49697 h 128669"/>
                <a:gd name="connsiteX41" fmla="*/ 41855 w 85891"/>
                <a:gd name="connsiteY41" fmla="*/ 55843 h 128669"/>
                <a:gd name="connsiteX42" fmla="*/ 53558 w 85891"/>
                <a:gd name="connsiteY42" fmla="*/ 50688 h 128669"/>
                <a:gd name="connsiteX43" fmla="*/ 58121 w 85891"/>
                <a:gd name="connsiteY43" fmla="*/ 33837 h 128669"/>
                <a:gd name="connsiteX44" fmla="*/ 51773 w 85891"/>
                <a:gd name="connsiteY44" fmla="*/ 10839 h 128669"/>
                <a:gd name="connsiteX45" fmla="*/ 39475 w 85891"/>
                <a:gd name="connsiteY45" fmla="*/ 4693 h 128669"/>
                <a:gd name="connsiteX46" fmla="*/ 22416 w 85891"/>
                <a:gd name="connsiteY46" fmla="*/ 87763 h 128669"/>
                <a:gd name="connsiteX47" fmla="*/ 15870 w 85891"/>
                <a:gd name="connsiteY47" fmla="*/ 96486 h 128669"/>
                <a:gd name="connsiteX48" fmla="*/ 13688 w 85891"/>
                <a:gd name="connsiteY48" fmla="*/ 104020 h 128669"/>
                <a:gd name="connsiteX49" fmla="*/ 19043 w 85891"/>
                <a:gd name="connsiteY49" fmla="*/ 111950 h 128669"/>
                <a:gd name="connsiteX50" fmla="*/ 45822 w 85891"/>
                <a:gd name="connsiteY50" fmla="*/ 117700 h 128669"/>
                <a:gd name="connsiteX51" fmla="*/ 70419 w 85891"/>
                <a:gd name="connsiteY51" fmla="*/ 111752 h 128669"/>
                <a:gd name="connsiteX52" fmla="*/ 78354 w 85891"/>
                <a:gd name="connsiteY52" fmla="*/ 99262 h 128669"/>
                <a:gd name="connsiteX53" fmla="*/ 73593 w 85891"/>
                <a:gd name="connsiteY53" fmla="*/ 92323 h 128669"/>
                <a:gd name="connsiteX54" fmla="*/ 54550 w 85891"/>
                <a:gd name="connsiteY54" fmla="*/ 89944 h 128669"/>
                <a:gd name="connsiteX55" fmla="*/ 22416 w 85891"/>
                <a:gd name="connsiteY55" fmla="*/ 87763 h 12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85891" h="128669">
                  <a:moveTo>
                    <a:pt x="23407" y="56835"/>
                  </a:moveTo>
                  <a:cubicBezTo>
                    <a:pt x="18101" y="54208"/>
                    <a:pt x="14084" y="50639"/>
                    <a:pt x="11307" y="46129"/>
                  </a:cubicBezTo>
                  <a:cubicBezTo>
                    <a:pt x="8530" y="41668"/>
                    <a:pt x="7142" y="36612"/>
                    <a:pt x="7142" y="31061"/>
                  </a:cubicBezTo>
                  <a:cubicBezTo>
                    <a:pt x="7142" y="22635"/>
                    <a:pt x="10316" y="15349"/>
                    <a:pt x="16663" y="9253"/>
                  </a:cubicBezTo>
                  <a:cubicBezTo>
                    <a:pt x="23011" y="3206"/>
                    <a:pt x="31144" y="133"/>
                    <a:pt x="41062" y="133"/>
                  </a:cubicBezTo>
                  <a:cubicBezTo>
                    <a:pt x="49095" y="133"/>
                    <a:pt x="56137" y="2115"/>
                    <a:pt x="62088" y="6080"/>
                  </a:cubicBezTo>
                  <a:lnTo>
                    <a:pt x="80139" y="6080"/>
                  </a:lnTo>
                  <a:cubicBezTo>
                    <a:pt x="82768" y="6080"/>
                    <a:pt x="84305" y="6229"/>
                    <a:pt x="84702" y="6477"/>
                  </a:cubicBezTo>
                  <a:cubicBezTo>
                    <a:pt x="85197" y="6626"/>
                    <a:pt x="85545" y="6873"/>
                    <a:pt x="85693" y="7270"/>
                  </a:cubicBezTo>
                  <a:cubicBezTo>
                    <a:pt x="86090" y="7815"/>
                    <a:pt x="86288" y="8806"/>
                    <a:pt x="86288" y="10244"/>
                  </a:cubicBezTo>
                  <a:cubicBezTo>
                    <a:pt x="86288" y="11830"/>
                    <a:pt x="86140" y="12920"/>
                    <a:pt x="85892" y="13416"/>
                  </a:cubicBezTo>
                  <a:cubicBezTo>
                    <a:pt x="85594" y="13813"/>
                    <a:pt x="85197" y="14159"/>
                    <a:pt x="84702" y="14407"/>
                  </a:cubicBezTo>
                  <a:cubicBezTo>
                    <a:pt x="84305" y="14556"/>
                    <a:pt x="82768" y="14606"/>
                    <a:pt x="80139" y="14606"/>
                  </a:cubicBezTo>
                  <a:lnTo>
                    <a:pt x="69229" y="14606"/>
                  </a:lnTo>
                  <a:cubicBezTo>
                    <a:pt x="72651" y="18967"/>
                    <a:pt x="74387" y="24667"/>
                    <a:pt x="74387" y="31656"/>
                  </a:cubicBezTo>
                  <a:cubicBezTo>
                    <a:pt x="74387" y="39586"/>
                    <a:pt x="71312" y="46426"/>
                    <a:pt x="65262" y="52076"/>
                  </a:cubicBezTo>
                  <a:cubicBezTo>
                    <a:pt x="59162" y="57628"/>
                    <a:pt x="51029" y="60403"/>
                    <a:pt x="40863" y="60403"/>
                  </a:cubicBezTo>
                  <a:cubicBezTo>
                    <a:pt x="36599" y="60403"/>
                    <a:pt x="32334" y="59759"/>
                    <a:pt x="27970" y="58421"/>
                  </a:cubicBezTo>
                  <a:cubicBezTo>
                    <a:pt x="25193" y="60800"/>
                    <a:pt x="23308" y="62931"/>
                    <a:pt x="22416" y="64765"/>
                  </a:cubicBezTo>
                  <a:cubicBezTo>
                    <a:pt x="21473" y="66500"/>
                    <a:pt x="21027" y="67937"/>
                    <a:pt x="21027" y="69127"/>
                  </a:cubicBezTo>
                  <a:cubicBezTo>
                    <a:pt x="21027" y="70217"/>
                    <a:pt x="21473" y="71258"/>
                    <a:pt x="22416" y="72299"/>
                  </a:cubicBezTo>
                  <a:cubicBezTo>
                    <a:pt x="23457" y="73240"/>
                    <a:pt x="25441" y="73984"/>
                    <a:pt x="28366" y="74479"/>
                  </a:cubicBezTo>
                  <a:cubicBezTo>
                    <a:pt x="30201" y="74628"/>
                    <a:pt x="34565" y="74827"/>
                    <a:pt x="41458" y="75074"/>
                  </a:cubicBezTo>
                  <a:cubicBezTo>
                    <a:pt x="54154" y="75372"/>
                    <a:pt x="62386" y="75768"/>
                    <a:pt x="66254" y="76264"/>
                  </a:cubicBezTo>
                  <a:cubicBezTo>
                    <a:pt x="72056" y="77057"/>
                    <a:pt x="76668" y="79238"/>
                    <a:pt x="80139" y="82806"/>
                  </a:cubicBezTo>
                  <a:cubicBezTo>
                    <a:pt x="83561" y="86276"/>
                    <a:pt x="85297" y="90439"/>
                    <a:pt x="85297" y="95495"/>
                  </a:cubicBezTo>
                  <a:cubicBezTo>
                    <a:pt x="85297" y="102484"/>
                    <a:pt x="81974" y="109076"/>
                    <a:pt x="75379" y="115321"/>
                  </a:cubicBezTo>
                  <a:cubicBezTo>
                    <a:pt x="65708" y="124292"/>
                    <a:pt x="53063" y="128802"/>
                    <a:pt x="37491" y="128802"/>
                  </a:cubicBezTo>
                  <a:cubicBezTo>
                    <a:pt x="25589" y="128802"/>
                    <a:pt x="15522" y="126076"/>
                    <a:pt x="7340" y="120674"/>
                  </a:cubicBezTo>
                  <a:cubicBezTo>
                    <a:pt x="2679" y="117601"/>
                    <a:pt x="397" y="114429"/>
                    <a:pt x="397" y="111157"/>
                  </a:cubicBezTo>
                  <a:cubicBezTo>
                    <a:pt x="397" y="109571"/>
                    <a:pt x="695" y="108035"/>
                    <a:pt x="1389" y="106597"/>
                  </a:cubicBezTo>
                  <a:cubicBezTo>
                    <a:pt x="2431" y="104317"/>
                    <a:pt x="4563" y="101145"/>
                    <a:pt x="7737" y="97081"/>
                  </a:cubicBezTo>
                  <a:cubicBezTo>
                    <a:pt x="8233" y="96536"/>
                    <a:pt x="11406" y="93165"/>
                    <a:pt x="17258" y="86970"/>
                  </a:cubicBezTo>
                  <a:cubicBezTo>
                    <a:pt x="14084" y="85136"/>
                    <a:pt x="11803" y="83500"/>
                    <a:pt x="10514" y="82013"/>
                  </a:cubicBezTo>
                  <a:cubicBezTo>
                    <a:pt x="9175" y="80427"/>
                    <a:pt x="8530" y="78643"/>
                    <a:pt x="8530" y="76660"/>
                  </a:cubicBezTo>
                  <a:cubicBezTo>
                    <a:pt x="8530" y="74579"/>
                    <a:pt x="9373" y="72051"/>
                    <a:pt x="11109" y="69127"/>
                  </a:cubicBezTo>
                  <a:cubicBezTo>
                    <a:pt x="12795" y="66252"/>
                    <a:pt x="16911" y="62138"/>
                    <a:pt x="23407" y="56835"/>
                  </a:cubicBezTo>
                  <a:close/>
                  <a:moveTo>
                    <a:pt x="39475" y="4693"/>
                  </a:moveTo>
                  <a:cubicBezTo>
                    <a:pt x="34962" y="4693"/>
                    <a:pt x="31144" y="6576"/>
                    <a:pt x="27970" y="10244"/>
                  </a:cubicBezTo>
                  <a:cubicBezTo>
                    <a:pt x="24895" y="13813"/>
                    <a:pt x="23407" y="19364"/>
                    <a:pt x="23407" y="26897"/>
                  </a:cubicBezTo>
                  <a:cubicBezTo>
                    <a:pt x="23407" y="36711"/>
                    <a:pt x="25490" y="44295"/>
                    <a:pt x="29755" y="49697"/>
                  </a:cubicBezTo>
                  <a:cubicBezTo>
                    <a:pt x="32929" y="53811"/>
                    <a:pt x="36946" y="55843"/>
                    <a:pt x="41855" y="55843"/>
                  </a:cubicBezTo>
                  <a:cubicBezTo>
                    <a:pt x="46616" y="55843"/>
                    <a:pt x="50484" y="54158"/>
                    <a:pt x="53558" y="50688"/>
                  </a:cubicBezTo>
                  <a:cubicBezTo>
                    <a:pt x="56584" y="47120"/>
                    <a:pt x="58121" y="41519"/>
                    <a:pt x="58121" y="33837"/>
                  </a:cubicBezTo>
                  <a:cubicBezTo>
                    <a:pt x="58121" y="24072"/>
                    <a:pt x="55988" y="16390"/>
                    <a:pt x="51773" y="10839"/>
                  </a:cubicBezTo>
                  <a:cubicBezTo>
                    <a:pt x="48599" y="6774"/>
                    <a:pt x="44483" y="4693"/>
                    <a:pt x="39475" y="4693"/>
                  </a:cubicBezTo>
                  <a:close/>
                  <a:moveTo>
                    <a:pt x="22416" y="87763"/>
                  </a:moveTo>
                  <a:cubicBezTo>
                    <a:pt x="19490" y="90935"/>
                    <a:pt x="17308" y="93810"/>
                    <a:pt x="15870" y="96486"/>
                  </a:cubicBezTo>
                  <a:cubicBezTo>
                    <a:pt x="14382" y="99262"/>
                    <a:pt x="13688" y="101740"/>
                    <a:pt x="13688" y="104020"/>
                  </a:cubicBezTo>
                  <a:cubicBezTo>
                    <a:pt x="13688" y="107043"/>
                    <a:pt x="15473" y="109670"/>
                    <a:pt x="19043" y="111950"/>
                  </a:cubicBezTo>
                  <a:cubicBezTo>
                    <a:pt x="25242" y="115767"/>
                    <a:pt x="34169" y="117700"/>
                    <a:pt x="45822" y="117700"/>
                  </a:cubicBezTo>
                  <a:cubicBezTo>
                    <a:pt x="56931" y="117700"/>
                    <a:pt x="65113" y="115717"/>
                    <a:pt x="70419" y="111752"/>
                  </a:cubicBezTo>
                  <a:cubicBezTo>
                    <a:pt x="75676" y="107787"/>
                    <a:pt x="78354" y="103624"/>
                    <a:pt x="78354" y="99262"/>
                  </a:cubicBezTo>
                  <a:cubicBezTo>
                    <a:pt x="78354" y="95941"/>
                    <a:pt x="76767" y="93611"/>
                    <a:pt x="73593" y="92323"/>
                  </a:cubicBezTo>
                  <a:cubicBezTo>
                    <a:pt x="70419" y="90985"/>
                    <a:pt x="64072" y="90192"/>
                    <a:pt x="54550" y="89944"/>
                  </a:cubicBezTo>
                  <a:cubicBezTo>
                    <a:pt x="40665" y="89547"/>
                    <a:pt x="29953" y="88804"/>
                    <a:pt x="22416" y="8776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F8A0B4D7-ACFA-0C39-CE85-8D88B14E42A9}"/>
                </a:ext>
              </a:extLst>
            </p:cNvPr>
            <p:cNvSpPr/>
            <p:nvPr/>
          </p:nvSpPr>
          <p:spPr>
            <a:xfrm>
              <a:off x="5265519" y="2907218"/>
              <a:ext cx="42648" cy="132039"/>
            </a:xfrm>
            <a:custGeom>
              <a:avLst/>
              <a:gdLst>
                <a:gd name="connsiteX0" fmla="*/ 22423 w 42648"/>
                <a:gd name="connsiteY0" fmla="*/ 133 h 132039"/>
                <a:gd name="connsiteX1" fmla="*/ 28969 w 42648"/>
                <a:gd name="connsiteY1" fmla="*/ 2908 h 132039"/>
                <a:gd name="connsiteX2" fmla="*/ 31746 w 42648"/>
                <a:gd name="connsiteY2" fmla="*/ 9450 h 132039"/>
                <a:gd name="connsiteX3" fmla="*/ 28969 w 42648"/>
                <a:gd name="connsiteY3" fmla="*/ 16191 h 132039"/>
                <a:gd name="connsiteX4" fmla="*/ 22423 w 42648"/>
                <a:gd name="connsiteY4" fmla="*/ 18967 h 132039"/>
                <a:gd name="connsiteX5" fmla="*/ 15679 w 42648"/>
                <a:gd name="connsiteY5" fmla="*/ 16191 h 132039"/>
                <a:gd name="connsiteX6" fmla="*/ 12902 w 42648"/>
                <a:gd name="connsiteY6" fmla="*/ 9450 h 132039"/>
                <a:gd name="connsiteX7" fmla="*/ 15679 w 42648"/>
                <a:gd name="connsiteY7" fmla="*/ 2908 h 132039"/>
                <a:gd name="connsiteX8" fmla="*/ 22423 w 42648"/>
                <a:gd name="connsiteY8" fmla="*/ 133 h 132039"/>
                <a:gd name="connsiteX9" fmla="*/ 30159 w 42648"/>
                <a:gd name="connsiteY9" fmla="*/ 44542 h 132039"/>
                <a:gd name="connsiteX10" fmla="*/ 30159 w 42648"/>
                <a:gd name="connsiteY10" fmla="*/ 112941 h 132039"/>
                <a:gd name="connsiteX11" fmla="*/ 31349 w 42648"/>
                <a:gd name="connsiteY11" fmla="*/ 123647 h 132039"/>
                <a:gd name="connsiteX12" fmla="*/ 34722 w 42648"/>
                <a:gd name="connsiteY12" fmla="*/ 127612 h 132039"/>
                <a:gd name="connsiteX13" fmla="*/ 43053 w 42648"/>
                <a:gd name="connsiteY13" fmla="*/ 128802 h 132039"/>
                <a:gd name="connsiteX14" fmla="*/ 43053 w 42648"/>
                <a:gd name="connsiteY14" fmla="*/ 132172 h 132039"/>
                <a:gd name="connsiteX15" fmla="*/ 1793 w 42648"/>
                <a:gd name="connsiteY15" fmla="*/ 132172 h 132039"/>
                <a:gd name="connsiteX16" fmla="*/ 1793 w 42648"/>
                <a:gd name="connsiteY16" fmla="*/ 128802 h 132039"/>
                <a:gd name="connsiteX17" fmla="*/ 10125 w 42648"/>
                <a:gd name="connsiteY17" fmla="*/ 127612 h 132039"/>
                <a:gd name="connsiteX18" fmla="*/ 13497 w 42648"/>
                <a:gd name="connsiteY18" fmla="*/ 123647 h 132039"/>
                <a:gd name="connsiteX19" fmla="*/ 14687 w 42648"/>
                <a:gd name="connsiteY19" fmla="*/ 112941 h 132039"/>
                <a:gd name="connsiteX20" fmla="*/ 14687 w 42648"/>
                <a:gd name="connsiteY20" fmla="*/ 80228 h 132039"/>
                <a:gd name="connsiteX21" fmla="*/ 13893 w 42648"/>
                <a:gd name="connsiteY21" fmla="*/ 62187 h 132039"/>
                <a:gd name="connsiteX22" fmla="*/ 11910 w 42648"/>
                <a:gd name="connsiteY22" fmla="*/ 58222 h 132039"/>
                <a:gd name="connsiteX23" fmla="*/ 7943 w 42648"/>
                <a:gd name="connsiteY23" fmla="*/ 57032 h 132039"/>
                <a:gd name="connsiteX24" fmla="*/ 1793 w 42648"/>
                <a:gd name="connsiteY24" fmla="*/ 58420 h 132039"/>
                <a:gd name="connsiteX25" fmla="*/ 405 w 42648"/>
                <a:gd name="connsiteY25" fmla="*/ 55050 h 132039"/>
                <a:gd name="connsiteX26" fmla="*/ 25994 w 42648"/>
                <a:gd name="connsiteY26" fmla="*/ 44542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423" y="133"/>
                  </a:moveTo>
                  <a:cubicBezTo>
                    <a:pt x="25051" y="133"/>
                    <a:pt x="27233" y="1074"/>
                    <a:pt x="28969" y="2908"/>
                  </a:cubicBezTo>
                  <a:cubicBezTo>
                    <a:pt x="30804" y="4791"/>
                    <a:pt x="31746" y="6972"/>
                    <a:pt x="31746" y="9450"/>
                  </a:cubicBezTo>
                  <a:cubicBezTo>
                    <a:pt x="31746" y="12127"/>
                    <a:pt x="30804" y="14357"/>
                    <a:pt x="28969" y="16191"/>
                  </a:cubicBezTo>
                  <a:cubicBezTo>
                    <a:pt x="27233" y="18074"/>
                    <a:pt x="25051" y="18967"/>
                    <a:pt x="22423" y="18967"/>
                  </a:cubicBezTo>
                  <a:cubicBezTo>
                    <a:pt x="19745" y="18967"/>
                    <a:pt x="17514" y="18074"/>
                    <a:pt x="15679" y="16191"/>
                  </a:cubicBezTo>
                  <a:cubicBezTo>
                    <a:pt x="13794" y="14357"/>
                    <a:pt x="12902" y="12127"/>
                    <a:pt x="12902" y="9450"/>
                  </a:cubicBezTo>
                  <a:cubicBezTo>
                    <a:pt x="12902" y="6972"/>
                    <a:pt x="13794" y="4791"/>
                    <a:pt x="15679" y="2908"/>
                  </a:cubicBezTo>
                  <a:cubicBezTo>
                    <a:pt x="17514" y="1074"/>
                    <a:pt x="19745" y="133"/>
                    <a:pt x="22423" y="133"/>
                  </a:cubicBezTo>
                  <a:close/>
                  <a:moveTo>
                    <a:pt x="30159" y="44542"/>
                  </a:moveTo>
                  <a:lnTo>
                    <a:pt x="30159" y="112941"/>
                  </a:lnTo>
                  <a:cubicBezTo>
                    <a:pt x="30159" y="118244"/>
                    <a:pt x="30556" y="121813"/>
                    <a:pt x="31349" y="123647"/>
                  </a:cubicBezTo>
                  <a:cubicBezTo>
                    <a:pt x="32143" y="125382"/>
                    <a:pt x="33234" y="126720"/>
                    <a:pt x="34722" y="127612"/>
                  </a:cubicBezTo>
                  <a:cubicBezTo>
                    <a:pt x="36308" y="128405"/>
                    <a:pt x="39086" y="128802"/>
                    <a:pt x="43053" y="128802"/>
                  </a:cubicBezTo>
                  <a:lnTo>
                    <a:pt x="43053" y="132172"/>
                  </a:lnTo>
                  <a:lnTo>
                    <a:pt x="1793" y="132172"/>
                  </a:lnTo>
                  <a:lnTo>
                    <a:pt x="1793" y="128802"/>
                  </a:lnTo>
                  <a:cubicBezTo>
                    <a:pt x="5860" y="128802"/>
                    <a:pt x="8637" y="128405"/>
                    <a:pt x="10125" y="127612"/>
                  </a:cubicBezTo>
                  <a:cubicBezTo>
                    <a:pt x="11563" y="126819"/>
                    <a:pt x="12703" y="125530"/>
                    <a:pt x="13497" y="123647"/>
                  </a:cubicBezTo>
                  <a:cubicBezTo>
                    <a:pt x="14290" y="121813"/>
                    <a:pt x="14687" y="118244"/>
                    <a:pt x="14687" y="112941"/>
                  </a:cubicBezTo>
                  <a:lnTo>
                    <a:pt x="14687" y="80228"/>
                  </a:lnTo>
                  <a:cubicBezTo>
                    <a:pt x="14687" y="71009"/>
                    <a:pt x="14389" y="64962"/>
                    <a:pt x="13893" y="62187"/>
                  </a:cubicBezTo>
                  <a:cubicBezTo>
                    <a:pt x="13497" y="60204"/>
                    <a:pt x="12802" y="58916"/>
                    <a:pt x="11910" y="58222"/>
                  </a:cubicBezTo>
                  <a:cubicBezTo>
                    <a:pt x="10968" y="57429"/>
                    <a:pt x="9629" y="57032"/>
                    <a:pt x="7943" y="57032"/>
                  </a:cubicBezTo>
                  <a:cubicBezTo>
                    <a:pt x="6207" y="57032"/>
                    <a:pt x="4174" y="57528"/>
                    <a:pt x="1793" y="58420"/>
                  </a:cubicBezTo>
                  <a:lnTo>
                    <a:pt x="405" y="55050"/>
                  </a:lnTo>
                  <a:lnTo>
                    <a:pt x="25994" y="44542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5883057B-B158-89A3-9257-94FB8D116592}"/>
                </a:ext>
              </a:extLst>
            </p:cNvPr>
            <p:cNvSpPr/>
            <p:nvPr/>
          </p:nvSpPr>
          <p:spPr>
            <a:xfrm>
              <a:off x="5319175" y="2951627"/>
              <a:ext cx="82122" cy="90207"/>
            </a:xfrm>
            <a:custGeom>
              <a:avLst/>
              <a:gdLst>
                <a:gd name="connsiteX0" fmla="*/ 41668 w 82122"/>
                <a:gd name="connsiteY0" fmla="*/ 133 h 90207"/>
                <a:gd name="connsiteX1" fmla="*/ 72613 w 82122"/>
                <a:gd name="connsiteY1" fmla="*/ 14804 h 90207"/>
                <a:gd name="connsiteX2" fmla="*/ 82531 w 82122"/>
                <a:gd name="connsiteY2" fmla="*/ 43750 h 90207"/>
                <a:gd name="connsiteX3" fmla="*/ 76977 w 82122"/>
                <a:gd name="connsiteY3" fmla="*/ 66747 h 90207"/>
                <a:gd name="connsiteX4" fmla="*/ 61901 w 82122"/>
                <a:gd name="connsiteY4" fmla="*/ 84392 h 90207"/>
                <a:gd name="connsiteX5" fmla="*/ 40677 w 82122"/>
                <a:gd name="connsiteY5" fmla="*/ 90340 h 90207"/>
                <a:gd name="connsiteX6" fmla="*/ 10129 w 82122"/>
                <a:gd name="connsiteY6" fmla="*/ 75074 h 90207"/>
                <a:gd name="connsiteX7" fmla="*/ 409 w 82122"/>
                <a:gd name="connsiteY7" fmla="*/ 46129 h 90207"/>
                <a:gd name="connsiteX8" fmla="*/ 6162 w 82122"/>
                <a:gd name="connsiteY8" fmla="*/ 22932 h 90207"/>
                <a:gd name="connsiteX9" fmla="*/ 21435 w 82122"/>
                <a:gd name="connsiteY9" fmla="*/ 5684 h 90207"/>
                <a:gd name="connsiteX10" fmla="*/ 41668 w 82122"/>
                <a:gd name="connsiteY10" fmla="*/ 133 h 90207"/>
                <a:gd name="connsiteX11" fmla="*/ 38693 w 82122"/>
                <a:gd name="connsiteY11" fmla="*/ 6279 h 90207"/>
                <a:gd name="connsiteX12" fmla="*/ 28775 w 82122"/>
                <a:gd name="connsiteY12" fmla="*/ 9253 h 90207"/>
                <a:gd name="connsiteX13" fmla="*/ 20642 w 82122"/>
                <a:gd name="connsiteY13" fmla="*/ 19364 h 90207"/>
                <a:gd name="connsiteX14" fmla="*/ 17667 w 82122"/>
                <a:gd name="connsiteY14" fmla="*/ 38198 h 90207"/>
                <a:gd name="connsiteX15" fmla="*/ 25006 w 82122"/>
                <a:gd name="connsiteY15" fmla="*/ 70316 h 90207"/>
                <a:gd name="connsiteX16" fmla="*/ 44644 w 82122"/>
                <a:gd name="connsiteY16" fmla="*/ 83798 h 90207"/>
                <a:gd name="connsiteX17" fmla="*/ 59323 w 82122"/>
                <a:gd name="connsiteY17" fmla="*/ 76462 h 90207"/>
                <a:gd name="connsiteX18" fmla="*/ 65274 w 82122"/>
                <a:gd name="connsiteY18" fmla="*/ 50887 h 90207"/>
                <a:gd name="connsiteX19" fmla="*/ 55554 w 82122"/>
                <a:gd name="connsiteY19" fmla="*/ 15200 h 90207"/>
                <a:gd name="connsiteX20" fmla="*/ 38693 w 82122"/>
                <a:gd name="connsiteY20" fmla="*/ 6279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668" y="133"/>
                  </a:moveTo>
                  <a:cubicBezTo>
                    <a:pt x="54463" y="133"/>
                    <a:pt x="64778" y="5040"/>
                    <a:pt x="72613" y="14804"/>
                  </a:cubicBezTo>
                  <a:cubicBezTo>
                    <a:pt x="79209" y="23279"/>
                    <a:pt x="82531" y="32944"/>
                    <a:pt x="82531" y="43750"/>
                  </a:cubicBezTo>
                  <a:cubicBezTo>
                    <a:pt x="82531" y="51283"/>
                    <a:pt x="80647" y="58966"/>
                    <a:pt x="76977" y="66747"/>
                  </a:cubicBezTo>
                  <a:cubicBezTo>
                    <a:pt x="73406" y="74579"/>
                    <a:pt x="68348" y="80427"/>
                    <a:pt x="61901" y="84392"/>
                  </a:cubicBezTo>
                  <a:cubicBezTo>
                    <a:pt x="55554" y="88358"/>
                    <a:pt x="48462" y="90340"/>
                    <a:pt x="40677" y="90340"/>
                  </a:cubicBezTo>
                  <a:cubicBezTo>
                    <a:pt x="27833" y="90340"/>
                    <a:pt x="17667" y="85285"/>
                    <a:pt x="10129" y="75074"/>
                  </a:cubicBezTo>
                  <a:cubicBezTo>
                    <a:pt x="3632" y="66500"/>
                    <a:pt x="409" y="56835"/>
                    <a:pt x="409" y="46129"/>
                  </a:cubicBezTo>
                  <a:cubicBezTo>
                    <a:pt x="409" y="38347"/>
                    <a:pt x="2293" y="30615"/>
                    <a:pt x="6162" y="22932"/>
                  </a:cubicBezTo>
                  <a:cubicBezTo>
                    <a:pt x="10129" y="15151"/>
                    <a:pt x="15187" y="9401"/>
                    <a:pt x="21435" y="5684"/>
                  </a:cubicBezTo>
                  <a:cubicBezTo>
                    <a:pt x="27783" y="2016"/>
                    <a:pt x="34527" y="133"/>
                    <a:pt x="41668" y="133"/>
                  </a:cubicBezTo>
                  <a:close/>
                  <a:moveTo>
                    <a:pt x="38693" y="6279"/>
                  </a:moveTo>
                  <a:cubicBezTo>
                    <a:pt x="35370" y="6279"/>
                    <a:pt x="32048" y="7270"/>
                    <a:pt x="28775" y="9253"/>
                  </a:cubicBezTo>
                  <a:cubicBezTo>
                    <a:pt x="25452" y="11136"/>
                    <a:pt x="22725" y="14506"/>
                    <a:pt x="20642" y="19364"/>
                  </a:cubicBezTo>
                  <a:cubicBezTo>
                    <a:pt x="18658" y="24271"/>
                    <a:pt x="17667" y="30565"/>
                    <a:pt x="17667" y="38198"/>
                  </a:cubicBezTo>
                  <a:cubicBezTo>
                    <a:pt x="17667" y="50639"/>
                    <a:pt x="20096" y="61345"/>
                    <a:pt x="25006" y="70316"/>
                  </a:cubicBezTo>
                  <a:cubicBezTo>
                    <a:pt x="30015" y="79337"/>
                    <a:pt x="36561" y="83798"/>
                    <a:pt x="44644" y="83798"/>
                  </a:cubicBezTo>
                  <a:cubicBezTo>
                    <a:pt x="50595" y="83798"/>
                    <a:pt x="55455" y="81369"/>
                    <a:pt x="59323" y="76462"/>
                  </a:cubicBezTo>
                  <a:cubicBezTo>
                    <a:pt x="63290" y="71456"/>
                    <a:pt x="65274" y="62931"/>
                    <a:pt x="65274" y="50887"/>
                  </a:cubicBezTo>
                  <a:cubicBezTo>
                    <a:pt x="65274" y="35720"/>
                    <a:pt x="62001" y="23825"/>
                    <a:pt x="55554" y="15200"/>
                  </a:cubicBezTo>
                  <a:cubicBezTo>
                    <a:pt x="51190" y="9253"/>
                    <a:pt x="45537" y="6279"/>
                    <a:pt x="38693" y="6279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43EA490-5ABB-C647-AAA8-5C153762CE0D}"/>
                </a:ext>
              </a:extLst>
            </p:cNvPr>
            <p:cNvSpPr/>
            <p:nvPr/>
          </p:nvSpPr>
          <p:spPr>
            <a:xfrm>
              <a:off x="5409156" y="2951627"/>
              <a:ext cx="93032" cy="87630"/>
            </a:xfrm>
            <a:custGeom>
              <a:avLst/>
              <a:gdLst>
                <a:gd name="connsiteX0" fmla="*/ 29973 w 93032"/>
                <a:gd name="connsiteY0" fmla="*/ 18174 h 87630"/>
                <a:gd name="connsiteX1" fmla="*/ 58537 w 93032"/>
                <a:gd name="connsiteY1" fmla="*/ 133 h 87630"/>
                <a:gd name="connsiteX2" fmla="*/ 70439 w 93032"/>
                <a:gd name="connsiteY2" fmla="*/ 3701 h 87630"/>
                <a:gd name="connsiteX3" fmla="*/ 78373 w 93032"/>
                <a:gd name="connsiteY3" fmla="*/ 15200 h 87630"/>
                <a:gd name="connsiteX4" fmla="*/ 80555 w 93032"/>
                <a:gd name="connsiteY4" fmla="*/ 32251 h 87630"/>
                <a:gd name="connsiteX5" fmla="*/ 80555 w 93032"/>
                <a:gd name="connsiteY5" fmla="*/ 68532 h 87630"/>
                <a:gd name="connsiteX6" fmla="*/ 81745 w 93032"/>
                <a:gd name="connsiteY6" fmla="*/ 79436 h 87630"/>
                <a:gd name="connsiteX7" fmla="*/ 84919 w 93032"/>
                <a:gd name="connsiteY7" fmla="*/ 83203 h 87630"/>
                <a:gd name="connsiteX8" fmla="*/ 93449 w 93032"/>
                <a:gd name="connsiteY8" fmla="*/ 84392 h 87630"/>
                <a:gd name="connsiteX9" fmla="*/ 93449 w 93032"/>
                <a:gd name="connsiteY9" fmla="*/ 87763 h 87630"/>
                <a:gd name="connsiteX10" fmla="*/ 51396 w 93032"/>
                <a:gd name="connsiteY10" fmla="*/ 87763 h 87630"/>
                <a:gd name="connsiteX11" fmla="*/ 51396 w 93032"/>
                <a:gd name="connsiteY11" fmla="*/ 84392 h 87630"/>
                <a:gd name="connsiteX12" fmla="*/ 53181 w 93032"/>
                <a:gd name="connsiteY12" fmla="*/ 84392 h 87630"/>
                <a:gd name="connsiteX13" fmla="*/ 61512 w 93032"/>
                <a:gd name="connsiteY13" fmla="*/ 82608 h 87630"/>
                <a:gd name="connsiteX14" fmla="*/ 64884 w 93032"/>
                <a:gd name="connsiteY14" fmla="*/ 77255 h 87630"/>
                <a:gd name="connsiteX15" fmla="*/ 65083 w 93032"/>
                <a:gd name="connsiteY15" fmla="*/ 68532 h 87630"/>
                <a:gd name="connsiteX16" fmla="*/ 65083 w 93032"/>
                <a:gd name="connsiteY16" fmla="*/ 33638 h 87630"/>
                <a:gd name="connsiteX17" fmla="*/ 62107 w 93032"/>
                <a:gd name="connsiteY17" fmla="*/ 16985 h 87630"/>
                <a:gd name="connsiteX18" fmla="*/ 51991 w 93032"/>
                <a:gd name="connsiteY18" fmla="*/ 11632 h 87630"/>
                <a:gd name="connsiteX19" fmla="*/ 29973 w 93032"/>
                <a:gd name="connsiteY19" fmla="*/ 23725 h 87630"/>
                <a:gd name="connsiteX20" fmla="*/ 29973 w 93032"/>
                <a:gd name="connsiteY20" fmla="*/ 68532 h 87630"/>
                <a:gd name="connsiteX21" fmla="*/ 30964 w 93032"/>
                <a:gd name="connsiteY21" fmla="*/ 79238 h 87630"/>
                <a:gd name="connsiteX22" fmla="*/ 34535 w 93032"/>
                <a:gd name="connsiteY22" fmla="*/ 83203 h 87630"/>
                <a:gd name="connsiteX23" fmla="*/ 43858 w 93032"/>
                <a:gd name="connsiteY23" fmla="*/ 84392 h 87630"/>
                <a:gd name="connsiteX24" fmla="*/ 43858 w 93032"/>
                <a:gd name="connsiteY24" fmla="*/ 87763 h 87630"/>
                <a:gd name="connsiteX25" fmla="*/ 1805 w 93032"/>
                <a:gd name="connsiteY25" fmla="*/ 87763 h 87630"/>
                <a:gd name="connsiteX26" fmla="*/ 1805 w 93032"/>
                <a:gd name="connsiteY26" fmla="*/ 84392 h 87630"/>
                <a:gd name="connsiteX27" fmla="*/ 3590 w 93032"/>
                <a:gd name="connsiteY27" fmla="*/ 84392 h 87630"/>
                <a:gd name="connsiteX28" fmla="*/ 12318 w 93032"/>
                <a:gd name="connsiteY28" fmla="*/ 81220 h 87630"/>
                <a:gd name="connsiteX29" fmla="*/ 14699 w 93032"/>
                <a:gd name="connsiteY29" fmla="*/ 68532 h 87630"/>
                <a:gd name="connsiteX30" fmla="*/ 14699 w 93032"/>
                <a:gd name="connsiteY30" fmla="*/ 37009 h 87630"/>
                <a:gd name="connsiteX31" fmla="*/ 13905 w 93032"/>
                <a:gd name="connsiteY31" fmla="*/ 18372 h 87630"/>
                <a:gd name="connsiteX32" fmla="*/ 11723 w 93032"/>
                <a:gd name="connsiteY32" fmla="*/ 13813 h 87630"/>
                <a:gd name="connsiteX33" fmla="*/ 7954 w 93032"/>
                <a:gd name="connsiteY33" fmla="*/ 12623 h 87630"/>
                <a:gd name="connsiteX34" fmla="*/ 1805 w 93032"/>
                <a:gd name="connsiteY34" fmla="*/ 14011 h 87630"/>
                <a:gd name="connsiteX35" fmla="*/ 416 w 93032"/>
                <a:gd name="connsiteY35" fmla="*/ 10640 h 87630"/>
                <a:gd name="connsiteX36" fmla="*/ 26005 w 93032"/>
                <a:gd name="connsiteY36" fmla="*/ 133 h 87630"/>
                <a:gd name="connsiteX37" fmla="*/ 29973 w 93032"/>
                <a:gd name="connsiteY37" fmla="*/ 133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29973" y="18174"/>
                  </a:moveTo>
                  <a:cubicBezTo>
                    <a:pt x="39891" y="6180"/>
                    <a:pt x="49412" y="133"/>
                    <a:pt x="58537" y="133"/>
                  </a:cubicBezTo>
                  <a:cubicBezTo>
                    <a:pt x="63149" y="133"/>
                    <a:pt x="67116" y="1322"/>
                    <a:pt x="70439" y="3701"/>
                  </a:cubicBezTo>
                  <a:cubicBezTo>
                    <a:pt x="73712" y="6080"/>
                    <a:pt x="76389" y="9946"/>
                    <a:pt x="78373" y="15200"/>
                  </a:cubicBezTo>
                  <a:cubicBezTo>
                    <a:pt x="79811" y="18918"/>
                    <a:pt x="80555" y="24618"/>
                    <a:pt x="80555" y="32251"/>
                  </a:cubicBezTo>
                  <a:lnTo>
                    <a:pt x="80555" y="68532"/>
                  </a:lnTo>
                  <a:cubicBezTo>
                    <a:pt x="80555" y="73984"/>
                    <a:pt x="80952" y="77602"/>
                    <a:pt x="81745" y="79436"/>
                  </a:cubicBezTo>
                  <a:cubicBezTo>
                    <a:pt x="82390" y="81022"/>
                    <a:pt x="83431" y="82311"/>
                    <a:pt x="84919" y="83203"/>
                  </a:cubicBezTo>
                  <a:cubicBezTo>
                    <a:pt x="86506" y="83996"/>
                    <a:pt x="89333" y="84392"/>
                    <a:pt x="93449" y="84392"/>
                  </a:cubicBezTo>
                  <a:lnTo>
                    <a:pt x="93449" y="87763"/>
                  </a:lnTo>
                  <a:lnTo>
                    <a:pt x="51396" y="87763"/>
                  </a:lnTo>
                  <a:lnTo>
                    <a:pt x="51396" y="84392"/>
                  </a:lnTo>
                  <a:lnTo>
                    <a:pt x="53181" y="84392"/>
                  </a:lnTo>
                  <a:cubicBezTo>
                    <a:pt x="57148" y="84392"/>
                    <a:pt x="59925" y="83798"/>
                    <a:pt x="61512" y="82608"/>
                  </a:cubicBezTo>
                  <a:cubicBezTo>
                    <a:pt x="63099" y="81419"/>
                    <a:pt x="64190" y="79634"/>
                    <a:pt x="64884" y="77255"/>
                  </a:cubicBezTo>
                  <a:cubicBezTo>
                    <a:pt x="64984" y="76363"/>
                    <a:pt x="65083" y="73439"/>
                    <a:pt x="65083" y="68532"/>
                  </a:cubicBezTo>
                  <a:lnTo>
                    <a:pt x="65083" y="33638"/>
                  </a:lnTo>
                  <a:cubicBezTo>
                    <a:pt x="65083" y="26005"/>
                    <a:pt x="64091" y="20454"/>
                    <a:pt x="62107" y="16985"/>
                  </a:cubicBezTo>
                  <a:cubicBezTo>
                    <a:pt x="60124" y="13416"/>
                    <a:pt x="56752" y="11632"/>
                    <a:pt x="51991" y="11632"/>
                  </a:cubicBezTo>
                  <a:cubicBezTo>
                    <a:pt x="44552" y="11632"/>
                    <a:pt x="37213" y="15696"/>
                    <a:pt x="29973" y="23725"/>
                  </a:cubicBezTo>
                  <a:lnTo>
                    <a:pt x="29973" y="68532"/>
                  </a:lnTo>
                  <a:cubicBezTo>
                    <a:pt x="29973" y="74380"/>
                    <a:pt x="30270" y="77949"/>
                    <a:pt x="30964" y="79238"/>
                  </a:cubicBezTo>
                  <a:cubicBezTo>
                    <a:pt x="31857" y="80973"/>
                    <a:pt x="33047" y="82311"/>
                    <a:pt x="34535" y="83203"/>
                  </a:cubicBezTo>
                  <a:cubicBezTo>
                    <a:pt x="36122" y="83996"/>
                    <a:pt x="39196" y="84392"/>
                    <a:pt x="43858" y="84392"/>
                  </a:cubicBezTo>
                  <a:lnTo>
                    <a:pt x="43858" y="87763"/>
                  </a:lnTo>
                  <a:lnTo>
                    <a:pt x="1805" y="87763"/>
                  </a:lnTo>
                  <a:lnTo>
                    <a:pt x="1805" y="84392"/>
                  </a:lnTo>
                  <a:lnTo>
                    <a:pt x="3590" y="84392"/>
                  </a:lnTo>
                  <a:cubicBezTo>
                    <a:pt x="7954" y="84392"/>
                    <a:pt x="10831" y="83352"/>
                    <a:pt x="12318" y="81220"/>
                  </a:cubicBezTo>
                  <a:cubicBezTo>
                    <a:pt x="13905" y="78990"/>
                    <a:pt x="14699" y="74777"/>
                    <a:pt x="14699" y="68532"/>
                  </a:cubicBezTo>
                  <a:lnTo>
                    <a:pt x="14699" y="37009"/>
                  </a:lnTo>
                  <a:cubicBezTo>
                    <a:pt x="14699" y="26848"/>
                    <a:pt x="14401" y="20652"/>
                    <a:pt x="13905" y="18372"/>
                  </a:cubicBezTo>
                  <a:cubicBezTo>
                    <a:pt x="13508" y="16142"/>
                    <a:pt x="12765" y="14606"/>
                    <a:pt x="11723" y="13813"/>
                  </a:cubicBezTo>
                  <a:cubicBezTo>
                    <a:pt x="10781" y="13020"/>
                    <a:pt x="9541" y="12623"/>
                    <a:pt x="7954" y="12623"/>
                  </a:cubicBezTo>
                  <a:cubicBezTo>
                    <a:pt x="6219" y="12623"/>
                    <a:pt x="4185" y="13119"/>
                    <a:pt x="1805" y="14011"/>
                  </a:cubicBezTo>
                  <a:lnTo>
                    <a:pt x="416" y="10640"/>
                  </a:lnTo>
                  <a:lnTo>
                    <a:pt x="26005" y="133"/>
                  </a:lnTo>
                  <a:lnTo>
                    <a:pt x="29973" y="133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F888A4FE-BA40-228D-302B-7970C36A974C}"/>
                </a:ext>
              </a:extLst>
            </p:cNvPr>
            <p:cNvSpPr/>
            <p:nvPr/>
          </p:nvSpPr>
          <p:spPr>
            <a:xfrm>
              <a:off x="5509861" y="2951627"/>
              <a:ext cx="77361" cy="89414"/>
            </a:xfrm>
            <a:custGeom>
              <a:avLst/>
              <a:gdLst>
                <a:gd name="connsiteX0" fmla="*/ 47833 w 77361"/>
                <a:gd name="connsiteY0" fmla="*/ 75471 h 89414"/>
                <a:gd name="connsiteX1" fmla="*/ 31369 w 77361"/>
                <a:gd name="connsiteY1" fmla="*/ 87168 h 89414"/>
                <a:gd name="connsiteX2" fmla="*/ 20657 w 77361"/>
                <a:gd name="connsiteY2" fmla="*/ 89547 h 89414"/>
                <a:gd name="connsiteX3" fmla="*/ 6176 w 77361"/>
                <a:gd name="connsiteY3" fmla="*/ 83599 h 89414"/>
                <a:gd name="connsiteX4" fmla="*/ 424 w 77361"/>
                <a:gd name="connsiteY4" fmla="*/ 67541 h 89414"/>
                <a:gd name="connsiteX5" fmla="*/ 3201 w 77361"/>
                <a:gd name="connsiteY5" fmla="*/ 56835 h 89414"/>
                <a:gd name="connsiteX6" fmla="*/ 16293 w 77361"/>
                <a:gd name="connsiteY6" fmla="*/ 44939 h 89414"/>
                <a:gd name="connsiteX7" fmla="*/ 47833 w 77361"/>
                <a:gd name="connsiteY7" fmla="*/ 31457 h 89414"/>
                <a:gd name="connsiteX8" fmla="*/ 47833 w 77361"/>
                <a:gd name="connsiteY8" fmla="*/ 28087 h 89414"/>
                <a:gd name="connsiteX9" fmla="*/ 43667 w 77361"/>
                <a:gd name="connsiteY9" fmla="*/ 10640 h 89414"/>
                <a:gd name="connsiteX10" fmla="*/ 31964 w 77361"/>
                <a:gd name="connsiteY10" fmla="*/ 5882 h 89414"/>
                <a:gd name="connsiteX11" fmla="*/ 22839 w 77361"/>
                <a:gd name="connsiteY11" fmla="*/ 9054 h 89414"/>
                <a:gd name="connsiteX12" fmla="*/ 19268 w 77361"/>
                <a:gd name="connsiteY12" fmla="*/ 16192 h 89414"/>
                <a:gd name="connsiteX13" fmla="*/ 19467 w 77361"/>
                <a:gd name="connsiteY13" fmla="*/ 21743 h 89414"/>
                <a:gd name="connsiteX14" fmla="*/ 17285 w 77361"/>
                <a:gd name="connsiteY14" fmla="*/ 28285 h 89414"/>
                <a:gd name="connsiteX15" fmla="*/ 11532 w 77361"/>
                <a:gd name="connsiteY15" fmla="*/ 30664 h 89414"/>
                <a:gd name="connsiteX16" fmla="*/ 5978 w 77361"/>
                <a:gd name="connsiteY16" fmla="*/ 28285 h 89414"/>
                <a:gd name="connsiteX17" fmla="*/ 3796 w 77361"/>
                <a:gd name="connsiteY17" fmla="*/ 21545 h 89414"/>
                <a:gd name="connsiteX18" fmla="*/ 11929 w 77361"/>
                <a:gd name="connsiteY18" fmla="*/ 6873 h 89414"/>
                <a:gd name="connsiteX19" fmla="*/ 34741 w 77361"/>
                <a:gd name="connsiteY19" fmla="*/ 133 h 89414"/>
                <a:gd name="connsiteX20" fmla="*/ 53387 w 77361"/>
                <a:gd name="connsiteY20" fmla="*/ 4098 h 89414"/>
                <a:gd name="connsiteX21" fmla="*/ 61520 w 77361"/>
                <a:gd name="connsiteY21" fmla="*/ 13020 h 89414"/>
                <a:gd name="connsiteX22" fmla="*/ 63107 w 77361"/>
                <a:gd name="connsiteY22" fmla="*/ 29277 h 89414"/>
                <a:gd name="connsiteX23" fmla="*/ 63107 w 77361"/>
                <a:gd name="connsiteY23" fmla="*/ 58222 h 89414"/>
                <a:gd name="connsiteX24" fmla="*/ 63503 w 77361"/>
                <a:gd name="connsiteY24" fmla="*/ 73092 h 89414"/>
                <a:gd name="connsiteX25" fmla="*/ 65090 w 77361"/>
                <a:gd name="connsiteY25" fmla="*/ 76859 h 89414"/>
                <a:gd name="connsiteX26" fmla="*/ 67669 w 77361"/>
                <a:gd name="connsiteY26" fmla="*/ 77652 h 89414"/>
                <a:gd name="connsiteX27" fmla="*/ 70248 w 77361"/>
                <a:gd name="connsiteY27" fmla="*/ 77057 h 89414"/>
                <a:gd name="connsiteX28" fmla="*/ 77785 w 77361"/>
                <a:gd name="connsiteY28" fmla="*/ 70316 h 89414"/>
                <a:gd name="connsiteX29" fmla="*/ 77785 w 77361"/>
                <a:gd name="connsiteY29" fmla="*/ 75471 h 89414"/>
                <a:gd name="connsiteX30" fmla="*/ 57949 w 77361"/>
                <a:gd name="connsiteY30" fmla="*/ 89349 h 89414"/>
                <a:gd name="connsiteX31" fmla="*/ 50610 w 77361"/>
                <a:gd name="connsiteY31" fmla="*/ 86375 h 89414"/>
                <a:gd name="connsiteX32" fmla="*/ 47833 w 77361"/>
                <a:gd name="connsiteY32" fmla="*/ 75471 h 89414"/>
                <a:gd name="connsiteX33" fmla="*/ 47833 w 77361"/>
                <a:gd name="connsiteY33" fmla="*/ 69523 h 89414"/>
                <a:gd name="connsiteX34" fmla="*/ 47833 w 77361"/>
                <a:gd name="connsiteY34" fmla="*/ 37009 h 89414"/>
                <a:gd name="connsiteX35" fmla="*/ 29782 w 77361"/>
                <a:gd name="connsiteY35" fmla="*/ 44939 h 89414"/>
                <a:gd name="connsiteX36" fmla="*/ 19268 w 77361"/>
                <a:gd name="connsiteY36" fmla="*/ 53662 h 89414"/>
                <a:gd name="connsiteX37" fmla="*/ 16095 w 77361"/>
                <a:gd name="connsiteY37" fmla="*/ 63179 h 89414"/>
                <a:gd name="connsiteX38" fmla="*/ 20062 w 77361"/>
                <a:gd name="connsiteY38" fmla="*/ 74479 h 89414"/>
                <a:gd name="connsiteX39" fmla="*/ 29187 w 77361"/>
                <a:gd name="connsiteY39" fmla="*/ 78841 h 89414"/>
                <a:gd name="connsiteX40" fmla="*/ 47833 w 77361"/>
                <a:gd name="connsiteY40" fmla="*/ 69523 h 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361" h="89414">
                  <a:moveTo>
                    <a:pt x="47833" y="75471"/>
                  </a:moveTo>
                  <a:cubicBezTo>
                    <a:pt x="39105" y="82212"/>
                    <a:pt x="33600" y="86127"/>
                    <a:pt x="31369" y="87168"/>
                  </a:cubicBezTo>
                  <a:cubicBezTo>
                    <a:pt x="28046" y="88754"/>
                    <a:pt x="24475" y="89547"/>
                    <a:pt x="20657" y="89547"/>
                  </a:cubicBezTo>
                  <a:cubicBezTo>
                    <a:pt x="14805" y="89547"/>
                    <a:pt x="9995" y="87565"/>
                    <a:pt x="6176" y="83599"/>
                  </a:cubicBezTo>
                  <a:cubicBezTo>
                    <a:pt x="2308" y="79535"/>
                    <a:pt x="424" y="74182"/>
                    <a:pt x="424" y="67541"/>
                  </a:cubicBezTo>
                  <a:cubicBezTo>
                    <a:pt x="424" y="63476"/>
                    <a:pt x="1317" y="59908"/>
                    <a:pt x="3201" y="56835"/>
                  </a:cubicBezTo>
                  <a:cubicBezTo>
                    <a:pt x="5681" y="52622"/>
                    <a:pt x="10045" y="48656"/>
                    <a:pt x="16293" y="44939"/>
                  </a:cubicBezTo>
                  <a:cubicBezTo>
                    <a:pt x="22641" y="41271"/>
                    <a:pt x="33154" y="36761"/>
                    <a:pt x="47833" y="31457"/>
                  </a:cubicBezTo>
                  <a:lnTo>
                    <a:pt x="47833" y="28087"/>
                  </a:lnTo>
                  <a:cubicBezTo>
                    <a:pt x="47833" y="19661"/>
                    <a:pt x="46444" y="13813"/>
                    <a:pt x="43667" y="10640"/>
                  </a:cubicBezTo>
                  <a:cubicBezTo>
                    <a:pt x="40989" y="7468"/>
                    <a:pt x="37121" y="5882"/>
                    <a:pt x="31964" y="5882"/>
                  </a:cubicBezTo>
                  <a:cubicBezTo>
                    <a:pt x="28096" y="5882"/>
                    <a:pt x="25071" y="6973"/>
                    <a:pt x="22839" y="9054"/>
                  </a:cubicBezTo>
                  <a:cubicBezTo>
                    <a:pt x="20459" y="11186"/>
                    <a:pt x="19268" y="13565"/>
                    <a:pt x="19268" y="16192"/>
                  </a:cubicBezTo>
                  <a:lnTo>
                    <a:pt x="19467" y="21743"/>
                  </a:lnTo>
                  <a:cubicBezTo>
                    <a:pt x="19467" y="24518"/>
                    <a:pt x="18723" y="26699"/>
                    <a:pt x="17285" y="28285"/>
                  </a:cubicBezTo>
                  <a:cubicBezTo>
                    <a:pt x="15797" y="29871"/>
                    <a:pt x="13913" y="30664"/>
                    <a:pt x="11532" y="30664"/>
                  </a:cubicBezTo>
                  <a:cubicBezTo>
                    <a:pt x="9251" y="30664"/>
                    <a:pt x="7416" y="29871"/>
                    <a:pt x="5978" y="28285"/>
                  </a:cubicBezTo>
                  <a:cubicBezTo>
                    <a:pt x="4490" y="26600"/>
                    <a:pt x="3796" y="24320"/>
                    <a:pt x="3796" y="21545"/>
                  </a:cubicBezTo>
                  <a:cubicBezTo>
                    <a:pt x="3796" y="16291"/>
                    <a:pt x="6474" y="11384"/>
                    <a:pt x="11929" y="6873"/>
                  </a:cubicBezTo>
                  <a:cubicBezTo>
                    <a:pt x="17334" y="2413"/>
                    <a:pt x="24922" y="133"/>
                    <a:pt x="34741" y="133"/>
                  </a:cubicBezTo>
                  <a:cubicBezTo>
                    <a:pt x="42378" y="133"/>
                    <a:pt x="48626" y="1471"/>
                    <a:pt x="53387" y="4098"/>
                  </a:cubicBezTo>
                  <a:cubicBezTo>
                    <a:pt x="57057" y="5981"/>
                    <a:pt x="59784" y="8955"/>
                    <a:pt x="61520" y="13020"/>
                  </a:cubicBezTo>
                  <a:cubicBezTo>
                    <a:pt x="62561" y="15696"/>
                    <a:pt x="63107" y="21098"/>
                    <a:pt x="63107" y="29277"/>
                  </a:cubicBezTo>
                  <a:lnTo>
                    <a:pt x="63107" y="58222"/>
                  </a:lnTo>
                  <a:cubicBezTo>
                    <a:pt x="63107" y="66301"/>
                    <a:pt x="63206" y="71258"/>
                    <a:pt x="63503" y="73092"/>
                  </a:cubicBezTo>
                  <a:cubicBezTo>
                    <a:pt x="63900" y="74975"/>
                    <a:pt x="64396" y="76214"/>
                    <a:pt x="65090" y="76859"/>
                  </a:cubicBezTo>
                  <a:cubicBezTo>
                    <a:pt x="65884" y="77404"/>
                    <a:pt x="66727" y="77652"/>
                    <a:pt x="67669" y="77652"/>
                  </a:cubicBezTo>
                  <a:cubicBezTo>
                    <a:pt x="68562" y="77652"/>
                    <a:pt x="69454" y="77453"/>
                    <a:pt x="70248" y="77057"/>
                  </a:cubicBezTo>
                  <a:cubicBezTo>
                    <a:pt x="71537" y="76264"/>
                    <a:pt x="74066" y="74033"/>
                    <a:pt x="77785" y="70316"/>
                  </a:cubicBezTo>
                  <a:lnTo>
                    <a:pt x="77785" y="75471"/>
                  </a:lnTo>
                  <a:cubicBezTo>
                    <a:pt x="70744" y="84739"/>
                    <a:pt x="64148" y="89349"/>
                    <a:pt x="57949" y="89349"/>
                  </a:cubicBezTo>
                  <a:cubicBezTo>
                    <a:pt x="54875" y="89349"/>
                    <a:pt x="52445" y="88358"/>
                    <a:pt x="50610" y="86375"/>
                  </a:cubicBezTo>
                  <a:cubicBezTo>
                    <a:pt x="48725" y="84293"/>
                    <a:pt x="47833" y="80626"/>
                    <a:pt x="47833" y="75471"/>
                  </a:cubicBezTo>
                  <a:close/>
                  <a:moveTo>
                    <a:pt x="47833" y="69523"/>
                  </a:moveTo>
                  <a:lnTo>
                    <a:pt x="47833" y="37009"/>
                  </a:lnTo>
                  <a:cubicBezTo>
                    <a:pt x="38410" y="40726"/>
                    <a:pt x="32410" y="43353"/>
                    <a:pt x="29782" y="44939"/>
                  </a:cubicBezTo>
                  <a:cubicBezTo>
                    <a:pt x="24872" y="47715"/>
                    <a:pt x="21351" y="50639"/>
                    <a:pt x="19268" y="53662"/>
                  </a:cubicBezTo>
                  <a:cubicBezTo>
                    <a:pt x="17136" y="56587"/>
                    <a:pt x="16095" y="59759"/>
                    <a:pt x="16095" y="63179"/>
                  </a:cubicBezTo>
                  <a:cubicBezTo>
                    <a:pt x="16095" y="67689"/>
                    <a:pt x="17384" y="71456"/>
                    <a:pt x="20062" y="74479"/>
                  </a:cubicBezTo>
                  <a:cubicBezTo>
                    <a:pt x="22690" y="77404"/>
                    <a:pt x="25715" y="78841"/>
                    <a:pt x="29187" y="78841"/>
                  </a:cubicBezTo>
                  <a:cubicBezTo>
                    <a:pt x="33947" y="78841"/>
                    <a:pt x="40146" y="75768"/>
                    <a:pt x="47833" y="6952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921D6B19-4199-01F3-9310-C99E4AAA7F2F}"/>
                </a:ext>
              </a:extLst>
            </p:cNvPr>
            <p:cNvSpPr/>
            <p:nvPr/>
          </p:nvSpPr>
          <p:spPr>
            <a:xfrm>
              <a:off x="5593318" y="2907218"/>
              <a:ext cx="43243" cy="132039"/>
            </a:xfrm>
            <a:custGeom>
              <a:avLst/>
              <a:gdLst>
                <a:gd name="connsiteX0" fmla="*/ 29788 w 43243"/>
                <a:gd name="connsiteY0" fmla="*/ 133 h 132039"/>
                <a:gd name="connsiteX1" fmla="*/ 29788 w 43243"/>
                <a:gd name="connsiteY1" fmla="*/ 112941 h 132039"/>
                <a:gd name="connsiteX2" fmla="*/ 30979 w 43243"/>
                <a:gd name="connsiteY2" fmla="*/ 123647 h 132039"/>
                <a:gd name="connsiteX3" fmla="*/ 34549 w 43243"/>
                <a:gd name="connsiteY3" fmla="*/ 127612 h 132039"/>
                <a:gd name="connsiteX4" fmla="*/ 43674 w 43243"/>
                <a:gd name="connsiteY4" fmla="*/ 128802 h 132039"/>
                <a:gd name="connsiteX5" fmla="*/ 43674 w 43243"/>
                <a:gd name="connsiteY5" fmla="*/ 132172 h 132039"/>
                <a:gd name="connsiteX6" fmla="*/ 2018 w 43243"/>
                <a:gd name="connsiteY6" fmla="*/ 132172 h 132039"/>
                <a:gd name="connsiteX7" fmla="*/ 2018 w 43243"/>
                <a:gd name="connsiteY7" fmla="*/ 128802 h 132039"/>
                <a:gd name="connsiteX8" fmla="*/ 9952 w 43243"/>
                <a:gd name="connsiteY8" fmla="*/ 127612 h 132039"/>
                <a:gd name="connsiteX9" fmla="*/ 13324 w 43243"/>
                <a:gd name="connsiteY9" fmla="*/ 123647 h 132039"/>
                <a:gd name="connsiteX10" fmla="*/ 14514 w 43243"/>
                <a:gd name="connsiteY10" fmla="*/ 112941 h 132039"/>
                <a:gd name="connsiteX11" fmla="*/ 14514 w 43243"/>
                <a:gd name="connsiteY11" fmla="*/ 35620 h 132039"/>
                <a:gd name="connsiteX12" fmla="*/ 13721 w 43243"/>
                <a:gd name="connsiteY12" fmla="*/ 18173 h 132039"/>
                <a:gd name="connsiteX13" fmla="*/ 11737 w 43243"/>
                <a:gd name="connsiteY13" fmla="*/ 13614 h 132039"/>
                <a:gd name="connsiteX14" fmla="*/ 7968 w 43243"/>
                <a:gd name="connsiteY14" fmla="*/ 12226 h 132039"/>
                <a:gd name="connsiteX15" fmla="*/ 2018 w 43243"/>
                <a:gd name="connsiteY15" fmla="*/ 13812 h 132039"/>
                <a:gd name="connsiteX16" fmla="*/ 431 w 43243"/>
                <a:gd name="connsiteY16" fmla="*/ 10640 h 132039"/>
                <a:gd name="connsiteX17" fmla="*/ 25623 w 43243"/>
                <a:gd name="connsiteY17" fmla="*/ 133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788" y="133"/>
                  </a:moveTo>
                  <a:lnTo>
                    <a:pt x="29788" y="112941"/>
                  </a:lnTo>
                  <a:cubicBezTo>
                    <a:pt x="29788" y="118244"/>
                    <a:pt x="30185" y="121813"/>
                    <a:pt x="30979" y="123647"/>
                  </a:cubicBezTo>
                  <a:cubicBezTo>
                    <a:pt x="31772" y="125382"/>
                    <a:pt x="32962" y="126720"/>
                    <a:pt x="34549" y="127612"/>
                  </a:cubicBezTo>
                  <a:cubicBezTo>
                    <a:pt x="36235" y="128405"/>
                    <a:pt x="39310" y="128802"/>
                    <a:pt x="43674" y="128802"/>
                  </a:cubicBezTo>
                  <a:lnTo>
                    <a:pt x="43674" y="132172"/>
                  </a:lnTo>
                  <a:lnTo>
                    <a:pt x="2018" y="132172"/>
                  </a:lnTo>
                  <a:lnTo>
                    <a:pt x="2018" y="128802"/>
                  </a:lnTo>
                  <a:cubicBezTo>
                    <a:pt x="5836" y="128802"/>
                    <a:pt x="8464" y="128405"/>
                    <a:pt x="9952" y="127612"/>
                  </a:cubicBezTo>
                  <a:cubicBezTo>
                    <a:pt x="11390" y="126819"/>
                    <a:pt x="12531" y="125530"/>
                    <a:pt x="13324" y="123647"/>
                  </a:cubicBezTo>
                  <a:cubicBezTo>
                    <a:pt x="14118" y="121813"/>
                    <a:pt x="14514" y="118244"/>
                    <a:pt x="14514" y="112941"/>
                  </a:cubicBezTo>
                  <a:lnTo>
                    <a:pt x="14514" y="35620"/>
                  </a:lnTo>
                  <a:cubicBezTo>
                    <a:pt x="14514" y="26104"/>
                    <a:pt x="14217" y="20305"/>
                    <a:pt x="13721" y="18173"/>
                  </a:cubicBezTo>
                  <a:cubicBezTo>
                    <a:pt x="13324" y="15943"/>
                    <a:pt x="12630" y="14407"/>
                    <a:pt x="11737" y="13614"/>
                  </a:cubicBezTo>
                  <a:cubicBezTo>
                    <a:pt x="10795" y="12721"/>
                    <a:pt x="9555" y="12226"/>
                    <a:pt x="7968" y="12226"/>
                  </a:cubicBezTo>
                  <a:cubicBezTo>
                    <a:pt x="6382" y="12226"/>
                    <a:pt x="4398" y="12771"/>
                    <a:pt x="2018" y="13812"/>
                  </a:cubicBezTo>
                  <a:lnTo>
                    <a:pt x="431" y="10640"/>
                  </a:lnTo>
                  <a:lnTo>
                    <a:pt x="25623" y="133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68594625-B19B-A516-222E-361553F31F56}"/>
                </a:ext>
              </a:extLst>
            </p:cNvPr>
            <p:cNvSpPr/>
            <p:nvPr/>
          </p:nvSpPr>
          <p:spPr>
            <a:xfrm>
              <a:off x="5693762" y="2907218"/>
              <a:ext cx="43243" cy="132039"/>
            </a:xfrm>
            <a:custGeom>
              <a:avLst/>
              <a:gdLst>
                <a:gd name="connsiteX0" fmla="*/ 29796 w 43243"/>
                <a:gd name="connsiteY0" fmla="*/ 133 h 132039"/>
                <a:gd name="connsiteX1" fmla="*/ 29796 w 43243"/>
                <a:gd name="connsiteY1" fmla="*/ 112941 h 132039"/>
                <a:gd name="connsiteX2" fmla="*/ 30986 w 43243"/>
                <a:gd name="connsiteY2" fmla="*/ 123647 h 132039"/>
                <a:gd name="connsiteX3" fmla="*/ 34557 w 43243"/>
                <a:gd name="connsiteY3" fmla="*/ 127612 h 132039"/>
                <a:gd name="connsiteX4" fmla="*/ 43682 w 43243"/>
                <a:gd name="connsiteY4" fmla="*/ 128802 h 132039"/>
                <a:gd name="connsiteX5" fmla="*/ 43682 w 43243"/>
                <a:gd name="connsiteY5" fmla="*/ 132172 h 132039"/>
                <a:gd name="connsiteX6" fmla="*/ 2025 w 43243"/>
                <a:gd name="connsiteY6" fmla="*/ 132172 h 132039"/>
                <a:gd name="connsiteX7" fmla="*/ 2025 w 43243"/>
                <a:gd name="connsiteY7" fmla="*/ 128802 h 132039"/>
                <a:gd name="connsiteX8" fmla="*/ 9960 w 43243"/>
                <a:gd name="connsiteY8" fmla="*/ 127612 h 132039"/>
                <a:gd name="connsiteX9" fmla="*/ 13332 w 43243"/>
                <a:gd name="connsiteY9" fmla="*/ 123647 h 132039"/>
                <a:gd name="connsiteX10" fmla="*/ 14522 w 43243"/>
                <a:gd name="connsiteY10" fmla="*/ 112941 h 132039"/>
                <a:gd name="connsiteX11" fmla="*/ 14522 w 43243"/>
                <a:gd name="connsiteY11" fmla="*/ 35620 h 132039"/>
                <a:gd name="connsiteX12" fmla="*/ 13729 w 43243"/>
                <a:gd name="connsiteY12" fmla="*/ 18173 h 132039"/>
                <a:gd name="connsiteX13" fmla="*/ 11745 w 43243"/>
                <a:gd name="connsiteY13" fmla="*/ 13614 h 132039"/>
                <a:gd name="connsiteX14" fmla="*/ 7976 w 43243"/>
                <a:gd name="connsiteY14" fmla="*/ 12226 h 132039"/>
                <a:gd name="connsiteX15" fmla="*/ 2025 w 43243"/>
                <a:gd name="connsiteY15" fmla="*/ 13812 h 132039"/>
                <a:gd name="connsiteX16" fmla="*/ 439 w 43243"/>
                <a:gd name="connsiteY16" fmla="*/ 10640 h 132039"/>
                <a:gd name="connsiteX17" fmla="*/ 25631 w 43243"/>
                <a:gd name="connsiteY17" fmla="*/ 133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796" y="133"/>
                  </a:moveTo>
                  <a:lnTo>
                    <a:pt x="29796" y="112941"/>
                  </a:lnTo>
                  <a:cubicBezTo>
                    <a:pt x="29796" y="118244"/>
                    <a:pt x="30193" y="121813"/>
                    <a:pt x="30986" y="123647"/>
                  </a:cubicBezTo>
                  <a:cubicBezTo>
                    <a:pt x="31780" y="125382"/>
                    <a:pt x="32970" y="126720"/>
                    <a:pt x="34557" y="127612"/>
                  </a:cubicBezTo>
                  <a:cubicBezTo>
                    <a:pt x="36243" y="128405"/>
                    <a:pt x="39318" y="128802"/>
                    <a:pt x="43682" y="128802"/>
                  </a:cubicBezTo>
                  <a:lnTo>
                    <a:pt x="43682" y="132172"/>
                  </a:lnTo>
                  <a:lnTo>
                    <a:pt x="2025" y="132172"/>
                  </a:lnTo>
                  <a:lnTo>
                    <a:pt x="2025" y="128802"/>
                  </a:lnTo>
                  <a:cubicBezTo>
                    <a:pt x="5844" y="128802"/>
                    <a:pt x="8472" y="128405"/>
                    <a:pt x="9960" y="127612"/>
                  </a:cubicBezTo>
                  <a:cubicBezTo>
                    <a:pt x="11398" y="126819"/>
                    <a:pt x="12539" y="125530"/>
                    <a:pt x="13332" y="123647"/>
                  </a:cubicBezTo>
                  <a:cubicBezTo>
                    <a:pt x="14126" y="121813"/>
                    <a:pt x="14522" y="118244"/>
                    <a:pt x="14522" y="112941"/>
                  </a:cubicBezTo>
                  <a:lnTo>
                    <a:pt x="14522" y="35620"/>
                  </a:lnTo>
                  <a:cubicBezTo>
                    <a:pt x="14522" y="26104"/>
                    <a:pt x="14225" y="20305"/>
                    <a:pt x="13729" y="18173"/>
                  </a:cubicBezTo>
                  <a:cubicBezTo>
                    <a:pt x="13332" y="15943"/>
                    <a:pt x="12638" y="14407"/>
                    <a:pt x="11745" y="13614"/>
                  </a:cubicBezTo>
                  <a:cubicBezTo>
                    <a:pt x="10803" y="12721"/>
                    <a:pt x="9563" y="12226"/>
                    <a:pt x="7976" y="12226"/>
                  </a:cubicBezTo>
                  <a:cubicBezTo>
                    <a:pt x="6389" y="12226"/>
                    <a:pt x="4406" y="12771"/>
                    <a:pt x="2025" y="13812"/>
                  </a:cubicBezTo>
                  <a:lnTo>
                    <a:pt x="439" y="10640"/>
                  </a:lnTo>
                  <a:lnTo>
                    <a:pt x="25631" y="133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220733CA-D612-9436-0C3F-D7674D76531B}"/>
                </a:ext>
              </a:extLst>
            </p:cNvPr>
            <p:cNvSpPr/>
            <p:nvPr/>
          </p:nvSpPr>
          <p:spPr>
            <a:xfrm>
              <a:off x="5748014" y="2951627"/>
              <a:ext cx="71807" cy="90207"/>
            </a:xfrm>
            <a:custGeom>
              <a:avLst/>
              <a:gdLst>
                <a:gd name="connsiteX0" fmla="*/ 13535 w 71807"/>
                <a:gd name="connsiteY0" fmla="*/ 34828 h 90207"/>
                <a:gd name="connsiteX1" fmla="*/ 22659 w 71807"/>
                <a:gd name="connsiteY1" fmla="*/ 64368 h 90207"/>
                <a:gd name="connsiteX2" fmla="*/ 44479 w 71807"/>
                <a:gd name="connsiteY2" fmla="*/ 75273 h 90207"/>
                <a:gd name="connsiteX3" fmla="*/ 59158 w 71807"/>
                <a:gd name="connsiteY3" fmla="*/ 70713 h 90207"/>
                <a:gd name="connsiteX4" fmla="*/ 69473 w 71807"/>
                <a:gd name="connsiteY4" fmla="*/ 54852 h 90207"/>
                <a:gd name="connsiteX5" fmla="*/ 72250 w 71807"/>
                <a:gd name="connsiteY5" fmla="*/ 56835 h 90207"/>
                <a:gd name="connsiteX6" fmla="*/ 60943 w 71807"/>
                <a:gd name="connsiteY6" fmla="*/ 80031 h 90207"/>
                <a:gd name="connsiteX7" fmla="*/ 37537 w 71807"/>
                <a:gd name="connsiteY7" fmla="*/ 90340 h 90207"/>
                <a:gd name="connsiteX8" fmla="*/ 11353 w 71807"/>
                <a:gd name="connsiteY8" fmla="*/ 78445 h 90207"/>
                <a:gd name="connsiteX9" fmla="*/ 443 w 71807"/>
                <a:gd name="connsiteY9" fmla="*/ 46327 h 90207"/>
                <a:gd name="connsiteX10" fmla="*/ 11551 w 71807"/>
                <a:gd name="connsiteY10" fmla="*/ 12425 h 90207"/>
                <a:gd name="connsiteX11" fmla="*/ 39719 w 71807"/>
                <a:gd name="connsiteY11" fmla="*/ 133 h 90207"/>
                <a:gd name="connsiteX12" fmla="*/ 63125 w 71807"/>
                <a:gd name="connsiteY12" fmla="*/ 9649 h 90207"/>
                <a:gd name="connsiteX13" fmla="*/ 72250 w 71807"/>
                <a:gd name="connsiteY13" fmla="*/ 34828 h 90207"/>
                <a:gd name="connsiteX14" fmla="*/ 13535 w 71807"/>
                <a:gd name="connsiteY14" fmla="*/ 29277 h 90207"/>
                <a:gd name="connsiteX15" fmla="*/ 53009 w 71807"/>
                <a:gd name="connsiteY15" fmla="*/ 29277 h 90207"/>
                <a:gd name="connsiteX16" fmla="*/ 51025 w 71807"/>
                <a:gd name="connsiteY16" fmla="*/ 17778 h 90207"/>
                <a:gd name="connsiteX17" fmla="*/ 44083 w 71807"/>
                <a:gd name="connsiteY17" fmla="*/ 9649 h 90207"/>
                <a:gd name="connsiteX18" fmla="*/ 34363 w 71807"/>
                <a:gd name="connsiteY18" fmla="*/ 6675 h 90207"/>
                <a:gd name="connsiteX19" fmla="*/ 20676 w 71807"/>
                <a:gd name="connsiteY19" fmla="*/ 12821 h 90207"/>
                <a:gd name="connsiteX20" fmla="*/ 13535 w 71807"/>
                <a:gd name="connsiteY20" fmla="*/ 29277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535" y="34828"/>
                  </a:moveTo>
                  <a:cubicBezTo>
                    <a:pt x="13535" y="47417"/>
                    <a:pt x="16560" y="57231"/>
                    <a:pt x="22659" y="64368"/>
                  </a:cubicBezTo>
                  <a:cubicBezTo>
                    <a:pt x="28858" y="71654"/>
                    <a:pt x="36148" y="75273"/>
                    <a:pt x="44479" y="75273"/>
                  </a:cubicBezTo>
                  <a:cubicBezTo>
                    <a:pt x="50133" y="75273"/>
                    <a:pt x="55042" y="73786"/>
                    <a:pt x="59158" y="70713"/>
                  </a:cubicBezTo>
                  <a:cubicBezTo>
                    <a:pt x="63224" y="67541"/>
                    <a:pt x="66696" y="62287"/>
                    <a:pt x="69473" y="54852"/>
                  </a:cubicBezTo>
                  <a:lnTo>
                    <a:pt x="72250" y="56835"/>
                  </a:lnTo>
                  <a:cubicBezTo>
                    <a:pt x="71060" y="65310"/>
                    <a:pt x="67291" y="73042"/>
                    <a:pt x="60943" y="80031"/>
                  </a:cubicBezTo>
                  <a:cubicBezTo>
                    <a:pt x="54695" y="86920"/>
                    <a:pt x="46909" y="90340"/>
                    <a:pt x="37537" y="90340"/>
                  </a:cubicBezTo>
                  <a:cubicBezTo>
                    <a:pt x="27321" y="90340"/>
                    <a:pt x="18593" y="86375"/>
                    <a:pt x="11353" y="78445"/>
                  </a:cubicBezTo>
                  <a:cubicBezTo>
                    <a:pt x="4063" y="70514"/>
                    <a:pt x="443" y="59808"/>
                    <a:pt x="443" y="46327"/>
                  </a:cubicBezTo>
                  <a:cubicBezTo>
                    <a:pt x="443" y="31804"/>
                    <a:pt x="4112" y="20504"/>
                    <a:pt x="11551" y="12425"/>
                  </a:cubicBezTo>
                  <a:cubicBezTo>
                    <a:pt x="18940" y="4247"/>
                    <a:pt x="28313" y="133"/>
                    <a:pt x="39719" y="133"/>
                  </a:cubicBezTo>
                  <a:cubicBezTo>
                    <a:pt x="49240" y="133"/>
                    <a:pt x="57026" y="3305"/>
                    <a:pt x="63125" y="9649"/>
                  </a:cubicBezTo>
                  <a:cubicBezTo>
                    <a:pt x="69175" y="15894"/>
                    <a:pt x="72250" y="24271"/>
                    <a:pt x="72250" y="34828"/>
                  </a:cubicBezTo>
                  <a:close/>
                  <a:moveTo>
                    <a:pt x="13535" y="29277"/>
                  </a:moveTo>
                  <a:lnTo>
                    <a:pt x="53009" y="29277"/>
                  </a:lnTo>
                  <a:cubicBezTo>
                    <a:pt x="52612" y="23874"/>
                    <a:pt x="51918" y="20058"/>
                    <a:pt x="51025" y="17778"/>
                  </a:cubicBezTo>
                  <a:cubicBezTo>
                    <a:pt x="49438" y="14358"/>
                    <a:pt x="47108" y="11632"/>
                    <a:pt x="44083" y="9649"/>
                  </a:cubicBezTo>
                  <a:cubicBezTo>
                    <a:pt x="41008" y="7666"/>
                    <a:pt x="37785" y="6675"/>
                    <a:pt x="34363" y="6675"/>
                  </a:cubicBezTo>
                  <a:cubicBezTo>
                    <a:pt x="29305" y="6675"/>
                    <a:pt x="24742" y="8757"/>
                    <a:pt x="20676" y="12821"/>
                  </a:cubicBezTo>
                  <a:cubicBezTo>
                    <a:pt x="16560" y="16786"/>
                    <a:pt x="14179" y="22288"/>
                    <a:pt x="13535" y="29277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B95AA61-CBFD-2A17-7227-38E0F046222E}"/>
                </a:ext>
              </a:extLst>
            </p:cNvPr>
            <p:cNvSpPr/>
            <p:nvPr/>
          </p:nvSpPr>
          <p:spPr>
            <a:xfrm>
              <a:off x="5826921" y="2954204"/>
              <a:ext cx="91842" cy="87630"/>
            </a:xfrm>
            <a:custGeom>
              <a:avLst/>
              <a:gdLst>
                <a:gd name="connsiteX0" fmla="*/ 449 w 91842"/>
                <a:gd name="connsiteY0" fmla="*/ 133 h 87630"/>
                <a:gd name="connsiteX1" fmla="*/ 40519 w 91842"/>
                <a:gd name="connsiteY1" fmla="*/ 133 h 87630"/>
                <a:gd name="connsiteX2" fmla="*/ 40519 w 91842"/>
                <a:gd name="connsiteY2" fmla="*/ 3503 h 87630"/>
                <a:gd name="connsiteX3" fmla="*/ 37940 w 91842"/>
                <a:gd name="connsiteY3" fmla="*/ 3503 h 87630"/>
                <a:gd name="connsiteX4" fmla="*/ 32187 w 91842"/>
                <a:gd name="connsiteY4" fmla="*/ 5287 h 87630"/>
                <a:gd name="connsiteX5" fmla="*/ 30402 w 91842"/>
                <a:gd name="connsiteY5" fmla="*/ 10045 h 87630"/>
                <a:gd name="connsiteX6" fmla="*/ 32386 w 91842"/>
                <a:gd name="connsiteY6" fmla="*/ 17778 h 87630"/>
                <a:gd name="connsiteX7" fmla="*/ 52222 w 91842"/>
                <a:gd name="connsiteY7" fmla="*/ 64765 h 87630"/>
                <a:gd name="connsiteX8" fmla="*/ 72058 w 91842"/>
                <a:gd name="connsiteY8" fmla="*/ 15993 h 87630"/>
                <a:gd name="connsiteX9" fmla="*/ 74240 w 91842"/>
                <a:gd name="connsiteY9" fmla="*/ 8063 h 87630"/>
                <a:gd name="connsiteX10" fmla="*/ 73447 w 91842"/>
                <a:gd name="connsiteY10" fmla="*/ 6080 h 87630"/>
                <a:gd name="connsiteX11" fmla="*/ 70868 w 91842"/>
                <a:gd name="connsiteY11" fmla="*/ 4098 h 87630"/>
                <a:gd name="connsiteX12" fmla="*/ 64521 w 91842"/>
                <a:gd name="connsiteY12" fmla="*/ 3503 h 87630"/>
                <a:gd name="connsiteX13" fmla="*/ 64521 w 91842"/>
                <a:gd name="connsiteY13" fmla="*/ 133 h 87630"/>
                <a:gd name="connsiteX14" fmla="*/ 92291 w 91842"/>
                <a:gd name="connsiteY14" fmla="*/ 133 h 87630"/>
                <a:gd name="connsiteX15" fmla="*/ 92291 w 91842"/>
                <a:gd name="connsiteY15" fmla="*/ 3503 h 87630"/>
                <a:gd name="connsiteX16" fmla="*/ 85547 w 91842"/>
                <a:gd name="connsiteY16" fmla="*/ 5486 h 87630"/>
                <a:gd name="connsiteX17" fmla="*/ 79596 w 91842"/>
                <a:gd name="connsiteY17" fmla="*/ 14804 h 87630"/>
                <a:gd name="connsiteX18" fmla="*/ 49445 w 91842"/>
                <a:gd name="connsiteY18" fmla="*/ 87763 h 87630"/>
                <a:gd name="connsiteX19" fmla="*/ 45676 w 91842"/>
                <a:gd name="connsiteY19" fmla="*/ 87763 h 87630"/>
                <a:gd name="connsiteX20" fmla="*/ 15327 w 91842"/>
                <a:gd name="connsiteY20" fmla="*/ 15993 h 87630"/>
                <a:gd name="connsiteX21" fmla="*/ 11359 w 91842"/>
                <a:gd name="connsiteY21" fmla="*/ 8856 h 87630"/>
                <a:gd name="connsiteX22" fmla="*/ 6599 w 91842"/>
                <a:gd name="connsiteY22" fmla="*/ 5089 h 87630"/>
                <a:gd name="connsiteX23" fmla="*/ 449 w 91842"/>
                <a:gd name="connsiteY23" fmla="*/ 3503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842" h="87630">
                  <a:moveTo>
                    <a:pt x="449" y="133"/>
                  </a:moveTo>
                  <a:lnTo>
                    <a:pt x="40519" y="133"/>
                  </a:lnTo>
                  <a:lnTo>
                    <a:pt x="40519" y="3503"/>
                  </a:lnTo>
                  <a:lnTo>
                    <a:pt x="37940" y="3503"/>
                  </a:lnTo>
                  <a:cubicBezTo>
                    <a:pt x="35411" y="3503"/>
                    <a:pt x="33477" y="4098"/>
                    <a:pt x="32187" y="5287"/>
                  </a:cubicBezTo>
                  <a:cubicBezTo>
                    <a:pt x="30997" y="6477"/>
                    <a:pt x="30402" y="8063"/>
                    <a:pt x="30402" y="10045"/>
                  </a:cubicBezTo>
                  <a:cubicBezTo>
                    <a:pt x="30402" y="12325"/>
                    <a:pt x="31047" y="14903"/>
                    <a:pt x="32386" y="17778"/>
                  </a:cubicBezTo>
                  <a:lnTo>
                    <a:pt x="52222" y="64765"/>
                  </a:lnTo>
                  <a:lnTo>
                    <a:pt x="72058" y="15993"/>
                  </a:lnTo>
                  <a:cubicBezTo>
                    <a:pt x="73497" y="12573"/>
                    <a:pt x="74240" y="9946"/>
                    <a:pt x="74240" y="8063"/>
                  </a:cubicBezTo>
                  <a:cubicBezTo>
                    <a:pt x="74240" y="7270"/>
                    <a:pt x="73943" y="6626"/>
                    <a:pt x="73447" y="6080"/>
                  </a:cubicBezTo>
                  <a:cubicBezTo>
                    <a:pt x="72753" y="5188"/>
                    <a:pt x="71910" y="4494"/>
                    <a:pt x="70868" y="4098"/>
                  </a:cubicBezTo>
                  <a:cubicBezTo>
                    <a:pt x="69777" y="3701"/>
                    <a:pt x="67694" y="3503"/>
                    <a:pt x="64521" y="3503"/>
                  </a:cubicBezTo>
                  <a:lnTo>
                    <a:pt x="64521" y="133"/>
                  </a:lnTo>
                  <a:lnTo>
                    <a:pt x="92291" y="133"/>
                  </a:lnTo>
                  <a:lnTo>
                    <a:pt x="92291" y="3503"/>
                  </a:lnTo>
                  <a:cubicBezTo>
                    <a:pt x="88969" y="3800"/>
                    <a:pt x="86737" y="4445"/>
                    <a:pt x="85547" y="5486"/>
                  </a:cubicBezTo>
                  <a:cubicBezTo>
                    <a:pt x="83266" y="7369"/>
                    <a:pt x="81282" y="10442"/>
                    <a:pt x="79596" y="14804"/>
                  </a:cubicBezTo>
                  <a:lnTo>
                    <a:pt x="49445" y="87763"/>
                  </a:lnTo>
                  <a:lnTo>
                    <a:pt x="45676" y="87763"/>
                  </a:lnTo>
                  <a:lnTo>
                    <a:pt x="15327" y="15993"/>
                  </a:lnTo>
                  <a:cubicBezTo>
                    <a:pt x="13988" y="12722"/>
                    <a:pt x="12649" y="10343"/>
                    <a:pt x="11359" y="8856"/>
                  </a:cubicBezTo>
                  <a:cubicBezTo>
                    <a:pt x="10169" y="7419"/>
                    <a:pt x="8582" y="6180"/>
                    <a:pt x="6599" y="5089"/>
                  </a:cubicBezTo>
                  <a:cubicBezTo>
                    <a:pt x="5508" y="4593"/>
                    <a:pt x="3474" y="4048"/>
                    <a:pt x="449" y="350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B04BC3A1-8867-12FA-C828-7492E03EC028}"/>
                </a:ext>
              </a:extLst>
            </p:cNvPr>
            <p:cNvSpPr/>
            <p:nvPr/>
          </p:nvSpPr>
          <p:spPr>
            <a:xfrm>
              <a:off x="5927613" y="2951627"/>
              <a:ext cx="71807" cy="90207"/>
            </a:xfrm>
            <a:custGeom>
              <a:avLst/>
              <a:gdLst>
                <a:gd name="connsiteX0" fmla="*/ 13549 w 71807"/>
                <a:gd name="connsiteY0" fmla="*/ 34828 h 90207"/>
                <a:gd name="connsiteX1" fmla="*/ 22673 w 71807"/>
                <a:gd name="connsiteY1" fmla="*/ 64368 h 90207"/>
                <a:gd name="connsiteX2" fmla="*/ 44493 w 71807"/>
                <a:gd name="connsiteY2" fmla="*/ 75273 h 90207"/>
                <a:gd name="connsiteX3" fmla="*/ 59172 w 71807"/>
                <a:gd name="connsiteY3" fmla="*/ 70713 h 90207"/>
                <a:gd name="connsiteX4" fmla="*/ 69487 w 71807"/>
                <a:gd name="connsiteY4" fmla="*/ 54852 h 90207"/>
                <a:gd name="connsiteX5" fmla="*/ 72264 w 71807"/>
                <a:gd name="connsiteY5" fmla="*/ 56835 h 90207"/>
                <a:gd name="connsiteX6" fmla="*/ 60957 w 71807"/>
                <a:gd name="connsiteY6" fmla="*/ 80031 h 90207"/>
                <a:gd name="connsiteX7" fmla="*/ 37551 w 71807"/>
                <a:gd name="connsiteY7" fmla="*/ 90340 h 90207"/>
                <a:gd name="connsiteX8" fmla="*/ 11367 w 71807"/>
                <a:gd name="connsiteY8" fmla="*/ 78445 h 90207"/>
                <a:gd name="connsiteX9" fmla="*/ 457 w 71807"/>
                <a:gd name="connsiteY9" fmla="*/ 46327 h 90207"/>
                <a:gd name="connsiteX10" fmla="*/ 11565 w 71807"/>
                <a:gd name="connsiteY10" fmla="*/ 12425 h 90207"/>
                <a:gd name="connsiteX11" fmla="*/ 39733 w 71807"/>
                <a:gd name="connsiteY11" fmla="*/ 133 h 90207"/>
                <a:gd name="connsiteX12" fmla="*/ 63139 w 71807"/>
                <a:gd name="connsiteY12" fmla="*/ 9649 h 90207"/>
                <a:gd name="connsiteX13" fmla="*/ 72264 w 71807"/>
                <a:gd name="connsiteY13" fmla="*/ 34828 h 90207"/>
                <a:gd name="connsiteX14" fmla="*/ 13549 w 71807"/>
                <a:gd name="connsiteY14" fmla="*/ 29277 h 90207"/>
                <a:gd name="connsiteX15" fmla="*/ 53023 w 71807"/>
                <a:gd name="connsiteY15" fmla="*/ 29277 h 90207"/>
                <a:gd name="connsiteX16" fmla="*/ 51039 w 71807"/>
                <a:gd name="connsiteY16" fmla="*/ 17778 h 90207"/>
                <a:gd name="connsiteX17" fmla="*/ 44097 w 71807"/>
                <a:gd name="connsiteY17" fmla="*/ 9649 h 90207"/>
                <a:gd name="connsiteX18" fmla="*/ 34377 w 71807"/>
                <a:gd name="connsiteY18" fmla="*/ 6675 h 90207"/>
                <a:gd name="connsiteX19" fmla="*/ 20690 w 71807"/>
                <a:gd name="connsiteY19" fmla="*/ 12821 h 90207"/>
                <a:gd name="connsiteX20" fmla="*/ 13549 w 71807"/>
                <a:gd name="connsiteY20" fmla="*/ 29277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549" y="34828"/>
                  </a:moveTo>
                  <a:cubicBezTo>
                    <a:pt x="13549" y="47417"/>
                    <a:pt x="16574" y="57231"/>
                    <a:pt x="22673" y="64368"/>
                  </a:cubicBezTo>
                  <a:cubicBezTo>
                    <a:pt x="28872" y="71654"/>
                    <a:pt x="36162" y="75273"/>
                    <a:pt x="44493" y="75273"/>
                  </a:cubicBezTo>
                  <a:cubicBezTo>
                    <a:pt x="50147" y="75273"/>
                    <a:pt x="55056" y="73786"/>
                    <a:pt x="59172" y="70713"/>
                  </a:cubicBezTo>
                  <a:cubicBezTo>
                    <a:pt x="63239" y="67541"/>
                    <a:pt x="66710" y="62287"/>
                    <a:pt x="69487" y="54852"/>
                  </a:cubicBezTo>
                  <a:lnTo>
                    <a:pt x="72264" y="56835"/>
                  </a:lnTo>
                  <a:cubicBezTo>
                    <a:pt x="71074" y="65310"/>
                    <a:pt x="67305" y="73042"/>
                    <a:pt x="60957" y="80031"/>
                  </a:cubicBezTo>
                  <a:cubicBezTo>
                    <a:pt x="54709" y="86920"/>
                    <a:pt x="46923" y="90340"/>
                    <a:pt x="37551" y="90340"/>
                  </a:cubicBezTo>
                  <a:cubicBezTo>
                    <a:pt x="27335" y="90340"/>
                    <a:pt x="18607" y="86375"/>
                    <a:pt x="11367" y="78445"/>
                  </a:cubicBezTo>
                  <a:cubicBezTo>
                    <a:pt x="4077" y="70514"/>
                    <a:pt x="457" y="59808"/>
                    <a:pt x="457" y="46327"/>
                  </a:cubicBezTo>
                  <a:cubicBezTo>
                    <a:pt x="457" y="31804"/>
                    <a:pt x="4127" y="20504"/>
                    <a:pt x="11565" y="12425"/>
                  </a:cubicBezTo>
                  <a:cubicBezTo>
                    <a:pt x="18954" y="4247"/>
                    <a:pt x="28327" y="133"/>
                    <a:pt x="39733" y="133"/>
                  </a:cubicBezTo>
                  <a:cubicBezTo>
                    <a:pt x="49254" y="133"/>
                    <a:pt x="57040" y="3305"/>
                    <a:pt x="63139" y="9649"/>
                  </a:cubicBezTo>
                  <a:cubicBezTo>
                    <a:pt x="69190" y="15894"/>
                    <a:pt x="72264" y="24271"/>
                    <a:pt x="72264" y="34828"/>
                  </a:cubicBezTo>
                  <a:close/>
                  <a:moveTo>
                    <a:pt x="13549" y="29277"/>
                  </a:moveTo>
                  <a:lnTo>
                    <a:pt x="53023" y="29277"/>
                  </a:lnTo>
                  <a:cubicBezTo>
                    <a:pt x="52626" y="23874"/>
                    <a:pt x="51932" y="20058"/>
                    <a:pt x="51039" y="17778"/>
                  </a:cubicBezTo>
                  <a:cubicBezTo>
                    <a:pt x="49453" y="14358"/>
                    <a:pt x="47122" y="11632"/>
                    <a:pt x="44097" y="9649"/>
                  </a:cubicBezTo>
                  <a:cubicBezTo>
                    <a:pt x="41022" y="7666"/>
                    <a:pt x="37799" y="6675"/>
                    <a:pt x="34377" y="6675"/>
                  </a:cubicBezTo>
                  <a:cubicBezTo>
                    <a:pt x="29319" y="6675"/>
                    <a:pt x="24756" y="8757"/>
                    <a:pt x="20690" y="12821"/>
                  </a:cubicBezTo>
                  <a:cubicBezTo>
                    <a:pt x="16574" y="16786"/>
                    <a:pt x="14193" y="22288"/>
                    <a:pt x="13549" y="29277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928DE988-1B21-9B7D-7350-3099655F1D5C}"/>
                </a:ext>
              </a:extLst>
            </p:cNvPr>
            <p:cNvSpPr/>
            <p:nvPr/>
          </p:nvSpPr>
          <p:spPr>
            <a:xfrm>
              <a:off x="6010686" y="2907218"/>
              <a:ext cx="43243" cy="132039"/>
            </a:xfrm>
            <a:custGeom>
              <a:avLst/>
              <a:gdLst>
                <a:gd name="connsiteX0" fmla="*/ 29821 w 43243"/>
                <a:gd name="connsiteY0" fmla="*/ 133 h 132039"/>
                <a:gd name="connsiteX1" fmla="*/ 29821 w 43243"/>
                <a:gd name="connsiteY1" fmla="*/ 112941 h 132039"/>
                <a:gd name="connsiteX2" fmla="*/ 31011 w 43243"/>
                <a:gd name="connsiteY2" fmla="*/ 123647 h 132039"/>
                <a:gd name="connsiteX3" fmla="*/ 34582 w 43243"/>
                <a:gd name="connsiteY3" fmla="*/ 127612 h 132039"/>
                <a:gd name="connsiteX4" fmla="*/ 43707 w 43243"/>
                <a:gd name="connsiteY4" fmla="*/ 128802 h 132039"/>
                <a:gd name="connsiteX5" fmla="*/ 43707 w 43243"/>
                <a:gd name="connsiteY5" fmla="*/ 132172 h 132039"/>
                <a:gd name="connsiteX6" fmla="*/ 2050 w 43243"/>
                <a:gd name="connsiteY6" fmla="*/ 132172 h 132039"/>
                <a:gd name="connsiteX7" fmla="*/ 2050 w 43243"/>
                <a:gd name="connsiteY7" fmla="*/ 128802 h 132039"/>
                <a:gd name="connsiteX8" fmla="*/ 9985 w 43243"/>
                <a:gd name="connsiteY8" fmla="*/ 127612 h 132039"/>
                <a:gd name="connsiteX9" fmla="*/ 13357 w 43243"/>
                <a:gd name="connsiteY9" fmla="*/ 123647 h 132039"/>
                <a:gd name="connsiteX10" fmla="*/ 14547 w 43243"/>
                <a:gd name="connsiteY10" fmla="*/ 112941 h 132039"/>
                <a:gd name="connsiteX11" fmla="*/ 14547 w 43243"/>
                <a:gd name="connsiteY11" fmla="*/ 35620 h 132039"/>
                <a:gd name="connsiteX12" fmla="*/ 13754 w 43243"/>
                <a:gd name="connsiteY12" fmla="*/ 18173 h 132039"/>
                <a:gd name="connsiteX13" fmla="*/ 11770 w 43243"/>
                <a:gd name="connsiteY13" fmla="*/ 13614 h 132039"/>
                <a:gd name="connsiteX14" fmla="*/ 8001 w 43243"/>
                <a:gd name="connsiteY14" fmla="*/ 12226 h 132039"/>
                <a:gd name="connsiteX15" fmla="*/ 2050 w 43243"/>
                <a:gd name="connsiteY15" fmla="*/ 13812 h 132039"/>
                <a:gd name="connsiteX16" fmla="*/ 464 w 43243"/>
                <a:gd name="connsiteY16" fmla="*/ 10640 h 132039"/>
                <a:gd name="connsiteX17" fmla="*/ 25656 w 43243"/>
                <a:gd name="connsiteY17" fmla="*/ 133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821" y="133"/>
                  </a:moveTo>
                  <a:lnTo>
                    <a:pt x="29821" y="112941"/>
                  </a:lnTo>
                  <a:cubicBezTo>
                    <a:pt x="29821" y="118244"/>
                    <a:pt x="30218" y="121813"/>
                    <a:pt x="31011" y="123647"/>
                  </a:cubicBezTo>
                  <a:cubicBezTo>
                    <a:pt x="31805" y="125382"/>
                    <a:pt x="32995" y="126720"/>
                    <a:pt x="34582" y="127612"/>
                  </a:cubicBezTo>
                  <a:cubicBezTo>
                    <a:pt x="36268" y="128405"/>
                    <a:pt x="39343" y="128802"/>
                    <a:pt x="43707" y="128802"/>
                  </a:cubicBezTo>
                  <a:lnTo>
                    <a:pt x="43707" y="132172"/>
                  </a:lnTo>
                  <a:lnTo>
                    <a:pt x="2050" y="132172"/>
                  </a:lnTo>
                  <a:lnTo>
                    <a:pt x="2050" y="128802"/>
                  </a:lnTo>
                  <a:cubicBezTo>
                    <a:pt x="5869" y="128802"/>
                    <a:pt x="8497" y="128405"/>
                    <a:pt x="9985" y="127612"/>
                  </a:cubicBezTo>
                  <a:cubicBezTo>
                    <a:pt x="11423" y="126819"/>
                    <a:pt x="12564" y="125530"/>
                    <a:pt x="13357" y="123647"/>
                  </a:cubicBezTo>
                  <a:cubicBezTo>
                    <a:pt x="14151" y="121813"/>
                    <a:pt x="14547" y="118244"/>
                    <a:pt x="14547" y="112941"/>
                  </a:cubicBezTo>
                  <a:lnTo>
                    <a:pt x="14547" y="35620"/>
                  </a:lnTo>
                  <a:cubicBezTo>
                    <a:pt x="14547" y="26104"/>
                    <a:pt x="14250" y="20305"/>
                    <a:pt x="13754" y="18173"/>
                  </a:cubicBezTo>
                  <a:cubicBezTo>
                    <a:pt x="13357" y="15943"/>
                    <a:pt x="12663" y="14407"/>
                    <a:pt x="11770" y="13614"/>
                  </a:cubicBezTo>
                  <a:cubicBezTo>
                    <a:pt x="10828" y="12721"/>
                    <a:pt x="9588" y="12226"/>
                    <a:pt x="8001" y="12226"/>
                  </a:cubicBezTo>
                  <a:cubicBezTo>
                    <a:pt x="6414" y="12226"/>
                    <a:pt x="4431" y="12771"/>
                    <a:pt x="2050" y="13812"/>
                  </a:cubicBezTo>
                  <a:lnTo>
                    <a:pt x="464" y="10640"/>
                  </a:lnTo>
                  <a:lnTo>
                    <a:pt x="25656" y="133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D27A245B-2FDB-DB12-2BD9-43A9F8C7D73F}"/>
              </a:ext>
            </a:extLst>
          </p:cNvPr>
          <p:cNvSpPr/>
          <p:nvPr/>
        </p:nvSpPr>
        <p:spPr>
          <a:xfrm>
            <a:off x="4738487" y="3161263"/>
            <a:ext cx="1540186" cy="12688"/>
          </a:xfrm>
          <a:custGeom>
            <a:avLst/>
            <a:gdLst>
              <a:gd name="connsiteX0" fmla="*/ -141 w 1540186"/>
              <a:gd name="connsiteY0" fmla="*/ -47 h 12688"/>
              <a:gd name="connsiteX1" fmla="*/ 1540045 w 1540186"/>
              <a:gd name="connsiteY1" fmla="*/ -47 h 1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0186" h="12688">
                <a:moveTo>
                  <a:pt x="-141" y="-47"/>
                </a:moveTo>
                <a:lnTo>
                  <a:pt x="1540045" y="-47"/>
                </a:ln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3" name="Freeform: Shape 292">
            <a:extLst>
              <a:ext uri="{FF2B5EF4-FFF2-40B4-BE49-F238E27FC236}">
                <a16:creationId xmlns:a16="http://schemas.microsoft.com/office/drawing/2014/main" id="{7B73B2DA-EAE9-6348-14F1-CC4A6150F92A}"/>
              </a:ext>
            </a:extLst>
          </p:cNvPr>
          <p:cNvSpPr/>
          <p:nvPr/>
        </p:nvSpPr>
        <p:spPr>
          <a:xfrm>
            <a:off x="4738487" y="3161263"/>
            <a:ext cx="1540186" cy="1141128"/>
          </a:xfrm>
          <a:custGeom>
            <a:avLst/>
            <a:gdLst>
              <a:gd name="connsiteX0" fmla="*/ -141 w 1540186"/>
              <a:gd name="connsiteY0" fmla="*/ -62 h 1141128"/>
              <a:gd name="connsiteX1" fmla="*/ -141 w 1540186"/>
              <a:gd name="connsiteY1" fmla="*/ 1141067 h 1141128"/>
              <a:gd name="connsiteX2" fmla="*/ 1540045 w 1540186"/>
              <a:gd name="connsiteY2" fmla="*/ 1141067 h 1141128"/>
              <a:gd name="connsiteX3" fmla="*/ 1540045 w 1540186"/>
              <a:gd name="connsiteY3" fmla="*/ -62 h 114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0186" h="1141128">
                <a:moveTo>
                  <a:pt x="-141" y="-62"/>
                </a:moveTo>
                <a:lnTo>
                  <a:pt x="-141" y="1141067"/>
                </a:lnTo>
                <a:lnTo>
                  <a:pt x="1540045" y="1141067"/>
                </a:lnTo>
                <a:lnTo>
                  <a:pt x="1540045" y="-62"/>
                </a:ln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4" name="Freeform: Shape 293">
            <a:extLst>
              <a:ext uri="{FF2B5EF4-FFF2-40B4-BE49-F238E27FC236}">
                <a16:creationId xmlns:a16="http://schemas.microsoft.com/office/drawing/2014/main" id="{35F4C54E-E828-084D-65B3-E945B09A42CD}"/>
              </a:ext>
            </a:extLst>
          </p:cNvPr>
          <p:cNvSpPr/>
          <p:nvPr/>
        </p:nvSpPr>
        <p:spPr>
          <a:xfrm>
            <a:off x="5923498" y="4023169"/>
            <a:ext cx="133894" cy="128669"/>
          </a:xfrm>
          <a:custGeom>
            <a:avLst/>
            <a:gdLst>
              <a:gd name="connsiteX0" fmla="*/ 86150 w 133894"/>
              <a:gd name="connsiteY0" fmla="*/ 86661 h 128669"/>
              <a:gd name="connsiteX1" fmla="*/ 37352 w 133894"/>
              <a:gd name="connsiteY1" fmla="*/ 86661 h 128669"/>
              <a:gd name="connsiteX2" fmla="*/ 28823 w 133894"/>
              <a:gd name="connsiteY2" fmla="*/ 106685 h 128669"/>
              <a:gd name="connsiteX3" fmla="*/ 25649 w 133894"/>
              <a:gd name="connsiteY3" fmla="*/ 117589 h 128669"/>
              <a:gd name="connsiteX4" fmla="*/ 28426 w 133894"/>
              <a:gd name="connsiteY4" fmla="*/ 122545 h 128669"/>
              <a:gd name="connsiteX5" fmla="*/ 40130 w 133894"/>
              <a:gd name="connsiteY5" fmla="*/ 125519 h 128669"/>
              <a:gd name="connsiteX6" fmla="*/ 40130 w 133894"/>
              <a:gd name="connsiteY6" fmla="*/ 128890 h 128669"/>
              <a:gd name="connsiteX7" fmla="*/ 457 w 133894"/>
              <a:gd name="connsiteY7" fmla="*/ 128890 h 128669"/>
              <a:gd name="connsiteX8" fmla="*/ 457 w 133894"/>
              <a:gd name="connsiteY8" fmla="*/ 125519 h 128669"/>
              <a:gd name="connsiteX9" fmla="*/ 10772 w 133894"/>
              <a:gd name="connsiteY9" fmla="*/ 121752 h 128669"/>
              <a:gd name="connsiteX10" fmla="*/ 21285 w 133894"/>
              <a:gd name="connsiteY10" fmla="*/ 103711 h 128669"/>
              <a:gd name="connsiteX11" fmla="*/ 65520 w 133894"/>
              <a:gd name="connsiteY11" fmla="*/ 220 h 128669"/>
              <a:gd name="connsiteX12" fmla="*/ 68892 w 133894"/>
              <a:gd name="connsiteY12" fmla="*/ 220 h 128669"/>
              <a:gd name="connsiteX13" fmla="*/ 112730 w 133894"/>
              <a:gd name="connsiteY13" fmla="*/ 104901 h 128669"/>
              <a:gd name="connsiteX14" fmla="*/ 122252 w 133894"/>
              <a:gd name="connsiteY14" fmla="*/ 121158 h 128669"/>
              <a:gd name="connsiteX15" fmla="*/ 134351 w 133894"/>
              <a:gd name="connsiteY15" fmla="*/ 125519 h 128669"/>
              <a:gd name="connsiteX16" fmla="*/ 134351 w 133894"/>
              <a:gd name="connsiteY16" fmla="*/ 128890 h 128669"/>
              <a:gd name="connsiteX17" fmla="*/ 84563 w 133894"/>
              <a:gd name="connsiteY17" fmla="*/ 128890 h 128669"/>
              <a:gd name="connsiteX18" fmla="*/ 84563 w 133894"/>
              <a:gd name="connsiteY18" fmla="*/ 125519 h 128669"/>
              <a:gd name="connsiteX19" fmla="*/ 94679 w 133894"/>
              <a:gd name="connsiteY19" fmla="*/ 122942 h 128669"/>
              <a:gd name="connsiteX20" fmla="*/ 97456 w 133894"/>
              <a:gd name="connsiteY20" fmla="*/ 117787 h 128669"/>
              <a:gd name="connsiteX21" fmla="*/ 93687 w 133894"/>
              <a:gd name="connsiteY21" fmla="*/ 104901 h 128669"/>
              <a:gd name="connsiteX22" fmla="*/ 83571 w 133894"/>
              <a:gd name="connsiteY22" fmla="*/ 79920 h 128669"/>
              <a:gd name="connsiteX23" fmla="*/ 62148 w 133894"/>
              <a:gd name="connsiteY23" fmla="*/ 28967 h 128669"/>
              <a:gd name="connsiteX24" fmla="*/ 40130 w 133894"/>
              <a:gd name="connsiteY24" fmla="*/ 79920 h 12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3894" h="128669">
                <a:moveTo>
                  <a:pt x="86150" y="86661"/>
                </a:moveTo>
                <a:lnTo>
                  <a:pt x="37352" y="86661"/>
                </a:lnTo>
                <a:lnTo>
                  <a:pt x="28823" y="106685"/>
                </a:lnTo>
                <a:cubicBezTo>
                  <a:pt x="26690" y="111592"/>
                  <a:pt x="25649" y="115210"/>
                  <a:pt x="25649" y="117589"/>
                </a:cubicBezTo>
                <a:cubicBezTo>
                  <a:pt x="25649" y="119472"/>
                  <a:pt x="26542" y="121108"/>
                  <a:pt x="28426" y="122545"/>
                </a:cubicBezTo>
                <a:cubicBezTo>
                  <a:pt x="30261" y="124032"/>
                  <a:pt x="34179" y="125024"/>
                  <a:pt x="40130" y="125519"/>
                </a:cubicBezTo>
                <a:lnTo>
                  <a:pt x="40130" y="128890"/>
                </a:lnTo>
                <a:lnTo>
                  <a:pt x="457" y="128890"/>
                </a:lnTo>
                <a:lnTo>
                  <a:pt x="457" y="125519"/>
                </a:lnTo>
                <a:cubicBezTo>
                  <a:pt x="5714" y="124627"/>
                  <a:pt x="9185" y="123338"/>
                  <a:pt x="10772" y="121752"/>
                </a:cubicBezTo>
                <a:cubicBezTo>
                  <a:pt x="13946" y="118878"/>
                  <a:pt x="17417" y="112831"/>
                  <a:pt x="21285" y="103711"/>
                </a:cubicBezTo>
                <a:lnTo>
                  <a:pt x="65520" y="220"/>
                </a:lnTo>
                <a:lnTo>
                  <a:pt x="68892" y="220"/>
                </a:lnTo>
                <a:lnTo>
                  <a:pt x="112730" y="104901"/>
                </a:lnTo>
                <a:cubicBezTo>
                  <a:pt x="116152" y="113227"/>
                  <a:pt x="119326" y="118679"/>
                  <a:pt x="122252" y="121158"/>
                </a:cubicBezTo>
                <a:cubicBezTo>
                  <a:pt x="125128" y="123685"/>
                  <a:pt x="129194" y="125123"/>
                  <a:pt x="134351" y="125519"/>
                </a:cubicBezTo>
                <a:lnTo>
                  <a:pt x="134351" y="128890"/>
                </a:lnTo>
                <a:lnTo>
                  <a:pt x="84563" y="128890"/>
                </a:lnTo>
                <a:lnTo>
                  <a:pt x="84563" y="125519"/>
                </a:lnTo>
                <a:cubicBezTo>
                  <a:pt x="89572" y="125272"/>
                  <a:pt x="92944" y="124429"/>
                  <a:pt x="94679" y="122942"/>
                </a:cubicBezTo>
                <a:cubicBezTo>
                  <a:pt x="96514" y="121505"/>
                  <a:pt x="97456" y="119770"/>
                  <a:pt x="97456" y="117787"/>
                </a:cubicBezTo>
                <a:cubicBezTo>
                  <a:pt x="97456" y="115012"/>
                  <a:pt x="96167" y="110749"/>
                  <a:pt x="93687" y="104901"/>
                </a:cubicBezTo>
                <a:close/>
                <a:moveTo>
                  <a:pt x="83571" y="79920"/>
                </a:moveTo>
                <a:lnTo>
                  <a:pt x="62148" y="28967"/>
                </a:lnTo>
                <a:lnTo>
                  <a:pt x="40130" y="79920"/>
                </a:ln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5" name="Freeform: Shape 294">
            <a:extLst>
              <a:ext uri="{FF2B5EF4-FFF2-40B4-BE49-F238E27FC236}">
                <a16:creationId xmlns:a16="http://schemas.microsoft.com/office/drawing/2014/main" id="{584D3ADE-2F3B-E10E-0A70-AAB201B25627}"/>
              </a:ext>
            </a:extLst>
          </p:cNvPr>
          <p:cNvSpPr/>
          <p:nvPr/>
        </p:nvSpPr>
        <p:spPr>
          <a:xfrm>
            <a:off x="5934409" y="3243408"/>
            <a:ext cx="113265" cy="131643"/>
          </a:xfrm>
          <a:custGeom>
            <a:avLst/>
            <a:gdLst>
              <a:gd name="connsiteX0" fmla="*/ 107970 w 113265"/>
              <a:gd name="connsiteY0" fmla="*/ 159 h 131643"/>
              <a:gd name="connsiteX1" fmla="*/ 110945 w 113265"/>
              <a:gd name="connsiteY1" fmla="*/ 42784 h 131643"/>
              <a:gd name="connsiteX2" fmla="*/ 107970 w 113265"/>
              <a:gd name="connsiteY2" fmla="*/ 42784 h 131643"/>
              <a:gd name="connsiteX3" fmla="*/ 91506 w 113265"/>
              <a:gd name="connsiteY3" fmla="*/ 15226 h 131643"/>
              <a:gd name="connsiteX4" fmla="*/ 65917 w 113265"/>
              <a:gd name="connsiteY4" fmla="*/ 6701 h 131643"/>
              <a:gd name="connsiteX5" fmla="*/ 43304 w 113265"/>
              <a:gd name="connsiteY5" fmla="*/ 13045 h 131643"/>
              <a:gd name="connsiteX6" fmla="*/ 27236 w 113265"/>
              <a:gd name="connsiteY6" fmla="*/ 33466 h 131643"/>
              <a:gd name="connsiteX7" fmla="*/ 21484 w 113265"/>
              <a:gd name="connsiteY7" fmla="*/ 67963 h 131643"/>
              <a:gd name="connsiteX8" fmla="*/ 27038 w 113265"/>
              <a:gd name="connsiteY8" fmla="*/ 97702 h 131643"/>
              <a:gd name="connsiteX9" fmla="*/ 43502 w 113265"/>
              <a:gd name="connsiteY9" fmla="*/ 116933 h 131643"/>
              <a:gd name="connsiteX10" fmla="*/ 68694 w 113265"/>
              <a:gd name="connsiteY10" fmla="*/ 123475 h 131643"/>
              <a:gd name="connsiteX11" fmla="*/ 90316 w 113265"/>
              <a:gd name="connsiteY11" fmla="*/ 118321 h 131643"/>
              <a:gd name="connsiteX12" fmla="*/ 110945 w 113265"/>
              <a:gd name="connsiteY12" fmla="*/ 97503 h 131643"/>
              <a:gd name="connsiteX13" fmla="*/ 113723 w 113265"/>
              <a:gd name="connsiteY13" fmla="*/ 99288 h 131643"/>
              <a:gd name="connsiteX14" fmla="*/ 91704 w 113265"/>
              <a:gd name="connsiteY14" fmla="*/ 124070 h 131643"/>
              <a:gd name="connsiteX15" fmla="*/ 61752 w 113265"/>
              <a:gd name="connsiteY15" fmla="*/ 131802 h 131643"/>
              <a:gd name="connsiteX16" fmla="*/ 13153 w 113265"/>
              <a:gd name="connsiteY16" fmla="*/ 108408 h 131643"/>
              <a:gd name="connsiteX17" fmla="*/ 457 w 113265"/>
              <a:gd name="connsiteY17" fmla="*/ 67765 h 131643"/>
              <a:gd name="connsiteX18" fmla="*/ 8789 w 113265"/>
              <a:gd name="connsiteY18" fmla="*/ 33268 h 131643"/>
              <a:gd name="connsiteX19" fmla="*/ 31997 w 113265"/>
              <a:gd name="connsiteY19" fmla="*/ 8882 h 131643"/>
              <a:gd name="connsiteX20" fmla="*/ 64529 w 113265"/>
              <a:gd name="connsiteY20" fmla="*/ 159 h 131643"/>
              <a:gd name="connsiteX21" fmla="*/ 91506 w 113265"/>
              <a:gd name="connsiteY21" fmla="*/ 6701 h 131643"/>
              <a:gd name="connsiteX22" fmla="*/ 97060 w 113265"/>
              <a:gd name="connsiteY22" fmla="*/ 8882 h 131643"/>
              <a:gd name="connsiteX23" fmla="*/ 101424 w 113265"/>
              <a:gd name="connsiteY23" fmla="*/ 7098 h 131643"/>
              <a:gd name="connsiteX24" fmla="*/ 104796 w 113265"/>
              <a:gd name="connsiteY24" fmla="*/ 159 h 13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3265" h="131643">
                <a:moveTo>
                  <a:pt x="107970" y="159"/>
                </a:moveTo>
                <a:lnTo>
                  <a:pt x="110945" y="42784"/>
                </a:lnTo>
                <a:lnTo>
                  <a:pt x="107970" y="42784"/>
                </a:lnTo>
                <a:cubicBezTo>
                  <a:pt x="104102" y="29996"/>
                  <a:pt x="98647" y="20778"/>
                  <a:pt x="91506" y="15226"/>
                </a:cubicBezTo>
                <a:cubicBezTo>
                  <a:pt x="84464" y="9576"/>
                  <a:pt x="75934" y="6701"/>
                  <a:pt x="65917" y="6701"/>
                </a:cubicBezTo>
                <a:cubicBezTo>
                  <a:pt x="57586" y="6701"/>
                  <a:pt x="50048" y="8832"/>
                  <a:pt x="43304" y="13045"/>
                </a:cubicBezTo>
                <a:cubicBezTo>
                  <a:pt x="36559" y="17308"/>
                  <a:pt x="31204" y="24098"/>
                  <a:pt x="27236" y="33466"/>
                </a:cubicBezTo>
                <a:cubicBezTo>
                  <a:pt x="23368" y="42735"/>
                  <a:pt x="21484" y="54233"/>
                  <a:pt x="21484" y="67963"/>
                </a:cubicBezTo>
                <a:cubicBezTo>
                  <a:pt x="21484" y="79363"/>
                  <a:pt x="23319" y="89276"/>
                  <a:pt x="27038" y="97702"/>
                </a:cubicBezTo>
                <a:cubicBezTo>
                  <a:pt x="30708" y="106028"/>
                  <a:pt x="36212" y="112472"/>
                  <a:pt x="43502" y="116933"/>
                </a:cubicBezTo>
                <a:cubicBezTo>
                  <a:pt x="50891" y="121294"/>
                  <a:pt x="59272" y="123475"/>
                  <a:pt x="68694" y="123475"/>
                </a:cubicBezTo>
                <a:cubicBezTo>
                  <a:pt x="76877" y="123475"/>
                  <a:pt x="84067" y="121790"/>
                  <a:pt x="90316" y="118321"/>
                </a:cubicBezTo>
                <a:cubicBezTo>
                  <a:pt x="96515" y="114752"/>
                  <a:pt x="103408" y="107813"/>
                  <a:pt x="110945" y="97503"/>
                </a:cubicBezTo>
                <a:lnTo>
                  <a:pt x="113723" y="99288"/>
                </a:lnTo>
                <a:cubicBezTo>
                  <a:pt x="107474" y="110539"/>
                  <a:pt x="100135" y="118816"/>
                  <a:pt x="91704" y="124070"/>
                </a:cubicBezTo>
                <a:cubicBezTo>
                  <a:pt x="83224" y="129225"/>
                  <a:pt x="73257" y="131802"/>
                  <a:pt x="61752" y="131802"/>
                </a:cubicBezTo>
                <a:cubicBezTo>
                  <a:pt x="40824" y="131802"/>
                  <a:pt x="24658" y="124021"/>
                  <a:pt x="13153" y="108408"/>
                </a:cubicBezTo>
                <a:cubicBezTo>
                  <a:pt x="4673" y="96909"/>
                  <a:pt x="457" y="83378"/>
                  <a:pt x="457" y="67765"/>
                </a:cubicBezTo>
                <a:cubicBezTo>
                  <a:pt x="457" y="55225"/>
                  <a:pt x="3234" y="43726"/>
                  <a:pt x="8789" y="33268"/>
                </a:cubicBezTo>
                <a:cubicBezTo>
                  <a:pt x="14442" y="22710"/>
                  <a:pt x="22178" y="14582"/>
                  <a:pt x="31997" y="8882"/>
                </a:cubicBezTo>
                <a:cubicBezTo>
                  <a:pt x="41915" y="3083"/>
                  <a:pt x="52726" y="159"/>
                  <a:pt x="64529" y="159"/>
                </a:cubicBezTo>
                <a:cubicBezTo>
                  <a:pt x="73653" y="159"/>
                  <a:pt x="82629" y="2339"/>
                  <a:pt x="91506" y="6701"/>
                </a:cubicBezTo>
                <a:cubicBezTo>
                  <a:pt x="93985" y="8188"/>
                  <a:pt x="95870" y="8882"/>
                  <a:pt x="97060" y="8882"/>
                </a:cubicBezTo>
                <a:cubicBezTo>
                  <a:pt x="98647" y="8882"/>
                  <a:pt x="100085" y="8287"/>
                  <a:pt x="101424" y="7098"/>
                </a:cubicBezTo>
                <a:cubicBezTo>
                  <a:pt x="103011" y="5412"/>
                  <a:pt x="104102" y="3083"/>
                  <a:pt x="104796" y="159"/>
                </a:cubicBez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6" name="Freeform: Shape 295">
            <a:extLst>
              <a:ext uri="{FF2B5EF4-FFF2-40B4-BE49-F238E27FC236}">
                <a16:creationId xmlns:a16="http://schemas.microsoft.com/office/drawing/2014/main" id="{D0EFE333-9735-3CA9-3B97-041B8A9C4824}"/>
              </a:ext>
            </a:extLst>
          </p:cNvPr>
          <p:cNvSpPr/>
          <p:nvPr/>
        </p:nvSpPr>
        <p:spPr>
          <a:xfrm>
            <a:off x="5930641" y="3674104"/>
            <a:ext cx="113265" cy="125894"/>
          </a:xfrm>
          <a:custGeom>
            <a:avLst/>
            <a:gdLst>
              <a:gd name="connsiteX0" fmla="*/ 85158 w 113265"/>
              <a:gd name="connsiteY0" fmla="*/ 61851 h 125894"/>
              <a:gd name="connsiteX1" fmla="*/ 104796 w 113265"/>
              <a:gd name="connsiteY1" fmla="*/ 70773 h 125894"/>
              <a:gd name="connsiteX2" fmla="*/ 113723 w 113265"/>
              <a:gd name="connsiteY2" fmla="*/ 91590 h 125894"/>
              <a:gd name="connsiteX3" fmla="*/ 107772 w 113265"/>
              <a:gd name="connsiteY3" fmla="*/ 109631 h 125894"/>
              <a:gd name="connsiteX4" fmla="*/ 91506 w 113265"/>
              <a:gd name="connsiteY4" fmla="*/ 122122 h 125894"/>
              <a:gd name="connsiteX5" fmla="*/ 59966 w 113265"/>
              <a:gd name="connsiteY5" fmla="*/ 126087 h 125894"/>
              <a:gd name="connsiteX6" fmla="*/ 457 w 113265"/>
              <a:gd name="connsiteY6" fmla="*/ 126087 h 125894"/>
              <a:gd name="connsiteX7" fmla="*/ 457 w 113265"/>
              <a:gd name="connsiteY7" fmla="*/ 122716 h 125894"/>
              <a:gd name="connsiteX8" fmla="*/ 5218 w 113265"/>
              <a:gd name="connsiteY8" fmla="*/ 122716 h 125894"/>
              <a:gd name="connsiteX9" fmla="*/ 16525 w 113265"/>
              <a:gd name="connsiteY9" fmla="*/ 117562 h 125894"/>
              <a:gd name="connsiteX10" fmla="*/ 18707 w 113265"/>
              <a:gd name="connsiteY10" fmla="*/ 103882 h 125894"/>
              <a:gd name="connsiteX11" fmla="*/ 18707 w 113265"/>
              <a:gd name="connsiteY11" fmla="*/ 22398 h 125894"/>
              <a:gd name="connsiteX12" fmla="*/ 15930 w 113265"/>
              <a:gd name="connsiteY12" fmla="*/ 7727 h 125894"/>
              <a:gd name="connsiteX13" fmla="*/ 5218 w 113265"/>
              <a:gd name="connsiteY13" fmla="*/ 3563 h 125894"/>
              <a:gd name="connsiteX14" fmla="*/ 457 w 113265"/>
              <a:gd name="connsiteY14" fmla="*/ 3563 h 125894"/>
              <a:gd name="connsiteX15" fmla="*/ 457 w 113265"/>
              <a:gd name="connsiteY15" fmla="*/ 193 h 125894"/>
              <a:gd name="connsiteX16" fmla="*/ 54809 w 113265"/>
              <a:gd name="connsiteY16" fmla="*/ 193 h 125894"/>
              <a:gd name="connsiteX17" fmla="*/ 79207 w 113265"/>
              <a:gd name="connsiteY17" fmla="*/ 2374 h 125894"/>
              <a:gd name="connsiteX18" fmla="*/ 100631 w 113265"/>
              <a:gd name="connsiteY18" fmla="*/ 14269 h 125894"/>
              <a:gd name="connsiteX19" fmla="*/ 107970 w 113265"/>
              <a:gd name="connsiteY19" fmla="*/ 33897 h 125894"/>
              <a:gd name="connsiteX20" fmla="*/ 102217 w 113265"/>
              <a:gd name="connsiteY20" fmla="*/ 50749 h 125894"/>
              <a:gd name="connsiteX21" fmla="*/ 85158 w 113265"/>
              <a:gd name="connsiteY21" fmla="*/ 61851 h 125894"/>
              <a:gd name="connsiteX22" fmla="*/ 36559 w 113265"/>
              <a:gd name="connsiteY22" fmla="*/ 56895 h 125894"/>
              <a:gd name="connsiteX23" fmla="*/ 44296 w 113265"/>
              <a:gd name="connsiteY23" fmla="*/ 57886 h 125894"/>
              <a:gd name="connsiteX24" fmla="*/ 54015 w 113265"/>
              <a:gd name="connsiteY24" fmla="*/ 58084 h 125894"/>
              <a:gd name="connsiteX25" fmla="*/ 74248 w 113265"/>
              <a:gd name="connsiteY25" fmla="*/ 55309 h 125894"/>
              <a:gd name="connsiteX26" fmla="*/ 84762 w 113265"/>
              <a:gd name="connsiteY26" fmla="*/ 46387 h 125894"/>
              <a:gd name="connsiteX27" fmla="*/ 88530 w 113265"/>
              <a:gd name="connsiteY27" fmla="*/ 33104 h 125894"/>
              <a:gd name="connsiteX28" fmla="*/ 79406 w 113265"/>
              <a:gd name="connsiteY28" fmla="*/ 14269 h 125894"/>
              <a:gd name="connsiteX29" fmla="*/ 53222 w 113265"/>
              <a:gd name="connsiteY29" fmla="*/ 6339 h 125894"/>
              <a:gd name="connsiteX30" fmla="*/ 36559 w 113265"/>
              <a:gd name="connsiteY30" fmla="*/ 8520 h 125894"/>
              <a:gd name="connsiteX31" fmla="*/ 36559 w 113265"/>
              <a:gd name="connsiteY31" fmla="*/ 116967 h 125894"/>
              <a:gd name="connsiteX32" fmla="*/ 57784 w 113265"/>
              <a:gd name="connsiteY32" fmla="*/ 119544 h 125894"/>
              <a:gd name="connsiteX33" fmla="*/ 83373 w 113265"/>
              <a:gd name="connsiteY33" fmla="*/ 112010 h 125894"/>
              <a:gd name="connsiteX34" fmla="*/ 92299 w 113265"/>
              <a:gd name="connsiteY34" fmla="*/ 93176 h 125894"/>
              <a:gd name="connsiteX35" fmla="*/ 88134 w 113265"/>
              <a:gd name="connsiteY35" fmla="*/ 79100 h 125894"/>
              <a:gd name="connsiteX36" fmla="*/ 75042 w 113265"/>
              <a:gd name="connsiteY36" fmla="*/ 68592 h 125894"/>
              <a:gd name="connsiteX37" fmla="*/ 52825 w 113265"/>
              <a:gd name="connsiteY37" fmla="*/ 64627 h 125894"/>
              <a:gd name="connsiteX38" fmla="*/ 42907 w 113265"/>
              <a:gd name="connsiteY38" fmla="*/ 64825 h 125894"/>
              <a:gd name="connsiteX39" fmla="*/ 36559 w 113265"/>
              <a:gd name="connsiteY39" fmla="*/ 65420 h 12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3265" h="125894">
                <a:moveTo>
                  <a:pt x="85158" y="61851"/>
                </a:moveTo>
                <a:cubicBezTo>
                  <a:pt x="93886" y="63735"/>
                  <a:pt x="100432" y="66708"/>
                  <a:pt x="104796" y="70773"/>
                </a:cubicBezTo>
                <a:cubicBezTo>
                  <a:pt x="110747" y="76473"/>
                  <a:pt x="113723" y="83412"/>
                  <a:pt x="113723" y="91590"/>
                </a:cubicBezTo>
                <a:cubicBezTo>
                  <a:pt x="113723" y="97934"/>
                  <a:pt x="111739" y="103981"/>
                  <a:pt x="107772" y="109631"/>
                </a:cubicBezTo>
                <a:cubicBezTo>
                  <a:pt x="103804" y="115331"/>
                  <a:pt x="98349" y="119495"/>
                  <a:pt x="91506" y="122122"/>
                </a:cubicBezTo>
                <a:cubicBezTo>
                  <a:pt x="84613" y="124798"/>
                  <a:pt x="74100" y="126087"/>
                  <a:pt x="59966" y="126087"/>
                </a:cubicBezTo>
                <a:lnTo>
                  <a:pt x="457" y="126087"/>
                </a:lnTo>
                <a:lnTo>
                  <a:pt x="457" y="122716"/>
                </a:lnTo>
                <a:lnTo>
                  <a:pt x="5218" y="122716"/>
                </a:lnTo>
                <a:cubicBezTo>
                  <a:pt x="10475" y="122716"/>
                  <a:pt x="14244" y="121031"/>
                  <a:pt x="16525" y="117562"/>
                </a:cubicBezTo>
                <a:cubicBezTo>
                  <a:pt x="17963" y="115480"/>
                  <a:pt x="18707" y="110920"/>
                  <a:pt x="18707" y="103882"/>
                </a:cubicBezTo>
                <a:lnTo>
                  <a:pt x="18707" y="22398"/>
                </a:lnTo>
                <a:cubicBezTo>
                  <a:pt x="18707" y="14616"/>
                  <a:pt x="17765" y="9709"/>
                  <a:pt x="15930" y="7727"/>
                </a:cubicBezTo>
                <a:cubicBezTo>
                  <a:pt x="13549" y="4951"/>
                  <a:pt x="9979" y="3563"/>
                  <a:pt x="5218" y="3563"/>
                </a:cubicBezTo>
                <a:lnTo>
                  <a:pt x="457" y="3563"/>
                </a:lnTo>
                <a:lnTo>
                  <a:pt x="457" y="193"/>
                </a:lnTo>
                <a:lnTo>
                  <a:pt x="54809" y="193"/>
                </a:lnTo>
                <a:cubicBezTo>
                  <a:pt x="64975" y="193"/>
                  <a:pt x="73108" y="936"/>
                  <a:pt x="79207" y="2374"/>
                </a:cubicBezTo>
                <a:cubicBezTo>
                  <a:pt x="88580" y="4654"/>
                  <a:pt x="95721" y="8619"/>
                  <a:pt x="100631" y="14269"/>
                </a:cubicBezTo>
                <a:cubicBezTo>
                  <a:pt x="105491" y="19969"/>
                  <a:pt x="107970" y="26511"/>
                  <a:pt x="107970" y="33897"/>
                </a:cubicBezTo>
                <a:cubicBezTo>
                  <a:pt x="107970" y="40142"/>
                  <a:pt x="106036" y="45743"/>
                  <a:pt x="102217" y="50749"/>
                </a:cubicBezTo>
                <a:cubicBezTo>
                  <a:pt x="98349" y="55804"/>
                  <a:pt x="92696" y="59472"/>
                  <a:pt x="85158" y="61851"/>
                </a:cubicBezTo>
                <a:close/>
                <a:moveTo>
                  <a:pt x="36559" y="56895"/>
                </a:moveTo>
                <a:cubicBezTo>
                  <a:pt x="38791" y="57291"/>
                  <a:pt x="41370" y="57638"/>
                  <a:pt x="44296" y="57886"/>
                </a:cubicBezTo>
                <a:cubicBezTo>
                  <a:pt x="47172" y="58035"/>
                  <a:pt x="50445" y="58084"/>
                  <a:pt x="54015" y="58084"/>
                </a:cubicBezTo>
                <a:cubicBezTo>
                  <a:pt x="62991" y="58084"/>
                  <a:pt x="69736" y="57192"/>
                  <a:pt x="74248" y="55309"/>
                </a:cubicBezTo>
                <a:cubicBezTo>
                  <a:pt x="78860" y="53326"/>
                  <a:pt x="82381" y="50352"/>
                  <a:pt x="84762" y="46387"/>
                </a:cubicBezTo>
                <a:cubicBezTo>
                  <a:pt x="87241" y="42323"/>
                  <a:pt x="88530" y="37862"/>
                  <a:pt x="88530" y="33104"/>
                </a:cubicBezTo>
                <a:cubicBezTo>
                  <a:pt x="88530" y="25718"/>
                  <a:pt x="85456" y="19424"/>
                  <a:pt x="79406" y="14269"/>
                </a:cubicBezTo>
                <a:cubicBezTo>
                  <a:pt x="73455" y="9015"/>
                  <a:pt x="64727" y="6339"/>
                  <a:pt x="53222" y="6339"/>
                </a:cubicBezTo>
                <a:cubicBezTo>
                  <a:pt x="46973" y="6339"/>
                  <a:pt x="41419" y="7082"/>
                  <a:pt x="36559" y="8520"/>
                </a:cubicBezTo>
                <a:close/>
                <a:moveTo>
                  <a:pt x="36559" y="116967"/>
                </a:moveTo>
                <a:cubicBezTo>
                  <a:pt x="43700" y="118702"/>
                  <a:pt x="50742" y="119544"/>
                  <a:pt x="57784" y="119544"/>
                </a:cubicBezTo>
                <a:cubicBezTo>
                  <a:pt x="68992" y="119544"/>
                  <a:pt x="77521" y="117066"/>
                  <a:pt x="83373" y="112010"/>
                </a:cubicBezTo>
                <a:cubicBezTo>
                  <a:pt x="89324" y="106856"/>
                  <a:pt x="92299" y="100611"/>
                  <a:pt x="92299" y="93176"/>
                </a:cubicBezTo>
                <a:cubicBezTo>
                  <a:pt x="92299" y="88319"/>
                  <a:pt x="90911" y="83610"/>
                  <a:pt x="88134" y="79100"/>
                </a:cubicBezTo>
                <a:cubicBezTo>
                  <a:pt x="85456" y="74639"/>
                  <a:pt x="81092" y="71120"/>
                  <a:pt x="75042" y="68592"/>
                </a:cubicBezTo>
                <a:cubicBezTo>
                  <a:pt x="69091" y="65965"/>
                  <a:pt x="61652" y="64627"/>
                  <a:pt x="52825" y="64627"/>
                </a:cubicBezTo>
                <a:cubicBezTo>
                  <a:pt x="48957" y="64627"/>
                  <a:pt x="45684" y="64726"/>
                  <a:pt x="42907" y="64825"/>
                </a:cubicBezTo>
                <a:cubicBezTo>
                  <a:pt x="40229" y="64825"/>
                  <a:pt x="38146" y="65023"/>
                  <a:pt x="36559" y="65420"/>
                </a:cubicBez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7" name="Freeform: Shape 296">
            <a:extLst>
              <a:ext uri="{FF2B5EF4-FFF2-40B4-BE49-F238E27FC236}">
                <a16:creationId xmlns:a16="http://schemas.microsoft.com/office/drawing/2014/main" id="{3E758305-F960-2942-6429-DFAA50D7134E}"/>
              </a:ext>
            </a:extLst>
          </p:cNvPr>
          <p:cNvSpPr/>
          <p:nvPr/>
        </p:nvSpPr>
        <p:spPr>
          <a:xfrm>
            <a:off x="4816494" y="1389380"/>
            <a:ext cx="1141729" cy="760767"/>
          </a:xfrm>
          <a:custGeom>
            <a:avLst/>
            <a:gdLst>
              <a:gd name="connsiteX0" fmla="*/ -138 w 1141729"/>
              <a:gd name="connsiteY0" fmla="*/ -10 h 760767"/>
              <a:gd name="connsiteX1" fmla="*/ 1141591 w 1141729"/>
              <a:gd name="connsiteY1" fmla="*/ -10 h 760767"/>
              <a:gd name="connsiteX2" fmla="*/ 1141591 w 1141729"/>
              <a:gd name="connsiteY2" fmla="*/ 760757 h 760767"/>
              <a:gd name="connsiteX3" fmla="*/ -138 w 1141729"/>
              <a:gd name="connsiteY3" fmla="*/ 760757 h 7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729" h="760767">
                <a:moveTo>
                  <a:pt x="-138" y="-10"/>
                </a:moveTo>
                <a:lnTo>
                  <a:pt x="1141591" y="-10"/>
                </a:lnTo>
                <a:lnTo>
                  <a:pt x="1141591" y="760757"/>
                </a:lnTo>
                <a:lnTo>
                  <a:pt x="-138" y="760757"/>
                </a:lnTo>
                <a:close/>
              </a:path>
            </a:pathLst>
          </a:custGeom>
          <a:solidFill>
            <a:srgbClr val="FFFFFF"/>
          </a:solidFill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8" name="Graphic 7">
            <a:extLst>
              <a:ext uri="{FF2B5EF4-FFF2-40B4-BE49-F238E27FC236}">
                <a16:creationId xmlns:a16="http://schemas.microsoft.com/office/drawing/2014/main" id="{88AA4742-B32D-06AA-75F8-E304098C77BB}"/>
              </a:ext>
            </a:extLst>
          </p:cNvPr>
          <p:cNvGrpSpPr/>
          <p:nvPr/>
        </p:nvGrpSpPr>
        <p:grpSpPr>
          <a:xfrm>
            <a:off x="4937048" y="1709054"/>
            <a:ext cx="892937" cy="135013"/>
            <a:chOff x="4937048" y="1709054"/>
            <a:chExt cx="892937" cy="135013"/>
          </a:xfrm>
          <a:solidFill>
            <a:srgbClr val="000000"/>
          </a:solidFill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DAB8BEE6-40CC-B707-898C-6984C17DB17E}"/>
                </a:ext>
              </a:extLst>
            </p:cNvPr>
            <p:cNvSpPr/>
            <p:nvPr/>
          </p:nvSpPr>
          <p:spPr>
            <a:xfrm>
              <a:off x="4937048" y="1712424"/>
              <a:ext cx="113265" cy="131643"/>
            </a:xfrm>
            <a:custGeom>
              <a:avLst/>
              <a:gdLst>
                <a:gd name="connsiteX0" fmla="*/ 107891 w 113265"/>
                <a:gd name="connsiteY0" fmla="*/ 38 h 131643"/>
                <a:gd name="connsiteX1" fmla="*/ 110867 w 113265"/>
                <a:gd name="connsiteY1" fmla="*/ 42663 h 131643"/>
                <a:gd name="connsiteX2" fmla="*/ 107891 w 113265"/>
                <a:gd name="connsiteY2" fmla="*/ 42663 h 131643"/>
                <a:gd name="connsiteX3" fmla="*/ 91427 w 113265"/>
                <a:gd name="connsiteY3" fmla="*/ 15106 h 131643"/>
                <a:gd name="connsiteX4" fmla="*/ 65839 w 113265"/>
                <a:gd name="connsiteY4" fmla="*/ 6580 h 131643"/>
                <a:gd name="connsiteX5" fmla="*/ 43225 w 113265"/>
                <a:gd name="connsiteY5" fmla="*/ 12925 h 131643"/>
                <a:gd name="connsiteX6" fmla="*/ 27158 w 113265"/>
                <a:gd name="connsiteY6" fmla="*/ 33345 h 131643"/>
                <a:gd name="connsiteX7" fmla="*/ 21405 w 113265"/>
                <a:gd name="connsiteY7" fmla="*/ 67842 h 131643"/>
                <a:gd name="connsiteX8" fmla="*/ 26959 w 113265"/>
                <a:gd name="connsiteY8" fmla="*/ 97581 h 131643"/>
                <a:gd name="connsiteX9" fmla="*/ 43424 w 113265"/>
                <a:gd name="connsiteY9" fmla="*/ 116812 h 131643"/>
                <a:gd name="connsiteX10" fmla="*/ 68616 w 113265"/>
                <a:gd name="connsiteY10" fmla="*/ 123355 h 131643"/>
                <a:gd name="connsiteX11" fmla="*/ 90237 w 113265"/>
                <a:gd name="connsiteY11" fmla="*/ 118200 h 131643"/>
                <a:gd name="connsiteX12" fmla="*/ 110867 w 113265"/>
                <a:gd name="connsiteY12" fmla="*/ 97383 h 131643"/>
                <a:gd name="connsiteX13" fmla="*/ 113644 w 113265"/>
                <a:gd name="connsiteY13" fmla="*/ 99167 h 131643"/>
                <a:gd name="connsiteX14" fmla="*/ 91626 w 113265"/>
                <a:gd name="connsiteY14" fmla="*/ 123949 h 131643"/>
                <a:gd name="connsiteX15" fmla="*/ 61673 w 113265"/>
                <a:gd name="connsiteY15" fmla="*/ 131681 h 131643"/>
                <a:gd name="connsiteX16" fmla="*/ 13074 w 113265"/>
                <a:gd name="connsiteY16" fmla="*/ 108287 h 131643"/>
                <a:gd name="connsiteX17" fmla="*/ 379 w 113265"/>
                <a:gd name="connsiteY17" fmla="*/ 67644 h 131643"/>
                <a:gd name="connsiteX18" fmla="*/ 8710 w 113265"/>
                <a:gd name="connsiteY18" fmla="*/ 33147 h 131643"/>
                <a:gd name="connsiteX19" fmla="*/ 31919 w 113265"/>
                <a:gd name="connsiteY19" fmla="*/ 8761 h 131643"/>
                <a:gd name="connsiteX20" fmla="*/ 64450 w 113265"/>
                <a:gd name="connsiteY20" fmla="*/ 38 h 131643"/>
                <a:gd name="connsiteX21" fmla="*/ 91427 w 113265"/>
                <a:gd name="connsiteY21" fmla="*/ 6580 h 131643"/>
                <a:gd name="connsiteX22" fmla="*/ 96982 w 113265"/>
                <a:gd name="connsiteY22" fmla="*/ 8761 h 131643"/>
                <a:gd name="connsiteX23" fmla="*/ 101346 w 113265"/>
                <a:gd name="connsiteY23" fmla="*/ 6977 h 131643"/>
                <a:gd name="connsiteX24" fmla="*/ 104718 w 113265"/>
                <a:gd name="connsiteY24" fmla="*/ 38 h 13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265" h="131643">
                  <a:moveTo>
                    <a:pt x="107891" y="38"/>
                  </a:moveTo>
                  <a:lnTo>
                    <a:pt x="110867" y="42663"/>
                  </a:lnTo>
                  <a:lnTo>
                    <a:pt x="107891" y="42663"/>
                  </a:lnTo>
                  <a:cubicBezTo>
                    <a:pt x="104023" y="29876"/>
                    <a:pt x="98568" y="20657"/>
                    <a:pt x="91427" y="15106"/>
                  </a:cubicBezTo>
                  <a:cubicBezTo>
                    <a:pt x="84385" y="9455"/>
                    <a:pt x="75856" y="6580"/>
                    <a:pt x="65839" y="6580"/>
                  </a:cubicBezTo>
                  <a:cubicBezTo>
                    <a:pt x="57507" y="6580"/>
                    <a:pt x="49969" y="8712"/>
                    <a:pt x="43225" y="12925"/>
                  </a:cubicBezTo>
                  <a:cubicBezTo>
                    <a:pt x="36481" y="17187"/>
                    <a:pt x="31125" y="23978"/>
                    <a:pt x="27158" y="33345"/>
                  </a:cubicBezTo>
                  <a:cubicBezTo>
                    <a:pt x="23290" y="42614"/>
                    <a:pt x="21405" y="54113"/>
                    <a:pt x="21405" y="67842"/>
                  </a:cubicBezTo>
                  <a:cubicBezTo>
                    <a:pt x="21405" y="79242"/>
                    <a:pt x="23240" y="89155"/>
                    <a:pt x="26959" y="97581"/>
                  </a:cubicBezTo>
                  <a:cubicBezTo>
                    <a:pt x="30629" y="105908"/>
                    <a:pt x="36134" y="112351"/>
                    <a:pt x="43424" y="116812"/>
                  </a:cubicBezTo>
                  <a:cubicBezTo>
                    <a:pt x="50813" y="121174"/>
                    <a:pt x="59193" y="123355"/>
                    <a:pt x="68616" y="123355"/>
                  </a:cubicBezTo>
                  <a:cubicBezTo>
                    <a:pt x="76798" y="123355"/>
                    <a:pt x="83989" y="121669"/>
                    <a:pt x="90237" y="118200"/>
                  </a:cubicBezTo>
                  <a:cubicBezTo>
                    <a:pt x="96436" y="114631"/>
                    <a:pt x="103329" y="107692"/>
                    <a:pt x="110867" y="97383"/>
                  </a:cubicBezTo>
                  <a:lnTo>
                    <a:pt x="113644" y="99167"/>
                  </a:lnTo>
                  <a:cubicBezTo>
                    <a:pt x="107396" y="110418"/>
                    <a:pt x="100056" y="118696"/>
                    <a:pt x="91626" y="123949"/>
                  </a:cubicBezTo>
                  <a:cubicBezTo>
                    <a:pt x="83146" y="129104"/>
                    <a:pt x="73178" y="131681"/>
                    <a:pt x="61673" y="131681"/>
                  </a:cubicBezTo>
                  <a:cubicBezTo>
                    <a:pt x="40746" y="131681"/>
                    <a:pt x="24579" y="123900"/>
                    <a:pt x="13074" y="108287"/>
                  </a:cubicBezTo>
                  <a:cubicBezTo>
                    <a:pt x="4594" y="96788"/>
                    <a:pt x="379" y="83257"/>
                    <a:pt x="379" y="67644"/>
                  </a:cubicBezTo>
                  <a:cubicBezTo>
                    <a:pt x="379" y="55104"/>
                    <a:pt x="3156" y="43605"/>
                    <a:pt x="8710" y="33147"/>
                  </a:cubicBezTo>
                  <a:cubicBezTo>
                    <a:pt x="14363" y="22590"/>
                    <a:pt x="22100" y="14461"/>
                    <a:pt x="31919" y="8761"/>
                  </a:cubicBezTo>
                  <a:cubicBezTo>
                    <a:pt x="41837" y="2962"/>
                    <a:pt x="52647" y="38"/>
                    <a:pt x="64450" y="38"/>
                  </a:cubicBezTo>
                  <a:cubicBezTo>
                    <a:pt x="73575" y="38"/>
                    <a:pt x="82551" y="2219"/>
                    <a:pt x="91427" y="6580"/>
                  </a:cubicBezTo>
                  <a:cubicBezTo>
                    <a:pt x="93907" y="8067"/>
                    <a:pt x="95791" y="8761"/>
                    <a:pt x="96982" y="8761"/>
                  </a:cubicBezTo>
                  <a:cubicBezTo>
                    <a:pt x="98568" y="8761"/>
                    <a:pt x="100007" y="8167"/>
                    <a:pt x="101346" y="6977"/>
                  </a:cubicBezTo>
                  <a:cubicBezTo>
                    <a:pt x="102932" y="5292"/>
                    <a:pt x="104023" y="2962"/>
                    <a:pt x="104718" y="38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A91B8113-608E-C46E-DD48-950BCAB07FE2}"/>
                </a:ext>
              </a:extLst>
            </p:cNvPr>
            <p:cNvSpPr/>
            <p:nvPr/>
          </p:nvSpPr>
          <p:spPr>
            <a:xfrm>
              <a:off x="5063763" y="1712424"/>
              <a:ext cx="127944" cy="131643"/>
            </a:xfrm>
            <a:custGeom>
              <a:avLst/>
              <a:gdLst>
                <a:gd name="connsiteX0" fmla="*/ 110480 w 127944"/>
                <a:gd name="connsiteY0" fmla="*/ 38 h 131643"/>
                <a:gd name="connsiteX1" fmla="*/ 113654 w 127944"/>
                <a:gd name="connsiteY1" fmla="*/ 39690 h 131643"/>
                <a:gd name="connsiteX2" fmla="*/ 110480 w 127944"/>
                <a:gd name="connsiteY2" fmla="*/ 39690 h 131643"/>
                <a:gd name="connsiteX3" fmla="*/ 97587 w 127944"/>
                <a:gd name="connsiteY3" fmla="*/ 17286 h 131643"/>
                <a:gd name="connsiteX4" fmla="*/ 68824 w 127944"/>
                <a:gd name="connsiteY4" fmla="*/ 6382 h 131643"/>
                <a:gd name="connsiteX5" fmla="*/ 32127 w 127944"/>
                <a:gd name="connsiteY5" fmla="*/ 25415 h 131643"/>
                <a:gd name="connsiteX6" fmla="*/ 21614 w 127944"/>
                <a:gd name="connsiteY6" fmla="*/ 63679 h 131643"/>
                <a:gd name="connsiteX7" fmla="*/ 28556 w 127944"/>
                <a:gd name="connsiteY7" fmla="*/ 96590 h 131643"/>
                <a:gd name="connsiteX8" fmla="*/ 46806 w 127944"/>
                <a:gd name="connsiteY8" fmla="*/ 118398 h 131643"/>
                <a:gd name="connsiteX9" fmla="*/ 70014 w 127944"/>
                <a:gd name="connsiteY9" fmla="*/ 125337 h 131643"/>
                <a:gd name="connsiteX10" fmla="*/ 83503 w 127944"/>
                <a:gd name="connsiteY10" fmla="*/ 123553 h 131643"/>
                <a:gd name="connsiteX11" fmla="*/ 96000 w 127944"/>
                <a:gd name="connsiteY11" fmla="*/ 118398 h 131643"/>
                <a:gd name="connsiteX12" fmla="*/ 96000 w 127944"/>
                <a:gd name="connsiteY12" fmla="*/ 81919 h 131643"/>
                <a:gd name="connsiteX13" fmla="*/ 94611 w 127944"/>
                <a:gd name="connsiteY13" fmla="*/ 69627 h 131643"/>
                <a:gd name="connsiteX14" fmla="*/ 90247 w 127944"/>
                <a:gd name="connsiteY14" fmla="*/ 65067 h 131643"/>
                <a:gd name="connsiteX15" fmla="*/ 79536 w 127944"/>
                <a:gd name="connsiteY15" fmla="*/ 63481 h 131643"/>
                <a:gd name="connsiteX16" fmla="*/ 79536 w 127944"/>
                <a:gd name="connsiteY16" fmla="*/ 59912 h 131643"/>
                <a:gd name="connsiteX17" fmla="*/ 128333 w 127944"/>
                <a:gd name="connsiteY17" fmla="*/ 59912 h 131643"/>
                <a:gd name="connsiteX18" fmla="*/ 128333 w 127944"/>
                <a:gd name="connsiteY18" fmla="*/ 63481 h 131643"/>
                <a:gd name="connsiteX19" fmla="*/ 125953 w 127944"/>
                <a:gd name="connsiteY19" fmla="*/ 63481 h 131643"/>
                <a:gd name="connsiteX20" fmla="*/ 116034 w 127944"/>
                <a:gd name="connsiteY20" fmla="*/ 68437 h 131643"/>
                <a:gd name="connsiteX21" fmla="*/ 114249 w 127944"/>
                <a:gd name="connsiteY21" fmla="*/ 81919 h 131643"/>
                <a:gd name="connsiteX22" fmla="*/ 114249 w 127944"/>
                <a:gd name="connsiteY22" fmla="*/ 120381 h 131643"/>
                <a:gd name="connsiteX23" fmla="*/ 93024 w 127944"/>
                <a:gd name="connsiteY23" fmla="*/ 128906 h 131643"/>
                <a:gd name="connsiteX24" fmla="*/ 70014 w 127944"/>
                <a:gd name="connsiteY24" fmla="*/ 131681 h 131643"/>
                <a:gd name="connsiteX25" fmla="*/ 14473 w 127944"/>
                <a:gd name="connsiteY25" fmla="*/ 108287 h 131643"/>
                <a:gd name="connsiteX26" fmla="*/ 389 w 127944"/>
                <a:gd name="connsiteY26" fmla="*/ 67644 h 131643"/>
                <a:gd name="connsiteX27" fmla="*/ 8323 w 127944"/>
                <a:gd name="connsiteY27" fmla="*/ 35923 h 131643"/>
                <a:gd name="connsiteX28" fmla="*/ 34309 w 127944"/>
                <a:gd name="connsiteY28" fmla="*/ 7968 h 131643"/>
                <a:gd name="connsiteX29" fmla="*/ 67039 w 127944"/>
                <a:gd name="connsiteY29" fmla="*/ 38 h 131643"/>
                <a:gd name="connsiteX30" fmla="*/ 79536 w 127944"/>
                <a:gd name="connsiteY30" fmla="*/ 1227 h 131643"/>
                <a:gd name="connsiteX31" fmla="*/ 95405 w 127944"/>
                <a:gd name="connsiteY31" fmla="*/ 5986 h 131643"/>
                <a:gd name="connsiteX32" fmla="*/ 102347 w 127944"/>
                <a:gd name="connsiteY32" fmla="*/ 7968 h 131643"/>
                <a:gd name="connsiteX33" fmla="*/ 105323 w 127944"/>
                <a:gd name="connsiteY33" fmla="*/ 6382 h 131643"/>
                <a:gd name="connsiteX34" fmla="*/ 106910 w 127944"/>
                <a:gd name="connsiteY34" fmla="*/ 38 h 13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7944" h="131643">
                  <a:moveTo>
                    <a:pt x="110480" y="38"/>
                  </a:moveTo>
                  <a:lnTo>
                    <a:pt x="113654" y="39690"/>
                  </a:lnTo>
                  <a:lnTo>
                    <a:pt x="110480" y="39690"/>
                  </a:lnTo>
                  <a:cubicBezTo>
                    <a:pt x="107158" y="29777"/>
                    <a:pt x="102843" y="22342"/>
                    <a:pt x="97587" y="17286"/>
                  </a:cubicBezTo>
                  <a:cubicBezTo>
                    <a:pt x="90148" y="10050"/>
                    <a:pt x="80577" y="6382"/>
                    <a:pt x="68824" y="6382"/>
                  </a:cubicBezTo>
                  <a:cubicBezTo>
                    <a:pt x="52806" y="6382"/>
                    <a:pt x="40557" y="12727"/>
                    <a:pt x="32127" y="25415"/>
                  </a:cubicBezTo>
                  <a:cubicBezTo>
                    <a:pt x="25085" y="36121"/>
                    <a:pt x="21614" y="48909"/>
                    <a:pt x="21614" y="63679"/>
                  </a:cubicBezTo>
                  <a:cubicBezTo>
                    <a:pt x="21614" y="75723"/>
                    <a:pt x="23895" y="86677"/>
                    <a:pt x="28556" y="96590"/>
                  </a:cubicBezTo>
                  <a:cubicBezTo>
                    <a:pt x="33317" y="106503"/>
                    <a:pt x="39367" y="113789"/>
                    <a:pt x="46806" y="118398"/>
                  </a:cubicBezTo>
                  <a:cubicBezTo>
                    <a:pt x="54344" y="123057"/>
                    <a:pt x="62080" y="125337"/>
                    <a:pt x="70014" y="125337"/>
                  </a:cubicBezTo>
                  <a:cubicBezTo>
                    <a:pt x="74626" y="125337"/>
                    <a:pt x="79139" y="124742"/>
                    <a:pt x="83503" y="123553"/>
                  </a:cubicBezTo>
                  <a:cubicBezTo>
                    <a:pt x="87867" y="122363"/>
                    <a:pt x="92032" y="120678"/>
                    <a:pt x="96000" y="118398"/>
                  </a:cubicBezTo>
                  <a:lnTo>
                    <a:pt x="96000" y="81919"/>
                  </a:lnTo>
                  <a:cubicBezTo>
                    <a:pt x="96000" y="75574"/>
                    <a:pt x="95504" y="71510"/>
                    <a:pt x="94611" y="69627"/>
                  </a:cubicBezTo>
                  <a:cubicBezTo>
                    <a:pt x="93669" y="67644"/>
                    <a:pt x="92231" y="66157"/>
                    <a:pt x="90247" y="65067"/>
                  </a:cubicBezTo>
                  <a:cubicBezTo>
                    <a:pt x="88263" y="64026"/>
                    <a:pt x="84693" y="63481"/>
                    <a:pt x="79536" y="63481"/>
                  </a:cubicBezTo>
                  <a:lnTo>
                    <a:pt x="79536" y="59912"/>
                  </a:lnTo>
                  <a:lnTo>
                    <a:pt x="128333" y="59912"/>
                  </a:lnTo>
                  <a:lnTo>
                    <a:pt x="128333" y="63481"/>
                  </a:lnTo>
                  <a:lnTo>
                    <a:pt x="125953" y="63481"/>
                  </a:lnTo>
                  <a:cubicBezTo>
                    <a:pt x="121192" y="63481"/>
                    <a:pt x="117869" y="65166"/>
                    <a:pt x="116034" y="68437"/>
                  </a:cubicBezTo>
                  <a:cubicBezTo>
                    <a:pt x="114844" y="70717"/>
                    <a:pt x="114249" y="75178"/>
                    <a:pt x="114249" y="81919"/>
                  </a:cubicBezTo>
                  <a:lnTo>
                    <a:pt x="114249" y="120381"/>
                  </a:lnTo>
                  <a:cubicBezTo>
                    <a:pt x="107108" y="124247"/>
                    <a:pt x="100017" y="127072"/>
                    <a:pt x="93024" y="128906"/>
                  </a:cubicBezTo>
                  <a:cubicBezTo>
                    <a:pt x="86131" y="130740"/>
                    <a:pt x="78445" y="131681"/>
                    <a:pt x="70014" y="131681"/>
                  </a:cubicBezTo>
                  <a:cubicBezTo>
                    <a:pt x="45665" y="131681"/>
                    <a:pt x="27168" y="123900"/>
                    <a:pt x="14473" y="108287"/>
                  </a:cubicBezTo>
                  <a:cubicBezTo>
                    <a:pt x="5050" y="96540"/>
                    <a:pt x="389" y="83009"/>
                    <a:pt x="389" y="67644"/>
                  </a:cubicBezTo>
                  <a:cubicBezTo>
                    <a:pt x="389" y="56690"/>
                    <a:pt x="3017" y="46133"/>
                    <a:pt x="8323" y="35923"/>
                  </a:cubicBezTo>
                  <a:cubicBezTo>
                    <a:pt x="14671" y="23779"/>
                    <a:pt x="23300" y="14461"/>
                    <a:pt x="34309" y="7968"/>
                  </a:cubicBezTo>
                  <a:cubicBezTo>
                    <a:pt x="43533" y="2714"/>
                    <a:pt x="54443" y="38"/>
                    <a:pt x="67039" y="38"/>
                  </a:cubicBezTo>
                  <a:cubicBezTo>
                    <a:pt x="71651" y="38"/>
                    <a:pt x="75816" y="434"/>
                    <a:pt x="79536" y="1227"/>
                  </a:cubicBezTo>
                  <a:cubicBezTo>
                    <a:pt x="83205" y="1921"/>
                    <a:pt x="88512" y="3507"/>
                    <a:pt x="95405" y="5986"/>
                  </a:cubicBezTo>
                  <a:cubicBezTo>
                    <a:pt x="98826" y="7324"/>
                    <a:pt x="101157" y="7968"/>
                    <a:pt x="102347" y="7968"/>
                  </a:cubicBezTo>
                  <a:cubicBezTo>
                    <a:pt x="103537" y="7968"/>
                    <a:pt x="104529" y="7473"/>
                    <a:pt x="105323" y="6382"/>
                  </a:cubicBezTo>
                  <a:cubicBezTo>
                    <a:pt x="106215" y="5193"/>
                    <a:pt x="106761" y="3111"/>
                    <a:pt x="106910" y="38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77793613-BCFC-E225-1898-E95BBF4AD900}"/>
                </a:ext>
              </a:extLst>
            </p:cNvPr>
            <p:cNvSpPr/>
            <p:nvPr/>
          </p:nvSpPr>
          <p:spPr>
            <a:xfrm>
              <a:off x="5198399" y="1715199"/>
              <a:ext cx="107909" cy="125894"/>
            </a:xfrm>
            <a:custGeom>
              <a:avLst/>
              <a:gdLst>
                <a:gd name="connsiteX0" fmla="*/ 36105 w 107909"/>
                <a:gd name="connsiteY0" fmla="*/ 6977 h 125894"/>
                <a:gd name="connsiteX1" fmla="*/ 36105 w 107909"/>
                <a:gd name="connsiteY1" fmla="*/ 56740 h 125894"/>
                <a:gd name="connsiteX2" fmla="*/ 63876 w 107909"/>
                <a:gd name="connsiteY2" fmla="*/ 56740 h 125894"/>
                <a:gd name="connsiteX3" fmla="*/ 78356 w 107909"/>
                <a:gd name="connsiteY3" fmla="*/ 53370 h 125894"/>
                <a:gd name="connsiteX4" fmla="*/ 83712 w 107909"/>
                <a:gd name="connsiteY4" fmla="*/ 38302 h 125894"/>
                <a:gd name="connsiteX5" fmla="*/ 87084 w 107909"/>
                <a:gd name="connsiteY5" fmla="*/ 38302 h 125894"/>
                <a:gd name="connsiteX6" fmla="*/ 87084 w 107909"/>
                <a:gd name="connsiteY6" fmla="*/ 82117 h 125894"/>
                <a:gd name="connsiteX7" fmla="*/ 83712 w 107909"/>
                <a:gd name="connsiteY7" fmla="*/ 82117 h 125894"/>
                <a:gd name="connsiteX8" fmla="*/ 81133 w 107909"/>
                <a:gd name="connsiteY8" fmla="*/ 70420 h 125894"/>
                <a:gd name="connsiteX9" fmla="*/ 75579 w 107909"/>
                <a:gd name="connsiteY9" fmla="*/ 65464 h 125894"/>
                <a:gd name="connsiteX10" fmla="*/ 63876 w 107909"/>
                <a:gd name="connsiteY10" fmla="*/ 63481 h 125894"/>
                <a:gd name="connsiteX11" fmla="*/ 36105 w 107909"/>
                <a:gd name="connsiteY11" fmla="*/ 63481 h 125894"/>
                <a:gd name="connsiteX12" fmla="*/ 36105 w 107909"/>
                <a:gd name="connsiteY12" fmla="*/ 104917 h 125894"/>
                <a:gd name="connsiteX13" fmla="*/ 36898 w 107909"/>
                <a:gd name="connsiteY13" fmla="*/ 115226 h 125894"/>
                <a:gd name="connsiteX14" fmla="*/ 39477 w 107909"/>
                <a:gd name="connsiteY14" fmla="*/ 118002 h 125894"/>
                <a:gd name="connsiteX15" fmla="*/ 46618 w 107909"/>
                <a:gd name="connsiteY15" fmla="*/ 118993 h 125894"/>
                <a:gd name="connsiteX16" fmla="*/ 68041 w 107909"/>
                <a:gd name="connsiteY16" fmla="*/ 118993 h 125894"/>
                <a:gd name="connsiteX17" fmla="*/ 83315 w 107909"/>
                <a:gd name="connsiteY17" fmla="*/ 117606 h 125894"/>
                <a:gd name="connsiteX18" fmla="*/ 92837 w 107909"/>
                <a:gd name="connsiteY18" fmla="*/ 111658 h 125894"/>
                <a:gd name="connsiteX19" fmla="*/ 104540 w 107909"/>
                <a:gd name="connsiteY19" fmla="*/ 94409 h 125894"/>
                <a:gd name="connsiteX20" fmla="*/ 108309 w 107909"/>
                <a:gd name="connsiteY20" fmla="*/ 94409 h 125894"/>
                <a:gd name="connsiteX21" fmla="*/ 97399 w 107909"/>
                <a:gd name="connsiteY21" fmla="*/ 125932 h 125894"/>
                <a:gd name="connsiteX22" fmla="*/ 400 w 107909"/>
                <a:gd name="connsiteY22" fmla="*/ 125932 h 125894"/>
                <a:gd name="connsiteX23" fmla="*/ 400 w 107909"/>
                <a:gd name="connsiteY23" fmla="*/ 122562 h 125894"/>
                <a:gd name="connsiteX24" fmla="*/ 4764 w 107909"/>
                <a:gd name="connsiteY24" fmla="*/ 122562 h 125894"/>
                <a:gd name="connsiteX25" fmla="*/ 13293 w 107909"/>
                <a:gd name="connsiteY25" fmla="*/ 120381 h 125894"/>
                <a:gd name="connsiteX26" fmla="*/ 17260 w 107909"/>
                <a:gd name="connsiteY26" fmla="*/ 115821 h 125894"/>
                <a:gd name="connsiteX27" fmla="*/ 18451 w 107909"/>
                <a:gd name="connsiteY27" fmla="*/ 103727 h 125894"/>
                <a:gd name="connsiteX28" fmla="*/ 18451 w 107909"/>
                <a:gd name="connsiteY28" fmla="*/ 22045 h 125894"/>
                <a:gd name="connsiteX29" fmla="*/ 15872 w 107909"/>
                <a:gd name="connsiteY29" fmla="*/ 7176 h 125894"/>
                <a:gd name="connsiteX30" fmla="*/ 4764 w 107909"/>
                <a:gd name="connsiteY30" fmla="*/ 3409 h 125894"/>
                <a:gd name="connsiteX31" fmla="*/ 400 w 107909"/>
                <a:gd name="connsiteY31" fmla="*/ 3409 h 125894"/>
                <a:gd name="connsiteX32" fmla="*/ 400 w 107909"/>
                <a:gd name="connsiteY32" fmla="*/ 38 h 125894"/>
                <a:gd name="connsiteX33" fmla="*/ 97399 w 107909"/>
                <a:gd name="connsiteY33" fmla="*/ 38 h 125894"/>
                <a:gd name="connsiteX34" fmla="*/ 98788 w 107909"/>
                <a:gd name="connsiteY34" fmla="*/ 27596 h 125894"/>
                <a:gd name="connsiteX35" fmla="*/ 95217 w 107909"/>
                <a:gd name="connsiteY35" fmla="*/ 27596 h 125894"/>
                <a:gd name="connsiteX36" fmla="*/ 90853 w 107909"/>
                <a:gd name="connsiteY36" fmla="*/ 14115 h 125894"/>
                <a:gd name="connsiteX37" fmla="*/ 83910 w 107909"/>
                <a:gd name="connsiteY37" fmla="*/ 8365 h 125894"/>
                <a:gd name="connsiteX38" fmla="*/ 70819 w 107909"/>
                <a:gd name="connsiteY38" fmla="*/ 6977 h 12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7909" h="125894">
                  <a:moveTo>
                    <a:pt x="36105" y="6977"/>
                  </a:moveTo>
                  <a:lnTo>
                    <a:pt x="36105" y="56740"/>
                  </a:lnTo>
                  <a:lnTo>
                    <a:pt x="63876" y="56740"/>
                  </a:lnTo>
                  <a:cubicBezTo>
                    <a:pt x="71017" y="56740"/>
                    <a:pt x="75827" y="55650"/>
                    <a:pt x="78356" y="53370"/>
                  </a:cubicBezTo>
                  <a:cubicBezTo>
                    <a:pt x="81530" y="50594"/>
                    <a:pt x="83315" y="45588"/>
                    <a:pt x="83712" y="38302"/>
                  </a:cubicBezTo>
                  <a:lnTo>
                    <a:pt x="87084" y="38302"/>
                  </a:lnTo>
                  <a:lnTo>
                    <a:pt x="87084" y="82117"/>
                  </a:lnTo>
                  <a:lnTo>
                    <a:pt x="83712" y="82117"/>
                  </a:lnTo>
                  <a:cubicBezTo>
                    <a:pt x="82770" y="76070"/>
                    <a:pt x="81927" y="72155"/>
                    <a:pt x="81133" y="70420"/>
                  </a:cubicBezTo>
                  <a:cubicBezTo>
                    <a:pt x="79943" y="68338"/>
                    <a:pt x="78059" y="66653"/>
                    <a:pt x="75579" y="65464"/>
                  </a:cubicBezTo>
                  <a:cubicBezTo>
                    <a:pt x="73050" y="64175"/>
                    <a:pt x="69132" y="63481"/>
                    <a:pt x="63876" y="63481"/>
                  </a:cubicBezTo>
                  <a:lnTo>
                    <a:pt x="36105" y="63481"/>
                  </a:lnTo>
                  <a:lnTo>
                    <a:pt x="36105" y="104917"/>
                  </a:lnTo>
                  <a:cubicBezTo>
                    <a:pt x="36105" y="110468"/>
                    <a:pt x="36353" y="113938"/>
                    <a:pt x="36898" y="115226"/>
                  </a:cubicBezTo>
                  <a:cubicBezTo>
                    <a:pt x="37394" y="116416"/>
                    <a:pt x="38287" y="117358"/>
                    <a:pt x="39477" y="118002"/>
                  </a:cubicBezTo>
                  <a:cubicBezTo>
                    <a:pt x="40767" y="118696"/>
                    <a:pt x="43147" y="118993"/>
                    <a:pt x="46618" y="118993"/>
                  </a:cubicBezTo>
                  <a:lnTo>
                    <a:pt x="68041" y="118993"/>
                  </a:lnTo>
                  <a:cubicBezTo>
                    <a:pt x="75034" y="118993"/>
                    <a:pt x="80142" y="118547"/>
                    <a:pt x="83315" y="117606"/>
                  </a:cubicBezTo>
                  <a:cubicBezTo>
                    <a:pt x="86588" y="116565"/>
                    <a:pt x="89762" y="114582"/>
                    <a:pt x="92837" y="111658"/>
                  </a:cubicBezTo>
                  <a:cubicBezTo>
                    <a:pt x="96655" y="107841"/>
                    <a:pt x="100573" y="102092"/>
                    <a:pt x="104540" y="94409"/>
                  </a:cubicBezTo>
                  <a:lnTo>
                    <a:pt x="108309" y="94409"/>
                  </a:lnTo>
                  <a:lnTo>
                    <a:pt x="97399" y="125932"/>
                  </a:lnTo>
                  <a:lnTo>
                    <a:pt x="400" y="125932"/>
                  </a:lnTo>
                  <a:lnTo>
                    <a:pt x="400" y="122562"/>
                  </a:lnTo>
                  <a:lnTo>
                    <a:pt x="4764" y="122562"/>
                  </a:lnTo>
                  <a:cubicBezTo>
                    <a:pt x="7789" y="122562"/>
                    <a:pt x="10615" y="121868"/>
                    <a:pt x="13293" y="120381"/>
                  </a:cubicBezTo>
                  <a:cubicBezTo>
                    <a:pt x="15277" y="119340"/>
                    <a:pt x="16566" y="117804"/>
                    <a:pt x="17260" y="115821"/>
                  </a:cubicBezTo>
                  <a:cubicBezTo>
                    <a:pt x="18054" y="113839"/>
                    <a:pt x="18451" y="109824"/>
                    <a:pt x="18451" y="103727"/>
                  </a:cubicBezTo>
                  <a:lnTo>
                    <a:pt x="18451" y="22045"/>
                  </a:lnTo>
                  <a:cubicBezTo>
                    <a:pt x="18451" y="14016"/>
                    <a:pt x="17558" y="9059"/>
                    <a:pt x="15872" y="7176"/>
                  </a:cubicBezTo>
                  <a:cubicBezTo>
                    <a:pt x="13591" y="4697"/>
                    <a:pt x="9921" y="3409"/>
                    <a:pt x="4764" y="3409"/>
                  </a:cubicBezTo>
                  <a:lnTo>
                    <a:pt x="400" y="3409"/>
                  </a:lnTo>
                  <a:lnTo>
                    <a:pt x="400" y="38"/>
                  </a:lnTo>
                  <a:lnTo>
                    <a:pt x="97399" y="38"/>
                  </a:lnTo>
                  <a:lnTo>
                    <a:pt x="98788" y="27596"/>
                  </a:lnTo>
                  <a:lnTo>
                    <a:pt x="95217" y="27596"/>
                  </a:lnTo>
                  <a:cubicBezTo>
                    <a:pt x="93878" y="21004"/>
                    <a:pt x="92440" y="16494"/>
                    <a:pt x="90853" y="14115"/>
                  </a:cubicBezTo>
                  <a:cubicBezTo>
                    <a:pt x="89266" y="11636"/>
                    <a:pt x="86935" y="9703"/>
                    <a:pt x="83910" y="8365"/>
                  </a:cubicBezTo>
                  <a:cubicBezTo>
                    <a:pt x="81381" y="7473"/>
                    <a:pt x="77017" y="6977"/>
                    <a:pt x="70819" y="6977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1E8B9A83-EF09-BD70-3839-83C9EE48F74C}"/>
                </a:ext>
              </a:extLst>
            </p:cNvPr>
            <p:cNvSpPr/>
            <p:nvPr/>
          </p:nvSpPr>
          <p:spPr>
            <a:xfrm>
              <a:off x="5359825" y="1753463"/>
              <a:ext cx="145598" cy="87630"/>
            </a:xfrm>
            <a:custGeom>
              <a:avLst/>
              <a:gdLst>
                <a:gd name="connsiteX0" fmla="*/ 29969 w 145598"/>
                <a:gd name="connsiteY0" fmla="*/ 18278 h 87630"/>
                <a:gd name="connsiteX1" fmla="*/ 41077 w 145598"/>
                <a:gd name="connsiteY1" fmla="*/ 7572 h 87630"/>
                <a:gd name="connsiteX2" fmla="*/ 50003 w 145598"/>
                <a:gd name="connsiteY2" fmla="*/ 2021 h 87630"/>
                <a:gd name="connsiteX3" fmla="*/ 59525 w 145598"/>
                <a:gd name="connsiteY3" fmla="*/ 38 h 87630"/>
                <a:gd name="connsiteX4" fmla="*/ 73410 w 145598"/>
                <a:gd name="connsiteY4" fmla="*/ 4796 h 87630"/>
                <a:gd name="connsiteX5" fmla="*/ 80948 w 145598"/>
                <a:gd name="connsiteY5" fmla="*/ 18278 h 87630"/>
                <a:gd name="connsiteX6" fmla="*/ 97214 w 145598"/>
                <a:gd name="connsiteY6" fmla="*/ 3607 h 87630"/>
                <a:gd name="connsiteX7" fmla="*/ 110702 w 145598"/>
                <a:gd name="connsiteY7" fmla="*/ 38 h 87630"/>
                <a:gd name="connsiteX8" fmla="*/ 122604 w 145598"/>
                <a:gd name="connsiteY8" fmla="*/ 3607 h 87630"/>
                <a:gd name="connsiteX9" fmla="*/ 131134 w 145598"/>
                <a:gd name="connsiteY9" fmla="*/ 14908 h 87630"/>
                <a:gd name="connsiteX10" fmla="*/ 133117 w 145598"/>
                <a:gd name="connsiteY10" fmla="*/ 31958 h 87630"/>
                <a:gd name="connsiteX11" fmla="*/ 133117 w 145598"/>
                <a:gd name="connsiteY11" fmla="*/ 68437 h 87630"/>
                <a:gd name="connsiteX12" fmla="*/ 134308 w 145598"/>
                <a:gd name="connsiteY12" fmla="*/ 79342 h 87630"/>
                <a:gd name="connsiteX13" fmla="*/ 137680 w 145598"/>
                <a:gd name="connsiteY13" fmla="*/ 82910 h 87630"/>
                <a:gd name="connsiteX14" fmla="*/ 146011 w 145598"/>
                <a:gd name="connsiteY14" fmla="*/ 84298 h 87630"/>
                <a:gd name="connsiteX15" fmla="*/ 146011 w 145598"/>
                <a:gd name="connsiteY15" fmla="*/ 87668 h 87630"/>
                <a:gd name="connsiteX16" fmla="*/ 103958 w 145598"/>
                <a:gd name="connsiteY16" fmla="*/ 87668 h 87630"/>
                <a:gd name="connsiteX17" fmla="*/ 103958 w 145598"/>
                <a:gd name="connsiteY17" fmla="*/ 84298 h 87630"/>
                <a:gd name="connsiteX18" fmla="*/ 105743 w 145598"/>
                <a:gd name="connsiteY18" fmla="*/ 84298 h 87630"/>
                <a:gd name="connsiteX19" fmla="*/ 114273 w 145598"/>
                <a:gd name="connsiteY19" fmla="*/ 82117 h 87630"/>
                <a:gd name="connsiteX20" fmla="*/ 117447 w 145598"/>
                <a:gd name="connsiteY20" fmla="*/ 77359 h 87630"/>
                <a:gd name="connsiteX21" fmla="*/ 117645 w 145598"/>
                <a:gd name="connsiteY21" fmla="*/ 68437 h 87630"/>
                <a:gd name="connsiteX22" fmla="*/ 117645 w 145598"/>
                <a:gd name="connsiteY22" fmla="*/ 31958 h 87630"/>
                <a:gd name="connsiteX23" fmla="*/ 115265 w 145598"/>
                <a:gd name="connsiteY23" fmla="*/ 17287 h 87630"/>
                <a:gd name="connsiteX24" fmla="*/ 103561 w 145598"/>
                <a:gd name="connsiteY24" fmla="*/ 11339 h 87630"/>
                <a:gd name="connsiteX25" fmla="*/ 93643 w 145598"/>
                <a:gd name="connsiteY25" fmla="*/ 13718 h 87630"/>
                <a:gd name="connsiteX26" fmla="*/ 81741 w 145598"/>
                <a:gd name="connsiteY26" fmla="*/ 22838 h 87630"/>
                <a:gd name="connsiteX27" fmla="*/ 81543 w 145598"/>
                <a:gd name="connsiteY27" fmla="*/ 23829 h 87630"/>
                <a:gd name="connsiteX28" fmla="*/ 81741 w 145598"/>
                <a:gd name="connsiteY28" fmla="*/ 27794 h 87630"/>
                <a:gd name="connsiteX29" fmla="*/ 81741 w 145598"/>
                <a:gd name="connsiteY29" fmla="*/ 68437 h 87630"/>
                <a:gd name="connsiteX30" fmla="*/ 82733 w 145598"/>
                <a:gd name="connsiteY30" fmla="*/ 79342 h 87630"/>
                <a:gd name="connsiteX31" fmla="*/ 86304 w 145598"/>
                <a:gd name="connsiteY31" fmla="*/ 82910 h 87630"/>
                <a:gd name="connsiteX32" fmla="*/ 95428 w 145598"/>
                <a:gd name="connsiteY32" fmla="*/ 84298 h 87630"/>
                <a:gd name="connsiteX33" fmla="*/ 95428 w 145598"/>
                <a:gd name="connsiteY33" fmla="*/ 87668 h 87630"/>
                <a:gd name="connsiteX34" fmla="*/ 52582 w 145598"/>
                <a:gd name="connsiteY34" fmla="*/ 87668 h 87630"/>
                <a:gd name="connsiteX35" fmla="*/ 52582 w 145598"/>
                <a:gd name="connsiteY35" fmla="*/ 84298 h 87630"/>
                <a:gd name="connsiteX36" fmla="*/ 62103 w 145598"/>
                <a:gd name="connsiteY36" fmla="*/ 82712 h 87630"/>
                <a:gd name="connsiteX37" fmla="*/ 65872 w 145598"/>
                <a:gd name="connsiteY37" fmla="*/ 77557 h 87630"/>
                <a:gd name="connsiteX38" fmla="*/ 66269 w 145598"/>
                <a:gd name="connsiteY38" fmla="*/ 68437 h 87630"/>
                <a:gd name="connsiteX39" fmla="*/ 66269 w 145598"/>
                <a:gd name="connsiteY39" fmla="*/ 31958 h 87630"/>
                <a:gd name="connsiteX40" fmla="*/ 63294 w 145598"/>
                <a:gd name="connsiteY40" fmla="*/ 16890 h 87630"/>
                <a:gd name="connsiteX41" fmla="*/ 51789 w 145598"/>
                <a:gd name="connsiteY41" fmla="*/ 10942 h 87630"/>
                <a:gd name="connsiteX42" fmla="*/ 41870 w 145598"/>
                <a:gd name="connsiteY42" fmla="*/ 13718 h 87630"/>
                <a:gd name="connsiteX43" fmla="*/ 29969 w 145598"/>
                <a:gd name="connsiteY43" fmla="*/ 22838 h 87630"/>
                <a:gd name="connsiteX44" fmla="*/ 29969 w 145598"/>
                <a:gd name="connsiteY44" fmla="*/ 68437 h 87630"/>
                <a:gd name="connsiteX45" fmla="*/ 31159 w 145598"/>
                <a:gd name="connsiteY45" fmla="*/ 79342 h 87630"/>
                <a:gd name="connsiteX46" fmla="*/ 34531 w 145598"/>
                <a:gd name="connsiteY46" fmla="*/ 83108 h 87630"/>
                <a:gd name="connsiteX47" fmla="*/ 43854 w 145598"/>
                <a:gd name="connsiteY47" fmla="*/ 84298 h 87630"/>
                <a:gd name="connsiteX48" fmla="*/ 43854 w 145598"/>
                <a:gd name="connsiteY48" fmla="*/ 87668 h 87630"/>
                <a:gd name="connsiteX49" fmla="*/ 1801 w 145598"/>
                <a:gd name="connsiteY49" fmla="*/ 87668 h 87630"/>
                <a:gd name="connsiteX50" fmla="*/ 1801 w 145598"/>
                <a:gd name="connsiteY50" fmla="*/ 84298 h 87630"/>
                <a:gd name="connsiteX51" fmla="*/ 9934 w 145598"/>
                <a:gd name="connsiteY51" fmla="*/ 83108 h 87630"/>
                <a:gd name="connsiteX52" fmla="*/ 13505 w 145598"/>
                <a:gd name="connsiteY52" fmla="*/ 79143 h 87630"/>
                <a:gd name="connsiteX53" fmla="*/ 14695 w 145598"/>
                <a:gd name="connsiteY53" fmla="*/ 68437 h 87630"/>
                <a:gd name="connsiteX54" fmla="*/ 14695 w 145598"/>
                <a:gd name="connsiteY54" fmla="*/ 35923 h 87630"/>
                <a:gd name="connsiteX55" fmla="*/ 13901 w 145598"/>
                <a:gd name="connsiteY55" fmla="*/ 17881 h 87630"/>
                <a:gd name="connsiteX56" fmla="*/ 11918 w 145598"/>
                <a:gd name="connsiteY56" fmla="*/ 13718 h 87630"/>
                <a:gd name="connsiteX57" fmla="*/ 7950 w 145598"/>
                <a:gd name="connsiteY57" fmla="*/ 12528 h 87630"/>
                <a:gd name="connsiteX58" fmla="*/ 1801 w 145598"/>
                <a:gd name="connsiteY58" fmla="*/ 13916 h 87630"/>
                <a:gd name="connsiteX59" fmla="*/ 413 w 145598"/>
                <a:gd name="connsiteY59" fmla="*/ 10546 h 87630"/>
                <a:gd name="connsiteX60" fmla="*/ 26001 w 145598"/>
                <a:gd name="connsiteY60" fmla="*/ 38 h 87630"/>
                <a:gd name="connsiteX61" fmla="*/ 29969 w 145598"/>
                <a:gd name="connsiteY61" fmla="*/ 38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5598" h="87630">
                  <a:moveTo>
                    <a:pt x="29969" y="18278"/>
                  </a:moveTo>
                  <a:cubicBezTo>
                    <a:pt x="36168" y="12082"/>
                    <a:pt x="39887" y="8514"/>
                    <a:pt x="41077" y="7572"/>
                  </a:cubicBezTo>
                  <a:cubicBezTo>
                    <a:pt x="43854" y="5193"/>
                    <a:pt x="46829" y="3359"/>
                    <a:pt x="50003" y="2021"/>
                  </a:cubicBezTo>
                  <a:cubicBezTo>
                    <a:pt x="53177" y="732"/>
                    <a:pt x="56351" y="38"/>
                    <a:pt x="59525" y="38"/>
                  </a:cubicBezTo>
                  <a:cubicBezTo>
                    <a:pt x="64930" y="38"/>
                    <a:pt x="69542" y="1624"/>
                    <a:pt x="73410" y="4796"/>
                  </a:cubicBezTo>
                  <a:cubicBezTo>
                    <a:pt x="77229" y="7869"/>
                    <a:pt x="79758" y="12330"/>
                    <a:pt x="80948" y="18278"/>
                  </a:cubicBezTo>
                  <a:cubicBezTo>
                    <a:pt x="87395" y="10893"/>
                    <a:pt x="92850" y="5986"/>
                    <a:pt x="97214" y="3607"/>
                  </a:cubicBezTo>
                  <a:cubicBezTo>
                    <a:pt x="101578" y="1228"/>
                    <a:pt x="106041" y="38"/>
                    <a:pt x="110702" y="38"/>
                  </a:cubicBezTo>
                  <a:cubicBezTo>
                    <a:pt x="115165" y="38"/>
                    <a:pt x="119133" y="1228"/>
                    <a:pt x="122604" y="3607"/>
                  </a:cubicBezTo>
                  <a:cubicBezTo>
                    <a:pt x="126174" y="5986"/>
                    <a:pt x="129001" y="9753"/>
                    <a:pt x="131134" y="14908"/>
                  </a:cubicBezTo>
                  <a:cubicBezTo>
                    <a:pt x="132423" y="18625"/>
                    <a:pt x="133117" y="24325"/>
                    <a:pt x="133117" y="31958"/>
                  </a:cubicBezTo>
                  <a:lnTo>
                    <a:pt x="133117" y="68437"/>
                  </a:lnTo>
                  <a:cubicBezTo>
                    <a:pt x="133117" y="73741"/>
                    <a:pt x="133514" y="77359"/>
                    <a:pt x="134308" y="79342"/>
                  </a:cubicBezTo>
                  <a:cubicBezTo>
                    <a:pt x="134953" y="80829"/>
                    <a:pt x="136093" y="82018"/>
                    <a:pt x="137680" y="82910"/>
                  </a:cubicBezTo>
                  <a:cubicBezTo>
                    <a:pt x="139366" y="83852"/>
                    <a:pt x="142143" y="84298"/>
                    <a:pt x="146011" y="84298"/>
                  </a:cubicBezTo>
                  <a:lnTo>
                    <a:pt x="146011" y="87668"/>
                  </a:lnTo>
                  <a:lnTo>
                    <a:pt x="103958" y="87668"/>
                  </a:lnTo>
                  <a:lnTo>
                    <a:pt x="103958" y="84298"/>
                  </a:lnTo>
                  <a:lnTo>
                    <a:pt x="105743" y="84298"/>
                  </a:lnTo>
                  <a:cubicBezTo>
                    <a:pt x="109413" y="84298"/>
                    <a:pt x="112289" y="83604"/>
                    <a:pt x="114273" y="82117"/>
                  </a:cubicBezTo>
                  <a:cubicBezTo>
                    <a:pt x="115711" y="81225"/>
                    <a:pt x="116752" y="79639"/>
                    <a:pt x="117447" y="77359"/>
                  </a:cubicBezTo>
                  <a:cubicBezTo>
                    <a:pt x="117546" y="76467"/>
                    <a:pt x="117645" y="73493"/>
                    <a:pt x="117645" y="68437"/>
                  </a:cubicBezTo>
                  <a:lnTo>
                    <a:pt x="117645" y="31958"/>
                  </a:lnTo>
                  <a:cubicBezTo>
                    <a:pt x="117645" y="24969"/>
                    <a:pt x="116852" y="20062"/>
                    <a:pt x="115265" y="17287"/>
                  </a:cubicBezTo>
                  <a:cubicBezTo>
                    <a:pt x="112736" y="13321"/>
                    <a:pt x="108818" y="11339"/>
                    <a:pt x="103561" y="11339"/>
                  </a:cubicBezTo>
                  <a:cubicBezTo>
                    <a:pt x="100239" y="11339"/>
                    <a:pt x="96916" y="12132"/>
                    <a:pt x="93643" y="13718"/>
                  </a:cubicBezTo>
                  <a:cubicBezTo>
                    <a:pt x="90320" y="15304"/>
                    <a:pt x="86353" y="18377"/>
                    <a:pt x="81741" y="22838"/>
                  </a:cubicBezTo>
                  <a:lnTo>
                    <a:pt x="81543" y="23829"/>
                  </a:lnTo>
                  <a:lnTo>
                    <a:pt x="81741" y="27794"/>
                  </a:lnTo>
                  <a:lnTo>
                    <a:pt x="81741" y="68437"/>
                  </a:lnTo>
                  <a:cubicBezTo>
                    <a:pt x="81741" y="74286"/>
                    <a:pt x="82039" y="77904"/>
                    <a:pt x="82733" y="79342"/>
                  </a:cubicBezTo>
                  <a:cubicBezTo>
                    <a:pt x="83378" y="80829"/>
                    <a:pt x="84568" y="82018"/>
                    <a:pt x="86304" y="82910"/>
                  </a:cubicBezTo>
                  <a:cubicBezTo>
                    <a:pt x="88139" y="83852"/>
                    <a:pt x="91164" y="84298"/>
                    <a:pt x="95428" y="84298"/>
                  </a:cubicBezTo>
                  <a:lnTo>
                    <a:pt x="95428" y="87668"/>
                  </a:lnTo>
                  <a:lnTo>
                    <a:pt x="52582" y="87668"/>
                  </a:lnTo>
                  <a:lnTo>
                    <a:pt x="52582" y="84298"/>
                  </a:lnTo>
                  <a:cubicBezTo>
                    <a:pt x="57194" y="84298"/>
                    <a:pt x="60368" y="83802"/>
                    <a:pt x="62103" y="82712"/>
                  </a:cubicBezTo>
                  <a:cubicBezTo>
                    <a:pt x="63938" y="81522"/>
                    <a:pt x="65178" y="79837"/>
                    <a:pt x="65872" y="77557"/>
                  </a:cubicBezTo>
                  <a:cubicBezTo>
                    <a:pt x="66120" y="76516"/>
                    <a:pt x="66269" y="73493"/>
                    <a:pt x="66269" y="68437"/>
                  </a:cubicBezTo>
                  <a:lnTo>
                    <a:pt x="66269" y="31958"/>
                  </a:lnTo>
                  <a:cubicBezTo>
                    <a:pt x="66269" y="24969"/>
                    <a:pt x="65277" y="19963"/>
                    <a:pt x="63294" y="16890"/>
                  </a:cubicBezTo>
                  <a:cubicBezTo>
                    <a:pt x="60517" y="12925"/>
                    <a:pt x="56648" y="10942"/>
                    <a:pt x="51789" y="10942"/>
                  </a:cubicBezTo>
                  <a:cubicBezTo>
                    <a:pt x="48466" y="10942"/>
                    <a:pt x="45143" y="11884"/>
                    <a:pt x="41870" y="13718"/>
                  </a:cubicBezTo>
                  <a:cubicBezTo>
                    <a:pt x="36713" y="16395"/>
                    <a:pt x="32746" y="19418"/>
                    <a:pt x="29969" y="22838"/>
                  </a:cubicBezTo>
                  <a:lnTo>
                    <a:pt x="29969" y="68437"/>
                  </a:lnTo>
                  <a:cubicBezTo>
                    <a:pt x="29969" y="73989"/>
                    <a:pt x="30365" y="77656"/>
                    <a:pt x="31159" y="79342"/>
                  </a:cubicBezTo>
                  <a:cubicBezTo>
                    <a:pt x="31952" y="80928"/>
                    <a:pt x="33043" y="82216"/>
                    <a:pt x="34531" y="83108"/>
                  </a:cubicBezTo>
                  <a:cubicBezTo>
                    <a:pt x="36118" y="83902"/>
                    <a:pt x="39193" y="84298"/>
                    <a:pt x="43854" y="84298"/>
                  </a:cubicBezTo>
                  <a:lnTo>
                    <a:pt x="43854" y="87668"/>
                  </a:lnTo>
                  <a:lnTo>
                    <a:pt x="1801" y="87668"/>
                  </a:lnTo>
                  <a:lnTo>
                    <a:pt x="1801" y="84298"/>
                  </a:lnTo>
                  <a:cubicBezTo>
                    <a:pt x="5620" y="84298"/>
                    <a:pt x="8347" y="83902"/>
                    <a:pt x="9934" y="83108"/>
                  </a:cubicBezTo>
                  <a:cubicBezTo>
                    <a:pt x="11521" y="82216"/>
                    <a:pt x="12711" y="80878"/>
                    <a:pt x="13505" y="79143"/>
                  </a:cubicBezTo>
                  <a:cubicBezTo>
                    <a:pt x="14298" y="77309"/>
                    <a:pt x="14695" y="73741"/>
                    <a:pt x="14695" y="68437"/>
                  </a:cubicBezTo>
                  <a:lnTo>
                    <a:pt x="14695" y="35923"/>
                  </a:lnTo>
                  <a:cubicBezTo>
                    <a:pt x="14695" y="26555"/>
                    <a:pt x="14397" y="20558"/>
                    <a:pt x="13901" y="17881"/>
                  </a:cubicBezTo>
                  <a:cubicBezTo>
                    <a:pt x="13505" y="15800"/>
                    <a:pt x="12810" y="14412"/>
                    <a:pt x="11918" y="13718"/>
                  </a:cubicBezTo>
                  <a:cubicBezTo>
                    <a:pt x="10975" y="12925"/>
                    <a:pt x="9636" y="12528"/>
                    <a:pt x="7950" y="12528"/>
                  </a:cubicBezTo>
                  <a:cubicBezTo>
                    <a:pt x="6215" y="12528"/>
                    <a:pt x="4181" y="13024"/>
                    <a:pt x="1801" y="13916"/>
                  </a:cubicBezTo>
                  <a:lnTo>
                    <a:pt x="413" y="10546"/>
                  </a:lnTo>
                  <a:lnTo>
                    <a:pt x="26001" y="38"/>
                  </a:lnTo>
                  <a:lnTo>
                    <a:pt x="29969" y="3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6F6F5140-8C2F-8602-294B-7240DD46F213}"/>
                </a:ext>
              </a:extLst>
            </p:cNvPr>
            <p:cNvSpPr/>
            <p:nvPr/>
          </p:nvSpPr>
          <p:spPr>
            <a:xfrm>
              <a:off x="5512600" y="1753463"/>
              <a:ext cx="82122" cy="90207"/>
            </a:xfrm>
            <a:custGeom>
              <a:avLst/>
              <a:gdLst>
                <a:gd name="connsiteX0" fmla="*/ 41684 w 82122"/>
                <a:gd name="connsiteY0" fmla="*/ 38 h 90207"/>
                <a:gd name="connsiteX1" fmla="*/ 72628 w 82122"/>
                <a:gd name="connsiteY1" fmla="*/ 14709 h 90207"/>
                <a:gd name="connsiteX2" fmla="*/ 82546 w 82122"/>
                <a:gd name="connsiteY2" fmla="*/ 43655 h 90207"/>
                <a:gd name="connsiteX3" fmla="*/ 76992 w 82122"/>
                <a:gd name="connsiteY3" fmla="*/ 66653 h 90207"/>
                <a:gd name="connsiteX4" fmla="*/ 61917 w 82122"/>
                <a:gd name="connsiteY4" fmla="*/ 84298 h 90207"/>
                <a:gd name="connsiteX5" fmla="*/ 40692 w 82122"/>
                <a:gd name="connsiteY5" fmla="*/ 90246 h 90207"/>
                <a:gd name="connsiteX6" fmla="*/ 10144 w 82122"/>
                <a:gd name="connsiteY6" fmla="*/ 74980 h 90207"/>
                <a:gd name="connsiteX7" fmla="*/ 424 w 82122"/>
                <a:gd name="connsiteY7" fmla="*/ 46034 h 90207"/>
                <a:gd name="connsiteX8" fmla="*/ 6177 w 82122"/>
                <a:gd name="connsiteY8" fmla="*/ 22838 h 90207"/>
                <a:gd name="connsiteX9" fmla="*/ 21451 w 82122"/>
                <a:gd name="connsiteY9" fmla="*/ 5589 h 90207"/>
                <a:gd name="connsiteX10" fmla="*/ 41684 w 82122"/>
                <a:gd name="connsiteY10" fmla="*/ 38 h 90207"/>
                <a:gd name="connsiteX11" fmla="*/ 38708 w 82122"/>
                <a:gd name="connsiteY11" fmla="*/ 6184 h 90207"/>
                <a:gd name="connsiteX12" fmla="*/ 28790 w 82122"/>
                <a:gd name="connsiteY12" fmla="*/ 9158 h 90207"/>
                <a:gd name="connsiteX13" fmla="*/ 20657 w 82122"/>
                <a:gd name="connsiteY13" fmla="*/ 19269 h 90207"/>
                <a:gd name="connsiteX14" fmla="*/ 17682 w 82122"/>
                <a:gd name="connsiteY14" fmla="*/ 38104 h 90207"/>
                <a:gd name="connsiteX15" fmla="*/ 25021 w 82122"/>
                <a:gd name="connsiteY15" fmla="*/ 70222 h 90207"/>
                <a:gd name="connsiteX16" fmla="*/ 44659 w 82122"/>
                <a:gd name="connsiteY16" fmla="*/ 83703 h 90207"/>
                <a:gd name="connsiteX17" fmla="*/ 59338 w 82122"/>
                <a:gd name="connsiteY17" fmla="*/ 76368 h 90207"/>
                <a:gd name="connsiteX18" fmla="*/ 65289 w 82122"/>
                <a:gd name="connsiteY18" fmla="*/ 50792 h 90207"/>
                <a:gd name="connsiteX19" fmla="*/ 55569 w 82122"/>
                <a:gd name="connsiteY19" fmla="*/ 15106 h 90207"/>
                <a:gd name="connsiteX20" fmla="*/ 38708 w 82122"/>
                <a:gd name="connsiteY20" fmla="*/ 6184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684" y="38"/>
                  </a:moveTo>
                  <a:cubicBezTo>
                    <a:pt x="54478" y="38"/>
                    <a:pt x="64793" y="4945"/>
                    <a:pt x="72628" y="14709"/>
                  </a:cubicBezTo>
                  <a:cubicBezTo>
                    <a:pt x="79224" y="23185"/>
                    <a:pt x="82546" y="32850"/>
                    <a:pt x="82546" y="43655"/>
                  </a:cubicBezTo>
                  <a:cubicBezTo>
                    <a:pt x="82546" y="51189"/>
                    <a:pt x="80662" y="58871"/>
                    <a:pt x="76992" y="66653"/>
                  </a:cubicBezTo>
                  <a:cubicBezTo>
                    <a:pt x="73422" y="74484"/>
                    <a:pt x="68363" y="80333"/>
                    <a:pt x="61917" y="84298"/>
                  </a:cubicBezTo>
                  <a:cubicBezTo>
                    <a:pt x="55569" y="88263"/>
                    <a:pt x="48478" y="90246"/>
                    <a:pt x="40692" y="90246"/>
                  </a:cubicBezTo>
                  <a:cubicBezTo>
                    <a:pt x="27848" y="90246"/>
                    <a:pt x="17682" y="85190"/>
                    <a:pt x="10144" y="74980"/>
                  </a:cubicBezTo>
                  <a:cubicBezTo>
                    <a:pt x="3648" y="66405"/>
                    <a:pt x="424" y="56740"/>
                    <a:pt x="424" y="46034"/>
                  </a:cubicBezTo>
                  <a:cubicBezTo>
                    <a:pt x="424" y="38253"/>
                    <a:pt x="2309" y="30520"/>
                    <a:pt x="6177" y="22838"/>
                  </a:cubicBezTo>
                  <a:cubicBezTo>
                    <a:pt x="10144" y="15056"/>
                    <a:pt x="15202" y="9307"/>
                    <a:pt x="21451" y="5589"/>
                  </a:cubicBezTo>
                  <a:cubicBezTo>
                    <a:pt x="27798" y="1922"/>
                    <a:pt x="34543" y="38"/>
                    <a:pt x="41684" y="38"/>
                  </a:cubicBezTo>
                  <a:close/>
                  <a:moveTo>
                    <a:pt x="38708" y="6184"/>
                  </a:moveTo>
                  <a:cubicBezTo>
                    <a:pt x="35386" y="6184"/>
                    <a:pt x="32063" y="7176"/>
                    <a:pt x="28790" y="9158"/>
                  </a:cubicBezTo>
                  <a:cubicBezTo>
                    <a:pt x="25468" y="11042"/>
                    <a:pt x="22740" y="14412"/>
                    <a:pt x="20657" y="19269"/>
                  </a:cubicBezTo>
                  <a:cubicBezTo>
                    <a:pt x="18674" y="24176"/>
                    <a:pt x="17682" y="30471"/>
                    <a:pt x="17682" y="38104"/>
                  </a:cubicBezTo>
                  <a:cubicBezTo>
                    <a:pt x="17682" y="50545"/>
                    <a:pt x="20112" y="61251"/>
                    <a:pt x="25021" y="70222"/>
                  </a:cubicBezTo>
                  <a:cubicBezTo>
                    <a:pt x="30030" y="79242"/>
                    <a:pt x="36576" y="83703"/>
                    <a:pt x="44659" y="83703"/>
                  </a:cubicBezTo>
                  <a:cubicBezTo>
                    <a:pt x="50610" y="83703"/>
                    <a:pt x="55470" y="81275"/>
                    <a:pt x="59338" y="76368"/>
                  </a:cubicBezTo>
                  <a:cubicBezTo>
                    <a:pt x="63305" y="71362"/>
                    <a:pt x="65289" y="62837"/>
                    <a:pt x="65289" y="50792"/>
                  </a:cubicBezTo>
                  <a:cubicBezTo>
                    <a:pt x="65289" y="35626"/>
                    <a:pt x="62016" y="23730"/>
                    <a:pt x="55569" y="15106"/>
                  </a:cubicBezTo>
                  <a:cubicBezTo>
                    <a:pt x="51205" y="9158"/>
                    <a:pt x="45552" y="6184"/>
                    <a:pt x="38708" y="618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B8B4DBCE-ED48-99B3-AEAD-129119D810C2}"/>
                </a:ext>
              </a:extLst>
            </p:cNvPr>
            <p:cNvSpPr/>
            <p:nvPr/>
          </p:nvSpPr>
          <p:spPr>
            <a:xfrm>
              <a:off x="5607738" y="1709054"/>
              <a:ext cx="89263" cy="134616"/>
            </a:xfrm>
            <a:custGeom>
              <a:avLst/>
              <a:gdLst>
                <a:gd name="connsiteX0" fmla="*/ 60139 w 89263"/>
                <a:gd name="connsiteY0" fmla="*/ 122561 h 134616"/>
                <a:gd name="connsiteX1" fmla="*/ 48039 w 89263"/>
                <a:gd name="connsiteY1" fmla="*/ 131879 h 134616"/>
                <a:gd name="connsiteX2" fmla="*/ 35145 w 89263"/>
                <a:gd name="connsiteY2" fmla="*/ 134655 h 134616"/>
                <a:gd name="connsiteX3" fmla="*/ 10747 w 89263"/>
                <a:gd name="connsiteY3" fmla="*/ 123156 h 134616"/>
                <a:gd name="connsiteX4" fmla="*/ 432 w 89263"/>
                <a:gd name="connsiteY4" fmla="*/ 93021 h 134616"/>
                <a:gd name="connsiteX5" fmla="*/ 11937 w 89263"/>
                <a:gd name="connsiteY5" fmla="*/ 59713 h 134616"/>
                <a:gd name="connsiteX6" fmla="*/ 41493 w 89263"/>
                <a:gd name="connsiteY6" fmla="*/ 44447 h 134616"/>
                <a:gd name="connsiteX7" fmla="*/ 60139 w 89263"/>
                <a:gd name="connsiteY7" fmla="*/ 51585 h 134616"/>
                <a:gd name="connsiteX8" fmla="*/ 60139 w 89263"/>
                <a:gd name="connsiteY8" fmla="*/ 35922 h 134616"/>
                <a:gd name="connsiteX9" fmla="*/ 59345 w 89263"/>
                <a:gd name="connsiteY9" fmla="*/ 18079 h 134616"/>
                <a:gd name="connsiteX10" fmla="*/ 57163 w 89263"/>
                <a:gd name="connsiteY10" fmla="*/ 13519 h 134616"/>
                <a:gd name="connsiteX11" fmla="*/ 53593 w 89263"/>
                <a:gd name="connsiteY11" fmla="*/ 12131 h 134616"/>
                <a:gd name="connsiteX12" fmla="*/ 47047 w 89263"/>
                <a:gd name="connsiteY12" fmla="*/ 13717 h 134616"/>
                <a:gd name="connsiteX13" fmla="*/ 45857 w 89263"/>
                <a:gd name="connsiteY13" fmla="*/ 10545 h 134616"/>
                <a:gd name="connsiteX14" fmla="*/ 71247 w 89263"/>
                <a:gd name="connsiteY14" fmla="*/ 38 h 134616"/>
                <a:gd name="connsiteX15" fmla="*/ 75413 w 89263"/>
                <a:gd name="connsiteY15" fmla="*/ 38 h 134616"/>
                <a:gd name="connsiteX16" fmla="*/ 75413 w 89263"/>
                <a:gd name="connsiteY16" fmla="*/ 98374 h 134616"/>
                <a:gd name="connsiteX17" fmla="*/ 76008 w 89263"/>
                <a:gd name="connsiteY17" fmla="*/ 116614 h 134616"/>
                <a:gd name="connsiteX18" fmla="*/ 78388 w 89263"/>
                <a:gd name="connsiteY18" fmla="*/ 121372 h 134616"/>
                <a:gd name="connsiteX19" fmla="*/ 81959 w 89263"/>
                <a:gd name="connsiteY19" fmla="*/ 122561 h 134616"/>
                <a:gd name="connsiteX20" fmla="*/ 88703 w 89263"/>
                <a:gd name="connsiteY20" fmla="*/ 120975 h 134616"/>
                <a:gd name="connsiteX21" fmla="*/ 89695 w 89263"/>
                <a:gd name="connsiteY21" fmla="*/ 124147 h 134616"/>
                <a:gd name="connsiteX22" fmla="*/ 64305 w 89263"/>
                <a:gd name="connsiteY22" fmla="*/ 134655 h 134616"/>
                <a:gd name="connsiteX23" fmla="*/ 60139 w 89263"/>
                <a:gd name="connsiteY23" fmla="*/ 134655 h 134616"/>
                <a:gd name="connsiteX24" fmla="*/ 60139 w 89263"/>
                <a:gd name="connsiteY24" fmla="*/ 116019 h 134616"/>
                <a:gd name="connsiteX25" fmla="*/ 60139 w 89263"/>
                <a:gd name="connsiteY25" fmla="*/ 72204 h 134616"/>
                <a:gd name="connsiteX26" fmla="*/ 56767 w 89263"/>
                <a:gd name="connsiteY26" fmla="*/ 60705 h 134616"/>
                <a:gd name="connsiteX27" fmla="*/ 49427 w 89263"/>
                <a:gd name="connsiteY27" fmla="*/ 52973 h 134616"/>
                <a:gd name="connsiteX28" fmla="*/ 40501 w 89263"/>
                <a:gd name="connsiteY28" fmla="*/ 50197 h 134616"/>
                <a:gd name="connsiteX29" fmla="*/ 25822 w 89263"/>
                <a:gd name="connsiteY29" fmla="*/ 57533 h 134616"/>
                <a:gd name="connsiteX30" fmla="*/ 17491 w 89263"/>
                <a:gd name="connsiteY30" fmla="*/ 85685 h 134616"/>
                <a:gd name="connsiteX31" fmla="*/ 25624 w 89263"/>
                <a:gd name="connsiteY31" fmla="*/ 114631 h 134616"/>
                <a:gd name="connsiteX32" fmla="*/ 43873 w 89263"/>
                <a:gd name="connsiteY32" fmla="*/ 124544 h 134616"/>
                <a:gd name="connsiteX33" fmla="*/ 60139 w 89263"/>
                <a:gd name="connsiteY33" fmla="*/ 116019 h 13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263" h="134616">
                  <a:moveTo>
                    <a:pt x="60139" y="122561"/>
                  </a:moveTo>
                  <a:cubicBezTo>
                    <a:pt x="56023" y="126923"/>
                    <a:pt x="52006" y="130046"/>
                    <a:pt x="48039" y="131879"/>
                  </a:cubicBezTo>
                  <a:cubicBezTo>
                    <a:pt x="44072" y="133713"/>
                    <a:pt x="39757" y="134655"/>
                    <a:pt x="35145" y="134655"/>
                  </a:cubicBezTo>
                  <a:cubicBezTo>
                    <a:pt x="25872" y="134655"/>
                    <a:pt x="17739" y="130839"/>
                    <a:pt x="10747" y="123156"/>
                  </a:cubicBezTo>
                  <a:cubicBezTo>
                    <a:pt x="3853" y="115374"/>
                    <a:pt x="432" y="105313"/>
                    <a:pt x="432" y="93021"/>
                  </a:cubicBezTo>
                  <a:cubicBezTo>
                    <a:pt x="432" y="80877"/>
                    <a:pt x="4250" y="69775"/>
                    <a:pt x="11937" y="59713"/>
                  </a:cubicBezTo>
                  <a:cubicBezTo>
                    <a:pt x="19574" y="49553"/>
                    <a:pt x="29442" y="44447"/>
                    <a:pt x="41493" y="44447"/>
                  </a:cubicBezTo>
                  <a:cubicBezTo>
                    <a:pt x="49031" y="44447"/>
                    <a:pt x="55229" y="46827"/>
                    <a:pt x="60139" y="51585"/>
                  </a:cubicBezTo>
                  <a:lnTo>
                    <a:pt x="60139" y="35922"/>
                  </a:lnTo>
                  <a:cubicBezTo>
                    <a:pt x="60139" y="26158"/>
                    <a:pt x="59841" y="20210"/>
                    <a:pt x="59345" y="18079"/>
                  </a:cubicBezTo>
                  <a:cubicBezTo>
                    <a:pt x="58949" y="15849"/>
                    <a:pt x="58205" y="14312"/>
                    <a:pt x="57163" y="13519"/>
                  </a:cubicBezTo>
                  <a:cubicBezTo>
                    <a:pt x="56221" y="12627"/>
                    <a:pt x="55031" y="12131"/>
                    <a:pt x="53593" y="12131"/>
                  </a:cubicBezTo>
                  <a:cubicBezTo>
                    <a:pt x="52006" y="12131"/>
                    <a:pt x="49824" y="12677"/>
                    <a:pt x="47047" y="13717"/>
                  </a:cubicBezTo>
                  <a:lnTo>
                    <a:pt x="45857" y="10545"/>
                  </a:lnTo>
                  <a:lnTo>
                    <a:pt x="71247" y="38"/>
                  </a:lnTo>
                  <a:lnTo>
                    <a:pt x="75413" y="38"/>
                  </a:lnTo>
                  <a:lnTo>
                    <a:pt x="75413" y="98374"/>
                  </a:lnTo>
                  <a:cubicBezTo>
                    <a:pt x="75413" y="108287"/>
                    <a:pt x="75611" y="114383"/>
                    <a:pt x="76008" y="116614"/>
                  </a:cubicBezTo>
                  <a:cubicBezTo>
                    <a:pt x="76504" y="118894"/>
                    <a:pt x="77297" y="120480"/>
                    <a:pt x="78388" y="121372"/>
                  </a:cubicBezTo>
                  <a:cubicBezTo>
                    <a:pt x="79430" y="122165"/>
                    <a:pt x="80620" y="122561"/>
                    <a:pt x="81959" y="122561"/>
                  </a:cubicBezTo>
                  <a:cubicBezTo>
                    <a:pt x="83645" y="122561"/>
                    <a:pt x="85926" y="122066"/>
                    <a:pt x="88703" y="120975"/>
                  </a:cubicBezTo>
                  <a:lnTo>
                    <a:pt x="89695" y="124147"/>
                  </a:lnTo>
                  <a:lnTo>
                    <a:pt x="64305" y="134655"/>
                  </a:lnTo>
                  <a:lnTo>
                    <a:pt x="60139" y="134655"/>
                  </a:lnTo>
                  <a:close/>
                  <a:moveTo>
                    <a:pt x="60139" y="116019"/>
                  </a:moveTo>
                  <a:lnTo>
                    <a:pt x="60139" y="72204"/>
                  </a:lnTo>
                  <a:cubicBezTo>
                    <a:pt x="59742" y="67991"/>
                    <a:pt x="58602" y="64174"/>
                    <a:pt x="56767" y="60705"/>
                  </a:cubicBezTo>
                  <a:cubicBezTo>
                    <a:pt x="54882" y="57285"/>
                    <a:pt x="52452" y="54707"/>
                    <a:pt x="49427" y="52973"/>
                  </a:cubicBezTo>
                  <a:cubicBezTo>
                    <a:pt x="46353" y="51139"/>
                    <a:pt x="43377" y="50197"/>
                    <a:pt x="40501" y="50197"/>
                  </a:cubicBezTo>
                  <a:cubicBezTo>
                    <a:pt x="34947" y="50197"/>
                    <a:pt x="30037" y="52675"/>
                    <a:pt x="25822" y="57533"/>
                  </a:cubicBezTo>
                  <a:cubicBezTo>
                    <a:pt x="20268" y="64026"/>
                    <a:pt x="17491" y="73393"/>
                    <a:pt x="17491" y="85685"/>
                  </a:cubicBezTo>
                  <a:cubicBezTo>
                    <a:pt x="17491" y="98275"/>
                    <a:pt x="20169" y="107890"/>
                    <a:pt x="25624" y="114631"/>
                  </a:cubicBezTo>
                  <a:cubicBezTo>
                    <a:pt x="31029" y="121273"/>
                    <a:pt x="37129" y="124544"/>
                    <a:pt x="43873" y="124544"/>
                  </a:cubicBezTo>
                  <a:cubicBezTo>
                    <a:pt x="49427" y="124544"/>
                    <a:pt x="54833" y="121719"/>
                    <a:pt x="60139" y="116019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97C9ECF6-AF69-1F32-C930-BAC63CDAEBCC}"/>
                </a:ext>
              </a:extLst>
            </p:cNvPr>
            <p:cNvSpPr/>
            <p:nvPr/>
          </p:nvSpPr>
          <p:spPr>
            <a:xfrm>
              <a:off x="5703682" y="1753463"/>
              <a:ext cx="71807" cy="90207"/>
            </a:xfrm>
            <a:custGeom>
              <a:avLst/>
              <a:gdLst>
                <a:gd name="connsiteX0" fmla="*/ 13531 w 71807"/>
                <a:gd name="connsiteY0" fmla="*/ 34733 h 90207"/>
                <a:gd name="connsiteX1" fmla="*/ 22656 w 71807"/>
                <a:gd name="connsiteY1" fmla="*/ 64274 h 90207"/>
                <a:gd name="connsiteX2" fmla="*/ 44476 w 71807"/>
                <a:gd name="connsiteY2" fmla="*/ 75178 h 90207"/>
                <a:gd name="connsiteX3" fmla="*/ 59155 w 71807"/>
                <a:gd name="connsiteY3" fmla="*/ 70618 h 90207"/>
                <a:gd name="connsiteX4" fmla="*/ 69469 w 71807"/>
                <a:gd name="connsiteY4" fmla="*/ 54758 h 90207"/>
                <a:gd name="connsiteX5" fmla="*/ 72247 w 71807"/>
                <a:gd name="connsiteY5" fmla="*/ 56740 h 90207"/>
                <a:gd name="connsiteX6" fmla="*/ 60940 w 71807"/>
                <a:gd name="connsiteY6" fmla="*/ 79936 h 90207"/>
                <a:gd name="connsiteX7" fmla="*/ 37533 w 71807"/>
                <a:gd name="connsiteY7" fmla="*/ 90246 h 90207"/>
                <a:gd name="connsiteX8" fmla="*/ 11349 w 71807"/>
                <a:gd name="connsiteY8" fmla="*/ 78350 h 90207"/>
                <a:gd name="connsiteX9" fmla="*/ 439 w 71807"/>
                <a:gd name="connsiteY9" fmla="*/ 46232 h 90207"/>
                <a:gd name="connsiteX10" fmla="*/ 11548 w 71807"/>
                <a:gd name="connsiteY10" fmla="*/ 12330 h 90207"/>
                <a:gd name="connsiteX11" fmla="*/ 39715 w 71807"/>
                <a:gd name="connsiteY11" fmla="*/ 38 h 90207"/>
                <a:gd name="connsiteX12" fmla="*/ 63122 w 71807"/>
                <a:gd name="connsiteY12" fmla="*/ 9555 h 90207"/>
                <a:gd name="connsiteX13" fmla="*/ 72247 w 71807"/>
                <a:gd name="connsiteY13" fmla="*/ 34733 h 90207"/>
                <a:gd name="connsiteX14" fmla="*/ 13531 w 71807"/>
                <a:gd name="connsiteY14" fmla="*/ 29182 h 90207"/>
                <a:gd name="connsiteX15" fmla="*/ 53005 w 71807"/>
                <a:gd name="connsiteY15" fmla="*/ 29182 h 90207"/>
                <a:gd name="connsiteX16" fmla="*/ 51022 w 71807"/>
                <a:gd name="connsiteY16" fmla="*/ 17683 h 90207"/>
                <a:gd name="connsiteX17" fmla="*/ 44079 w 71807"/>
                <a:gd name="connsiteY17" fmla="*/ 9555 h 90207"/>
                <a:gd name="connsiteX18" fmla="*/ 34359 w 71807"/>
                <a:gd name="connsiteY18" fmla="*/ 6581 h 90207"/>
                <a:gd name="connsiteX19" fmla="*/ 20672 w 71807"/>
                <a:gd name="connsiteY19" fmla="*/ 12727 h 90207"/>
                <a:gd name="connsiteX20" fmla="*/ 13531 w 71807"/>
                <a:gd name="connsiteY20" fmla="*/ 29182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531" y="34733"/>
                  </a:moveTo>
                  <a:cubicBezTo>
                    <a:pt x="13531" y="47323"/>
                    <a:pt x="16556" y="57137"/>
                    <a:pt x="22656" y="64274"/>
                  </a:cubicBezTo>
                  <a:cubicBezTo>
                    <a:pt x="28855" y="71560"/>
                    <a:pt x="36145" y="75178"/>
                    <a:pt x="44476" y="75178"/>
                  </a:cubicBezTo>
                  <a:cubicBezTo>
                    <a:pt x="50129" y="75178"/>
                    <a:pt x="55039" y="73691"/>
                    <a:pt x="59155" y="70618"/>
                  </a:cubicBezTo>
                  <a:cubicBezTo>
                    <a:pt x="63221" y="67446"/>
                    <a:pt x="66692" y="62192"/>
                    <a:pt x="69469" y="54758"/>
                  </a:cubicBezTo>
                  <a:lnTo>
                    <a:pt x="72247" y="56740"/>
                  </a:lnTo>
                  <a:cubicBezTo>
                    <a:pt x="71056" y="65216"/>
                    <a:pt x="67287" y="72948"/>
                    <a:pt x="60940" y="79936"/>
                  </a:cubicBezTo>
                  <a:cubicBezTo>
                    <a:pt x="54691" y="86826"/>
                    <a:pt x="46906" y="90246"/>
                    <a:pt x="37533" y="90246"/>
                  </a:cubicBezTo>
                  <a:cubicBezTo>
                    <a:pt x="27317" y="90246"/>
                    <a:pt x="18589" y="86281"/>
                    <a:pt x="11349" y="78350"/>
                  </a:cubicBezTo>
                  <a:cubicBezTo>
                    <a:pt x="4059" y="70420"/>
                    <a:pt x="439" y="59714"/>
                    <a:pt x="439" y="46232"/>
                  </a:cubicBezTo>
                  <a:cubicBezTo>
                    <a:pt x="439" y="31710"/>
                    <a:pt x="4109" y="20409"/>
                    <a:pt x="11548" y="12330"/>
                  </a:cubicBezTo>
                  <a:cubicBezTo>
                    <a:pt x="18937" y="4152"/>
                    <a:pt x="28309" y="38"/>
                    <a:pt x="39715" y="38"/>
                  </a:cubicBezTo>
                  <a:cubicBezTo>
                    <a:pt x="49236" y="38"/>
                    <a:pt x="57022" y="3210"/>
                    <a:pt x="63122" y="9555"/>
                  </a:cubicBezTo>
                  <a:cubicBezTo>
                    <a:pt x="69172" y="15800"/>
                    <a:pt x="72247" y="24176"/>
                    <a:pt x="72247" y="34733"/>
                  </a:cubicBezTo>
                  <a:close/>
                  <a:moveTo>
                    <a:pt x="13531" y="29182"/>
                  </a:moveTo>
                  <a:lnTo>
                    <a:pt x="53005" y="29182"/>
                  </a:lnTo>
                  <a:cubicBezTo>
                    <a:pt x="52609" y="23780"/>
                    <a:pt x="51914" y="19963"/>
                    <a:pt x="51022" y="17683"/>
                  </a:cubicBezTo>
                  <a:cubicBezTo>
                    <a:pt x="49435" y="14263"/>
                    <a:pt x="47104" y="11537"/>
                    <a:pt x="44079" y="9555"/>
                  </a:cubicBezTo>
                  <a:cubicBezTo>
                    <a:pt x="41004" y="7572"/>
                    <a:pt x="37781" y="6581"/>
                    <a:pt x="34359" y="6581"/>
                  </a:cubicBezTo>
                  <a:cubicBezTo>
                    <a:pt x="29301" y="6581"/>
                    <a:pt x="24739" y="8662"/>
                    <a:pt x="20672" y="12727"/>
                  </a:cubicBezTo>
                  <a:cubicBezTo>
                    <a:pt x="16556" y="16692"/>
                    <a:pt x="14176" y="22194"/>
                    <a:pt x="13531" y="29182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BF0604C-53C9-7C8D-7966-52E7C9B0E8ED}"/>
                </a:ext>
              </a:extLst>
            </p:cNvPr>
            <p:cNvSpPr/>
            <p:nvPr/>
          </p:nvSpPr>
          <p:spPr>
            <a:xfrm>
              <a:off x="5786742" y="1709054"/>
              <a:ext cx="43243" cy="132039"/>
            </a:xfrm>
            <a:custGeom>
              <a:avLst/>
              <a:gdLst>
                <a:gd name="connsiteX0" fmla="*/ 29803 w 43243"/>
                <a:gd name="connsiteY0" fmla="*/ 38 h 132039"/>
                <a:gd name="connsiteX1" fmla="*/ 29803 w 43243"/>
                <a:gd name="connsiteY1" fmla="*/ 112847 h 132039"/>
                <a:gd name="connsiteX2" fmla="*/ 30994 w 43243"/>
                <a:gd name="connsiteY2" fmla="*/ 123553 h 132039"/>
                <a:gd name="connsiteX3" fmla="*/ 34564 w 43243"/>
                <a:gd name="connsiteY3" fmla="*/ 127518 h 132039"/>
                <a:gd name="connsiteX4" fmla="*/ 43689 w 43243"/>
                <a:gd name="connsiteY4" fmla="*/ 128707 h 132039"/>
                <a:gd name="connsiteX5" fmla="*/ 43689 w 43243"/>
                <a:gd name="connsiteY5" fmla="*/ 132078 h 132039"/>
                <a:gd name="connsiteX6" fmla="*/ 2033 w 43243"/>
                <a:gd name="connsiteY6" fmla="*/ 132078 h 132039"/>
                <a:gd name="connsiteX7" fmla="*/ 2033 w 43243"/>
                <a:gd name="connsiteY7" fmla="*/ 128707 h 132039"/>
                <a:gd name="connsiteX8" fmla="*/ 9967 w 43243"/>
                <a:gd name="connsiteY8" fmla="*/ 127518 h 132039"/>
                <a:gd name="connsiteX9" fmla="*/ 13339 w 43243"/>
                <a:gd name="connsiteY9" fmla="*/ 123553 h 132039"/>
                <a:gd name="connsiteX10" fmla="*/ 14530 w 43243"/>
                <a:gd name="connsiteY10" fmla="*/ 112847 h 132039"/>
                <a:gd name="connsiteX11" fmla="*/ 14530 w 43243"/>
                <a:gd name="connsiteY11" fmla="*/ 35526 h 132039"/>
                <a:gd name="connsiteX12" fmla="*/ 13736 w 43243"/>
                <a:gd name="connsiteY12" fmla="*/ 18079 h 132039"/>
                <a:gd name="connsiteX13" fmla="*/ 11753 w 43243"/>
                <a:gd name="connsiteY13" fmla="*/ 13519 h 132039"/>
                <a:gd name="connsiteX14" fmla="*/ 7984 w 43243"/>
                <a:gd name="connsiteY14" fmla="*/ 12131 h 132039"/>
                <a:gd name="connsiteX15" fmla="*/ 2033 w 43243"/>
                <a:gd name="connsiteY15" fmla="*/ 13717 h 132039"/>
                <a:gd name="connsiteX16" fmla="*/ 446 w 43243"/>
                <a:gd name="connsiteY16" fmla="*/ 10545 h 132039"/>
                <a:gd name="connsiteX17" fmla="*/ 25638 w 43243"/>
                <a:gd name="connsiteY17" fmla="*/ 38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803" y="38"/>
                  </a:moveTo>
                  <a:lnTo>
                    <a:pt x="29803" y="112847"/>
                  </a:lnTo>
                  <a:cubicBezTo>
                    <a:pt x="29803" y="118150"/>
                    <a:pt x="30200" y="121719"/>
                    <a:pt x="30994" y="123553"/>
                  </a:cubicBezTo>
                  <a:cubicBezTo>
                    <a:pt x="31787" y="125287"/>
                    <a:pt x="32977" y="126626"/>
                    <a:pt x="34564" y="127518"/>
                  </a:cubicBezTo>
                  <a:cubicBezTo>
                    <a:pt x="36250" y="128311"/>
                    <a:pt x="39325" y="128707"/>
                    <a:pt x="43689" y="128707"/>
                  </a:cubicBezTo>
                  <a:lnTo>
                    <a:pt x="43689" y="132078"/>
                  </a:lnTo>
                  <a:lnTo>
                    <a:pt x="2033" y="132078"/>
                  </a:lnTo>
                  <a:lnTo>
                    <a:pt x="2033" y="128707"/>
                  </a:lnTo>
                  <a:cubicBezTo>
                    <a:pt x="5851" y="128707"/>
                    <a:pt x="8480" y="128311"/>
                    <a:pt x="9967" y="127518"/>
                  </a:cubicBezTo>
                  <a:cubicBezTo>
                    <a:pt x="11405" y="126725"/>
                    <a:pt x="12546" y="125436"/>
                    <a:pt x="13339" y="123553"/>
                  </a:cubicBezTo>
                  <a:cubicBezTo>
                    <a:pt x="14133" y="121719"/>
                    <a:pt x="14530" y="118150"/>
                    <a:pt x="14530" y="112847"/>
                  </a:cubicBezTo>
                  <a:lnTo>
                    <a:pt x="14530" y="35526"/>
                  </a:lnTo>
                  <a:cubicBezTo>
                    <a:pt x="14530" y="26009"/>
                    <a:pt x="14232" y="20210"/>
                    <a:pt x="13736" y="18079"/>
                  </a:cubicBezTo>
                  <a:cubicBezTo>
                    <a:pt x="13339" y="15849"/>
                    <a:pt x="12645" y="14312"/>
                    <a:pt x="11753" y="13519"/>
                  </a:cubicBezTo>
                  <a:cubicBezTo>
                    <a:pt x="10810" y="12627"/>
                    <a:pt x="9571" y="12131"/>
                    <a:pt x="7984" y="12131"/>
                  </a:cubicBezTo>
                  <a:cubicBezTo>
                    <a:pt x="6397" y="12131"/>
                    <a:pt x="4413" y="12677"/>
                    <a:pt x="2033" y="13717"/>
                  </a:cubicBezTo>
                  <a:lnTo>
                    <a:pt x="446" y="10545"/>
                  </a:lnTo>
                  <a:lnTo>
                    <a:pt x="25638" y="3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7" name="Freeform: Shape 306">
            <a:extLst>
              <a:ext uri="{FF2B5EF4-FFF2-40B4-BE49-F238E27FC236}">
                <a16:creationId xmlns:a16="http://schemas.microsoft.com/office/drawing/2014/main" id="{2984D1F4-ADB1-DD97-8D2B-34B905AEF923}"/>
              </a:ext>
            </a:extLst>
          </p:cNvPr>
          <p:cNvSpPr/>
          <p:nvPr/>
        </p:nvSpPr>
        <p:spPr>
          <a:xfrm rot="16200000">
            <a:off x="5149493" y="2435443"/>
            <a:ext cx="475731" cy="171147"/>
          </a:xfrm>
          <a:custGeom>
            <a:avLst/>
            <a:gdLst>
              <a:gd name="connsiteX0" fmla="*/ -138 w 475731"/>
              <a:gd name="connsiteY0" fmla="*/ 59850 h 171147"/>
              <a:gd name="connsiteX1" fmla="*/ 380423 w 475731"/>
              <a:gd name="connsiteY1" fmla="*/ 59850 h 171147"/>
              <a:gd name="connsiteX2" fmla="*/ 380423 w 475731"/>
              <a:gd name="connsiteY2" fmla="*/ -30 h 171147"/>
              <a:gd name="connsiteX3" fmla="*/ 475594 w 475731"/>
              <a:gd name="connsiteY3" fmla="*/ 85525 h 171147"/>
              <a:gd name="connsiteX4" fmla="*/ 380423 w 475731"/>
              <a:gd name="connsiteY4" fmla="*/ 171117 h 171147"/>
              <a:gd name="connsiteX5" fmla="*/ 380423 w 475731"/>
              <a:gd name="connsiteY5" fmla="*/ 111199 h 171147"/>
              <a:gd name="connsiteX6" fmla="*/ -138 w 475731"/>
              <a:gd name="connsiteY6" fmla="*/ 111199 h 17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731" h="171147">
                <a:moveTo>
                  <a:pt x="-138" y="59850"/>
                </a:moveTo>
                <a:lnTo>
                  <a:pt x="380423" y="59850"/>
                </a:lnTo>
                <a:lnTo>
                  <a:pt x="380423" y="-30"/>
                </a:lnTo>
                <a:lnTo>
                  <a:pt x="475594" y="85525"/>
                </a:lnTo>
                <a:lnTo>
                  <a:pt x="380423" y="171117"/>
                </a:lnTo>
                <a:lnTo>
                  <a:pt x="380423" y="111199"/>
                </a:lnTo>
                <a:lnTo>
                  <a:pt x="-138" y="111199"/>
                </a:lnTo>
                <a:close/>
              </a:path>
            </a:pathLst>
          </a:custGeom>
          <a:solidFill>
            <a:srgbClr val="FFFFFF"/>
          </a:solidFill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8" name="Freeform: Shape 307">
            <a:extLst>
              <a:ext uri="{FF2B5EF4-FFF2-40B4-BE49-F238E27FC236}">
                <a16:creationId xmlns:a16="http://schemas.microsoft.com/office/drawing/2014/main" id="{BA413391-5275-07A1-1C68-9674A73B9930}"/>
              </a:ext>
            </a:extLst>
          </p:cNvPr>
          <p:cNvSpPr/>
          <p:nvPr/>
        </p:nvSpPr>
        <p:spPr>
          <a:xfrm rot="5400000">
            <a:off x="910032" y="2435443"/>
            <a:ext cx="475726" cy="171147"/>
          </a:xfrm>
          <a:custGeom>
            <a:avLst/>
            <a:gdLst>
              <a:gd name="connsiteX0" fmla="*/ -27 w 475726"/>
              <a:gd name="connsiteY0" fmla="*/ 59840 h 171147"/>
              <a:gd name="connsiteX1" fmla="*/ 380529 w 475726"/>
              <a:gd name="connsiteY1" fmla="*/ 59840 h 171147"/>
              <a:gd name="connsiteX2" fmla="*/ 380529 w 475726"/>
              <a:gd name="connsiteY2" fmla="*/ -30 h 171147"/>
              <a:gd name="connsiteX3" fmla="*/ 475700 w 475726"/>
              <a:gd name="connsiteY3" fmla="*/ 85515 h 171147"/>
              <a:gd name="connsiteX4" fmla="*/ 380529 w 475726"/>
              <a:gd name="connsiteY4" fmla="*/ 171117 h 171147"/>
              <a:gd name="connsiteX5" fmla="*/ 380529 w 475726"/>
              <a:gd name="connsiteY5" fmla="*/ 111190 h 171147"/>
              <a:gd name="connsiteX6" fmla="*/ -27 w 475726"/>
              <a:gd name="connsiteY6" fmla="*/ 111190 h 17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726" h="171147">
                <a:moveTo>
                  <a:pt x="-27" y="59840"/>
                </a:moveTo>
                <a:lnTo>
                  <a:pt x="380529" y="59840"/>
                </a:lnTo>
                <a:lnTo>
                  <a:pt x="380529" y="-30"/>
                </a:lnTo>
                <a:lnTo>
                  <a:pt x="475700" y="85515"/>
                </a:lnTo>
                <a:lnTo>
                  <a:pt x="380529" y="171117"/>
                </a:lnTo>
                <a:lnTo>
                  <a:pt x="380529" y="111190"/>
                </a:lnTo>
                <a:lnTo>
                  <a:pt x="-27" y="111190"/>
                </a:lnTo>
                <a:close/>
              </a:path>
            </a:pathLst>
          </a:custGeom>
          <a:solidFill>
            <a:srgbClr val="FFFFFF"/>
          </a:solidFill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9" name="Freeform: Shape 308">
            <a:extLst>
              <a:ext uri="{FF2B5EF4-FFF2-40B4-BE49-F238E27FC236}">
                <a16:creationId xmlns:a16="http://schemas.microsoft.com/office/drawing/2014/main" id="{FCC0CBBD-04F0-017D-C900-7938471B535C}"/>
              </a:ext>
            </a:extLst>
          </p:cNvPr>
          <p:cNvSpPr/>
          <p:nvPr/>
        </p:nvSpPr>
        <p:spPr>
          <a:xfrm>
            <a:off x="6823431" y="3145401"/>
            <a:ext cx="12695" cy="1141081"/>
          </a:xfrm>
          <a:custGeom>
            <a:avLst/>
            <a:gdLst>
              <a:gd name="connsiteX0" fmla="*/ -176 w 12695"/>
              <a:gd name="connsiteY0" fmla="*/ 1141019 h 1141081"/>
              <a:gd name="connsiteX1" fmla="*/ -176 w 12695"/>
              <a:gd name="connsiteY1" fmla="*/ -62 h 114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95" h="1141081">
                <a:moveTo>
                  <a:pt x="-176" y="1141019"/>
                </a:moveTo>
                <a:lnTo>
                  <a:pt x="-176" y="-62"/>
                </a:ln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0" name="Freeform: Shape 309">
            <a:extLst>
              <a:ext uri="{FF2B5EF4-FFF2-40B4-BE49-F238E27FC236}">
                <a16:creationId xmlns:a16="http://schemas.microsoft.com/office/drawing/2014/main" id="{516A17AF-4FE6-C129-6D02-BDB2CCC71819}"/>
              </a:ext>
            </a:extLst>
          </p:cNvPr>
          <p:cNvSpPr/>
          <p:nvPr/>
        </p:nvSpPr>
        <p:spPr>
          <a:xfrm>
            <a:off x="6584051" y="3578051"/>
            <a:ext cx="228361" cy="408913"/>
          </a:xfrm>
          <a:custGeom>
            <a:avLst/>
            <a:gdLst>
              <a:gd name="connsiteX0" fmla="*/ 0 w 228361"/>
              <a:gd name="connsiteY0" fmla="*/ 408913 h 408913"/>
              <a:gd name="connsiteX1" fmla="*/ 0 w 228361"/>
              <a:gd name="connsiteY1" fmla="*/ 0 h 408913"/>
              <a:gd name="connsiteX2" fmla="*/ 228362 w 228361"/>
              <a:gd name="connsiteY2" fmla="*/ 0 h 408913"/>
              <a:gd name="connsiteX3" fmla="*/ 228362 w 228361"/>
              <a:gd name="connsiteY3" fmla="*/ 408913 h 40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361" h="408913">
                <a:moveTo>
                  <a:pt x="0" y="408913"/>
                </a:moveTo>
                <a:lnTo>
                  <a:pt x="0" y="0"/>
                </a:lnTo>
                <a:lnTo>
                  <a:pt x="228362" y="0"/>
                </a:lnTo>
                <a:lnTo>
                  <a:pt x="228362" y="408913"/>
                </a:lnTo>
                <a:close/>
              </a:path>
            </a:pathLst>
          </a:custGeom>
          <a:solidFill>
            <a:srgbClr val="FFFFFF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F7B625EA-B59D-9CB6-AA2A-B806AC3E9661}"/>
              </a:ext>
            </a:extLst>
          </p:cNvPr>
          <p:cNvSpPr/>
          <p:nvPr/>
        </p:nvSpPr>
        <p:spPr>
          <a:xfrm>
            <a:off x="6638870" y="3855455"/>
            <a:ext cx="125960" cy="132833"/>
          </a:xfrm>
          <a:custGeom>
            <a:avLst/>
            <a:gdLst>
              <a:gd name="connsiteX0" fmla="*/ 523 w 125960"/>
              <a:gd name="connsiteY0" fmla="*/ 44221 h 132833"/>
              <a:gd name="connsiteX1" fmla="*/ 523 w 125960"/>
              <a:gd name="connsiteY1" fmla="*/ 208 h 132833"/>
              <a:gd name="connsiteX2" fmla="*/ 3896 w 125960"/>
              <a:gd name="connsiteY2" fmla="*/ 208 h 132833"/>
              <a:gd name="connsiteX3" fmla="*/ 3896 w 125960"/>
              <a:gd name="connsiteY3" fmla="*/ 2786 h 132833"/>
              <a:gd name="connsiteX4" fmla="*/ 6078 w 125960"/>
              <a:gd name="connsiteY4" fmla="*/ 9923 h 132833"/>
              <a:gd name="connsiteX5" fmla="*/ 12227 w 125960"/>
              <a:gd name="connsiteY5" fmla="*/ 18249 h 132833"/>
              <a:gd name="connsiteX6" fmla="*/ 25319 w 125960"/>
              <a:gd name="connsiteY6" fmla="*/ 27568 h 132833"/>
              <a:gd name="connsiteX7" fmla="*/ 73124 w 125960"/>
              <a:gd name="connsiteY7" fmla="*/ 57901 h 132833"/>
              <a:gd name="connsiteX8" fmla="*/ 104664 w 125960"/>
              <a:gd name="connsiteY8" fmla="*/ 57901 h 132833"/>
              <a:gd name="connsiteX9" fmla="*/ 119144 w 125960"/>
              <a:gd name="connsiteY9" fmla="*/ 55324 h 132833"/>
              <a:gd name="connsiteX10" fmla="*/ 123112 w 125960"/>
              <a:gd name="connsiteY10" fmla="*/ 44221 h 132833"/>
              <a:gd name="connsiteX11" fmla="*/ 123112 w 125960"/>
              <a:gd name="connsiteY11" fmla="*/ 40058 h 132833"/>
              <a:gd name="connsiteX12" fmla="*/ 126484 w 125960"/>
              <a:gd name="connsiteY12" fmla="*/ 40058 h 132833"/>
              <a:gd name="connsiteX13" fmla="*/ 126484 w 125960"/>
              <a:gd name="connsiteY13" fmla="*/ 93588 h 132833"/>
              <a:gd name="connsiteX14" fmla="*/ 123112 w 125960"/>
              <a:gd name="connsiteY14" fmla="*/ 93588 h 132833"/>
              <a:gd name="connsiteX15" fmla="*/ 123112 w 125960"/>
              <a:gd name="connsiteY15" fmla="*/ 89226 h 132833"/>
              <a:gd name="connsiteX16" fmla="*/ 118153 w 125960"/>
              <a:gd name="connsiteY16" fmla="*/ 77727 h 132833"/>
              <a:gd name="connsiteX17" fmla="*/ 104664 w 125960"/>
              <a:gd name="connsiteY17" fmla="*/ 75744 h 132833"/>
              <a:gd name="connsiteX18" fmla="*/ 74909 w 125960"/>
              <a:gd name="connsiteY18" fmla="*/ 75744 h 132833"/>
              <a:gd name="connsiteX19" fmla="*/ 22145 w 125960"/>
              <a:gd name="connsiteY19" fmla="*/ 110241 h 132833"/>
              <a:gd name="connsiteX20" fmla="*/ 10442 w 125960"/>
              <a:gd name="connsiteY20" fmla="*/ 118568 h 132833"/>
              <a:gd name="connsiteX21" fmla="*/ 4887 w 125960"/>
              <a:gd name="connsiteY21" fmla="*/ 127688 h 132833"/>
              <a:gd name="connsiteX22" fmla="*/ 3896 w 125960"/>
              <a:gd name="connsiteY22" fmla="*/ 133041 h 132833"/>
              <a:gd name="connsiteX23" fmla="*/ 523 w 125960"/>
              <a:gd name="connsiteY23" fmla="*/ 133041 h 132833"/>
              <a:gd name="connsiteX24" fmla="*/ 523 w 125960"/>
              <a:gd name="connsiteY24" fmla="*/ 79313 h 132833"/>
              <a:gd name="connsiteX25" fmla="*/ 3896 w 125960"/>
              <a:gd name="connsiteY25" fmla="*/ 79313 h 132833"/>
              <a:gd name="connsiteX26" fmla="*/ 3896 w 125960"/>
              <a:gd name="connsiteY26" fmla="*/ 82089 h 132833"/>
              <a:gd name="connsiteX27" fmla="*/ 6078 w 125960"/>
              <a:gd name="connsiteY27" fmla="*/ 90217 h 132833"/>
              <a:gd name="connsiteX28" fmla="*/ 12227 w 125960"/>
              <a:gd name="connsiteY28" fmla="*/ 93786 h 132833"/>
              <a:gd name="connsiteX29" fmla="*/ 24129 w 125960"/>
              <a:gd name="connsiteY29" fmla="*/ 88036 h 132833"/>
              <a:gd name="connsiteX30" fmla="*/ 64793 w 125960"/>
              <a:gd name="connsiteY30" fmla="*/ 61668 h 132833"/>
              <a:gd name="connsiteX31" fmla="*/ 25914 w 125960"/>
              <a:gd name="connsiteY31" fmla="*/ 37084 h 132833"/>
              <a:gd name="connsiteX32" fmla="*/ 13020 w 125960"/>
              <a:gd name="connsiteY32" fmla="*/ 31533 h 132833"/>
              <a:gd name="connsiteX33" fmla="*/ 8458 w 125960"/>
              <a:gd name="connsiteY33" fmla="*/ 32921 h 132833"/>
              <a:gd name="connsiteX34" fmla="*/ 5086 w 125960"/>
              <a:gd name="connsiteY34" fmla="*/ 36687 h 132833"/>
              <a:gd name="connsiteX35" fmla="*/ 3896 w 125960"/>
              <a:gd name="connsiteY35" fmla="*/ 44221 h 13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5960" h="132833">
                <a:moveTo>
                  <a:pt x="523" y="44221"/>
                </a:moveTo>
                <a:lnTo>
                  <a:pt x="523" y="208"/>
                </a:lnTo>
                <a:lnTo>
                  <a:pt x="3896" y="208"/>
                </a:lnTo>
                <a:lnTo>
                  <a:pt x="3896" y="2786"/>
                </a:lnTo>
                <a:cubicBezTo>
                  <a:pt x="3896" y="4372"/>
                  <a:pt x="4639" y="6750"/>
                  <a:pt x="6078" y="9923"/>
                </a:cubicBezTo>
                <a:cubicBezTo>
                  <a:pt x="7565" y="12996"/>
                  <a:pt x="9599" y="15771"/>
                  <a:pt x="12227" y="18249"/>
                </a:cubicBezTo>
                <a:cubicBezTo>
                  <a:pt x="14905" y="20777"/>
                  <a:pt x="19269" y="23900"/>
                  <a:pt x="25319" y="27568"/>
                </a:cubicBezTo>
                <a:lnTo>
                  <a:pt x="73124" y="57901"/>
                </a:lnTo>
                <a:lnTo>
                  <a:pt x="104664" y="57901"/>
                </a:lnTo>
                <a:cubicBezTo>
                  <a:pt x="112350" y="57901"/>
                  <a:pt x="117161" y="57058"/>
                  <a:pt x="119144" y="55324"/>
                </a:cubicBezTo>
                <a:cubicBezTo>
                  <a:pt x="121822" y="52945"/>
                  <a:pt x="123112" y="49277"/>
                  <a:pt x="123112" y="44221"/>
                </a:cubicBezTo>
                <a:lnTo>
                  <a:pt x="123112" y="40058"/>
                </a:lnTo>
                <a:lnTo>
                  <a:pt x="126484" y="40058"/>
                </a:lnTo>
                <a:lnTo>
                  <a:pt x="126484" y="93588"/>
                </a:lnTo>
                <a:lnTo>
                  <a:pt x="123112" y="93588"/>
                </a:lnTo>
                <a:lnTo>
                  <a:pt x="123112" y="89226"/>
                </a:lnTo>
                <a:cubicBezTo>
                  <a:pt x="123112" y="83823"/>
                  <a:pt x="121475" y="80007"/>
                  <a:pt x="118153" y="77727"/>
                </a:cubicBezTo>
                <a:cubicBezTo>
                  <a:pt x="116169" y="76438"/>
                  <a:pt x="111706" y="75744"/>
                  <a:pt x="104664" y="75744"/>
                </a:cubicBezTo>
                <a:lnTo>
                  <a:pt x="74909" y="75744"/>
                </a:lnTo>
                <a:lnTo>
                  <a:pt x="22145" y="110241"/>
                </a:lnTo>
                <a:cubicBezTo>
                  <a:pt x="15946" y="114355"/>
                  <a:pt x="12029" y="117131"/>
                  <a:pt x="10442" y="118568"/>
                </a:cubicBezTo>
                <a:cubicBezTo>
                  <a:pt x="8855" y="120055"/>
                  <a:pt x="7020" y="123079"/>
                  <a:pt x="4887" y="127688"/>
                </a:cubicBezTo>
                <a:cubicBezTo>
                  <a:pt x="4243" y="128878"/>
                  <a:pt x="3896" y="130662"/>
                  <a:pt x="3896" y="133041"/>
                </a:cubicBezTo>
                <a:lnTo>
                  <a:pt x="523" y="133041"/>
                </a:lnTo>
                <a:lnTo>
                  <a:pt x="523" y="79313"/>
                </a:lnTo>
                <a:lnTo>
                  <a:pt x="3896" y="79313"/>
                </a:lnTo>
                <a:lnTo>
                  <a:pt x="3896" y="82089"/>
                </a:lnTo>
                <a:cubicBezTo>
                  <a:pt x="3896" y="85013"/>
                  <a:pt x="4639" y="87739"/>
                  <a:pt x="6078" y="90217"/>
                </a:cubicBezTo>
                <a:cubicBezTo>
                  <a:pt x="7416" y="92596"/>
                  <a:pt x="9450" y="93786"/>
                  <a:pt x="12227" y="93786"/>
                </a:cubicBezTo>
                <a:cubicBezTo>
                  <a:pt x="14359" y="93786"/>
                  <a:pt x="18326" y="91902"/>
                  <a:pt x="24129" y="88036"/>
                </a:cubicBezTo>
                <a:lnTo>
                  <a:pt x="64793" y="61668"/>
                </a:lnTo>
                <a:lnTo>
                  <a:pt x="25914" y="37084"/>
                </a:lnTo>
                <a:cubicBezTo>
                  <a:pt x="20112" y="33416"/>
                  <a:pt x="15797" y="31533"/>
                  <a:pt x="13020" y="31533"/>
                </a:cubicBezTo>
                <a:cubicBezTo>
                  <a:pt x="11334" y="31533"/>
                  <a:pt x="9797" y="32028"/>
                  <a:pt x="8458" y="32921"/>
                </a:cubicBezTo>
                <a:cubicBezTo>
                  <a:pt x="7020" y="33714"/>
                  <a:pt x="5879" y="35002"/>
                  <a:pt x="5086" y="36687"/>
                </a:cubicBezTo>
                <a:cubicBezTo>
                  <a:pt x="4292" y="38422"/>
                  <a:pt x="3896" y="40950"/>
                  <a:pt x="3896" y="44221"/>
                </a:cubicBez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12" name="Graphic 7">
            <a:extLst>
              <a:ext uri="{FF2B5EF4-FFF2-40B4-BE49-F238E27FC236}">
                <a16:creationId xmlns:a16="http://schemas.microsoft.com/office/drawing/2014/main" id="{F338CC31-231B-42BA-A711-57E2E8166081}"/>
              </a:ext>
            </a:extLst>
          </p:cNvPr>
          <p:cNvGrpSpPr/>
          <p:nvPr/>
        </p:nvGrpSpPr>
        <p:grpSpPr>
          <a:xfrm>
            <a:off x="6632722" y="3577565"/>
            <a:ext cx="134687" cy="280096"/>
            <a:chOff x="6632722" y="3577565"/>
            <a:chExt cx="134687" cy="280096"/>
          </a:xfrm>
          <a:solidFill>
            <a:srgbClr val="000000"/>
          </a:solidFill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73375BB3-F1BF-00FD-4057-68DBE0F13B57}"/>
                </a:ext>
              </a:extLst>
            </p:cNvPr>
            <p:cNvSpPr/>
            <p:nvPr/>
          </p:nvSpPr>
          <p:spPr>
            <a:xfrm>
              <a:off x="6632722" y="3815036"/>
              <a:ext cx="132108" cy="42625"/>
            </a:xfrm>
            <a:custGeom>
              <a:avLst/>
              <a:gdLst>
                <a:gd name="connsiteX0" fmla="*/ 523 w 132108"/>
                <a:gd name="connsiteY0" fmla="*/ 20816 h 42625"/>
                <a:gd name="connsiteX1" fmla="*/ 3300 w 132108"/>
                <a:gd name="connsiteY1" fmla="*/ 14274 h 42625"/>
                <a:gd name="connsiteX2" fmla="*/ 9846 w 132108"/>
                <a:gd name="connsiteY2" fmla="*/ 11498 h 42625"/>
                <a:gd name="connsiteX3" fmla="*/ 16590 w 132108"/>
                <a:gd name="connsiteY3" fmla="*/ 14274 h 42625"/>
                <a:gd name="connsiteX4" fmla="*/ 19367 w 132108"/>
                <a:gd name="connsiteY4" fmla="*/ 20816 h 42625"/>
                <a:gd name="connsiteX5" fmla="*/ 16590 w 132108"/>
                <a:gd name="connsiteY5" fmla="*/ 27557 h 42625"/>
                <a:gd name="connsiteX6" fmla="*/ 9846 w 132108"/>
                <a:gd name="connsiteY6" fmla="*/ 30333 h 42625"/>
                <a:gd name="connsiteX7" fmla="*/ 3300 w 132108"/>
                <a:gd name="connsiteY7" fmla="*/ 27557 h 42625"/>
                <a:gd name="connsiteX8" fmla="*/ 523 w 132108"/>
                <a:gd name="connsiteY8" fmla="*/ 20816 h 42625"/>
                <a:gd name="connsiteX9" fmla="*/ 44956 w 132108"/>
                <a:gd name="connsiteY9" fmla="*/ 13084 h 42625"/>
                <a:gd name="connsiteX10" fmla="*/ 113391 w 132108"/>
                <a:gd name="connsiteY10" fmla="*/ 13084 h 42625"/>
                <a:gd name="connsiteX11" fmla="*/ 124103 w 132108"/>
                <a:gd name="connsiteY11" fmla="*/ 11895 h 42625"/>
                <a:gd name="connsiteX12" fmla="*/ 128070 w 132108"/>
                <a:gd name="connsiteY12" fmla="*/ 8525 h 42625"/>
                <a:gd name="connsiteX13" fmla="*/ 129260 w 132108"/>
                <a:gd name="connsiteY13" fmla="*/ 198 h 42625"/>
                <a:gd name="connsiteX14" fmla="*/ 132632 w 132108"/>
                <a:gd name="connsiteY14" fmla="*/ 198 h 42625"/>
                <a:gd name="connsiteX15" fmla="*/ 132632 w 132108"/>
                <a:gd name="connsiteY15" fmla="*/ 41435 h 42625"/>
                <a:gd name="connsiteX16" fmla="*/ 129260 w 132108"/>
                <a:gd name="connsiteY16" fmla="*/ 41435 h 42625"/>
                <a:gd name="connsiteX17" fmla="*/ 128070 w 132108"/>
                <a:gd name="connsiteY17" fmla="*/ 33109 h 42625"/>
                <a:gd name="connsiteX18" fmla="*/ 124103 w 132108"/>
                <a:gd name="connsiteY18" fmla="*/ 29738 h 42625"/>
                <a:gd name="connsiteX19" fmla="*/ 113391 w 132108"/>
                <a:gd name="connsiteY19" fmla="*/ 28549 h 42625"/>
                <a:gd name="connsiteX20" fmla="*/ 80661 w 132108"/>
                <a:gd name="connsiteY20" fmla="*/ 28549 h 42625"/>
                <a:gd name="connsiteX21" fmla="*/ 62610 w 132108"/>
                <a:gd name="connsiteY21" fmla="*/ 29342 h 42625"/>
                <a:gd name="connsiteX22" fmla="*/ 58643 w 132108"/>
                <a:gd name="connsiteY22" fmla="*/ 31324 h 42625"/>
                <a:gd name="connsiteX23" fmla="*/ 57453 w 132108"/>
                <a:gd name="connsiteY23" fmla="*/ 35289 h 42625"/>
                <a:gd name="connsiteX24" fmla="*/ 58841 w 132108"/>
                <a:gd name="connsiteY24" fmla="*/ 41435 h 42625"/>
                <a:gd name="connsiteX25" fmla="*/ 55469 w 132108"/>
                <a:gd name="connsiteY25" fmla="*/ 42823 h 42625"/>
                <a:gd name="connsiteX26" fmla="*/ 44956 w 132108"/>
                <a:gd name="connsiteY26" fmla="*/ 17248 h 4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2108" h="42625">
                  <a:moveTo>
                    <a:pt x="523" y="20816"/>
                  </a:moveTo>
                  <a:cubicBezTo>
                    <a:pt x="523" y="18190"/>
                    <a:pt x="1465" y="16009"/>
                    <a:pt x="3300" y="14274"/>
                  </a:cubicBezTo>
                  <a:cubicBezTo>
                    <a:pt x="5184" y="12440"/>
                    <a:pt x="7366" y="11498"/>
                    <a:pt x="9846" y="11498"/>
                  </a:cubicBezTo>
                  <a:cubicBezTo>
                    <a:pt x="12524" y="11498"/>
                    <a:pt x="14755" y="12440"/>
                    <a:pt x="16590" y="14274"/>
                  </a:cubicBezTo>
                  <a:cubicBezTo>
                    <a:pt x="18475" y="16009"/>
                    <a:pt x="19367" y="18190"/>
                    <a:pt x="19367" y="20816"/>
                  </a:cubicBezTo>
                  <a:cubicBezTo>
                    <a:pt x="19367" y="23493"/>
                    <a:pt x="18475" y="25723"/>
                    <a:pt x="16590" y="27557"/>
                  </a:cubicBezTo>
                  <a:cubicBezTo>
                    <a:pt x="14755" y="29441"/>
                    <a:pt x="12524" y="30333"/>
                    <a:pt x="9846" y="30333"/>
                  </a:cubicBezTo>
                  <a:cubicBezTo>
                    <a:pt x="7366" y="30333"/>
                    <a:pt x="5184" y="29441"/>
                    <a:pt x="3300" y="27557"/>
                  </a:cubicBezTo>
                  <a:cubicBezTo>
                    <a:pt x="1465" y="25723"/>
                    <a:pt x="523" y="23493"/>
                    <a:pt x="523" y="20816"/>
                  </a:cubicBezTo>
                  <a:close/>
                  <a:moveTo>
                    <a:pt x="44956" y="13084"/>
                  </a:moveTo>
                  <a:lnTo>
                    <a:pt x="113391" y="13084"/>
                  </a:lnTo>
                  <a:cubicBezTo>
                    <a:pt x="118697" y="13084"/>
                    <a:pt x="122268" y="12688"/>
                    <a:pt x="124103" y="11895"/>
                  </a:cubicBezTo>
                  <a:cubicBezTo>
                    <a:pt x="125838" y="11102"/>
                    <a:pt x="127177" y="10011"/>
                    <a:pt x="128070" y="8525"/>
                  </a:cubicBezTo>
                  <a:cubicBezTo>
                    <a:pt x="128863" y="6939"/>
                    <a:pt x="129260" y="4163"/>
                    <a:pt x="129260" y="198"/>
                  </a:cubicBezTo>
                  <a:lnTo>
                    <a:pt x="132632" y="198"/>
                  </a:lnTo>
                  <a:lnTo>
                    <a:pt x="132632" y="41435"/>
                  </a:lnTo>
                  <a:lnTo>
                    <a:pt x="129260" y="41435"/>
                  </a:lnTo>
                  <a:cubicBezTo>
                    <a:pt x="129260" y="37371"/>
                    <a:pt x="128863" y="34595"/>
                    <a:pt x="128070" y="33109"/>
                  </a:cubicBezTo>
                  <a:cubicBezTo>
                    <a:pt x="127277" y="31671"/>
                    <a:pt x="125987" y="30531"/>
                    <a:pt x="124103" y="29738"/>
                  </a:cubicBezTo>
                  <a:cubicBezTo>
                    <a:pt x="122268" y="28945"/>
                    <a:pt x="118697" y="28549"/>
                    <a:pt x="113391" y="28549"/>
                  </a:cubicBezTo>
                  <a:lnTo>
                    <a:pt x="80661" y="28549"/>
                  </a:lnTo>
                  <a:cubicBezTo>
                    <a:pt x="71437" y="28549"/>
                    <a:pt x="65387" y="28846"/>
                    <a:pt x="62610" y="29342"/>
                  </a:cubicBezTo>
                  <a:cubicBezTo>
                    <a:pt x="60627" y="29738"/>
                    <a:pt x="59337" y="30432"/>
                    <a:pt x="58643" y="31324"/>
                  </a:cubicBezTo>
                  <a:cubicBezTo>
                    <a:pt x="57850" y="32266"/>
                    <a:pt x="57453" y="33604"/>
                    <a:pt x="57453" y="35289"/>
                  </a:cubicBezTo>
                  <a:cubicBezTo>
                    <a:pt x="57453" y="37024"/>
                    <a:pt x="57949" y="39056"/>
                    <a:pt x="58841" y="41435"/>
                  </a:cubicBezTo>
                  <a:lnTo>
                    <a:pt x="55469" y="42823"/>
                  </a:lnTo>
                  <a:lnTo>
                    <a:pt x="44956" y="1724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86170490-9062-0D9E-8242-D1C6863C75C5}"/>
                </a:ext>
              </a:extLst>
            </p:cNvPr>
            <p:cNvSpPr/>
            <p:nvPr/>
          </p:nvSpPr>
          <p:spPr>
            <a:xfrm>
              <a:off x="6677154" y="3731471"/>
              <a:ext cx="90255" cy="71769"/>
            </a:xfrm>
            <a:custGeom>
              <a:avLst/>
              <a:gdLst>
                <a:gd name="connsiteX0" fmla="*/ 35237 w 90255"/>
                <a:gd name="connsiteY0" fmla="*/ 58878 h 71769"/>
                <a:gd name="connsiteX1" fmla="*/ 64793 w 90255"/>
                <a:gd name="connsiteY1" fmla="*/ 49758 h 71769"/>
                <a:gd name="connsiteX2" fmla="*/ 75703 w 90255"/>
                <a:gd name="connsiteY2" fmla="*/ 27950 h 71769"/>
                <a:gd name="connsiteX3" fmla="*/ 71141 w 90255"/>
                <a:gd name="connsiteY3" fmla="*/ 13278 h 71769"/>
                <a:gd name="connsiteX4" fmla="*/ 55271 w 90255"/>
                <a:gd name="connsiteY4" fmla="*/ 2969 h 71769"/>
                <a:gd name="connsiteX5" fmla="*/ 57255 w 90255"/>
                <a:gd name="connsiteY5" fmla="*/ 193 h 71769"/>
                <a:gd name="connsiteX6" fmla="*/ 80464 w 90255"/>
                <a:gd name="connsiteY6" fmla="*/ 11494 h 71769"/>
                <a:gd name="connsiteX7" fmla="*/ 90778 w 90255"/>
                <a:gd name="connsiteY7" fmla="*/ 34889 h 71769"/>
                <a:gd name="connsiteX8" fmla="*/ 78877 w 90255"/>
                <a:gd name="connsiteY8" fmla="*/ 61059 h 71769"/>
                <a:gd name="connsiteX9" fmla="*/ 46742 w 90255"/>
                <a:gd name="connsiteY9" fmla="*/ 71963 h 71769"/>
                <a:gd name="connsiteX10" fmla="*/ 12822 w 90255"/>
                <a:gd name="connsiteY10" fmla="*/ 60860 h 71769"/>
                <a:gd name="connsiteX11" fmla="*/ 523 w 90255"/>
                <a:gd name="connsiteY11" fmla="*/ 32708 h 71769"/>
                <a:gd name="connsiteX12" fmla="*/ 10045 w 90255"/>
                <a:gd name="connsiteY12" fmla="*/ 9313 h 71769"/>
                <a:gd name="connsiteX13" fmla="*/ 35237 w 90255"/>
                <a:gd name="connsiteY13" fmla="*/ 193 h 71769"/>
                <a:gd name="connsiteX14" fmla="*/ 29683 w 90255"/>
                <a:gd name="connsiteY14" fmla="*/ 58878 h 71769"/>
                <a:gd name="connsiteX15" fmla="*/ 29683 w 90255"/>
                <a:gd name="connsiteY15" fmla="*/ 19425 h 71769"/>
                <a:gd name="connsiteX16" fmla="*/ 18178 w 90255"/>
                <a:gd name="connsiteY16" fmla="*/ 21407 h 71769"/>
                <a:gd name="connsiteX17" fmla="*/ 10045 w 90255"/>
                <a:gd name="connsiteY17" fmla="*/ 28346 h 71769"/>
                <a:gd name="connsiteX18" fmla="*/ 7069 w 90255"/>
                <a:gd name="connsiteY18" fmla="*/ 38061 h 71769"/>
                <a:gd name="connsiteX19" fmla="*/ 13219 w 90255"/>
                <a:gd name="connsiteY19" fmla="*/ 51741 h 71769"/>
                <a:gd name="connsiteX20" fmla="*/ 29683 w 90255"/>
                <a:gd name="connsiteY20" fmla="*/ 58878 h 7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255" h="71769">
                  <a:moveTo>
                    <a:pt x="35237" y="58878"/>
                  </a:moveTo>
                  <a:cubicBezTo>
                    <a:pt x="47833" y="58878"/>
                    <a:pt x="57652" y="55854"/>
                    <a:pt x="64793" y="49758"/>
                  </a:cubicBezTo>
                  <a:cubicBezTo>
                    <a:pt x="72083" y="43562"/>
                    <a:pt x="75703" y="36276"/>
                    <a:pt x="75703" y="27950"/>
                  </a:cubicBezTo>
                  <a:cubicBezTo>
                    <a:pt x="75703" y="22299"/>
                    <a:pt x="74215" y="17392"/>
                    <a:pt x="71141" y="13278"/>
                  </a:cubicBezTo>
                  <a:cubicBezTo>
                    <a:pt x="67967" y="9214"/>
                    <a:pt x="62710" y="5745"/>
                    <a:pt x="55271" y="2969"/>
                  </a:cubicBezTo>
                  <a:lnTo>
                    <a:pt x="57255" y="193"/>
                  </a:lnTo>
                  <a:cubicBezTo>
                    <a:pt x="65735" y="1383"/>
                    <a:pt x="73471" y="5150"/>
                    <a:pt x="80464" y="11494"/>
                  </a:cubicBezTo>
                  <a:cubicBezTo>
                    <a:pt x="87357" y="17739"/>
                    <a:pt x="90778" y="25521"/>
                    <a:pt x="90778" y="34889"/>
                  </a:cubicBezTo>
                  <a:cubicBezTo>
                    <a:pt x="90778" y="45099"/>
                    <a:pt x="86811" y="53822"/>
                    <a:pt x="78877" y="61059"/>
                  </a:cubicBezTo>
                  <a:cubicBezTo>
                    <a:pt x="70942" y="68345"/>
                    <a:pt x="60231" y="71963"/>
                    <a:pt x="46742" y="71963"/>
                  </a:cubicBezTo>
                  <a:cubicBezTo>
                    <a:pt x="32212" y="71963"/>
                    <a:pt x="20905" y="68295"/>
                    <a:pt x="12822" y="60860"/>
                  </a:cubicBezTo>
                  <a:cubicBezTo>
                    <a:pt x="4639" y="53475"/>
                    <a:pt x="523" y="44108"/>
                    <a:pt x="523" y="32708"/>
                  </a:cubicBezTo>
                  <a:cubicBezTo>
                    <a:pt x="523" y="23191"/>
                    <a:pt x="3697" y="15410"/>
                    <a:pt x="10045" y="9313"/>
                  </a:cubicBezTo>
                  <a:cubicBezTo>
                    <a:pt x="16293" y="3266"/>
                    <a:pt x="24674" y="193"/>
                    <a:pt x="35237" y="193"/>
                  </a:cubicBezTo>
                  <a:close/>
                  <a:moveTo>
                    <a:pt x="29683" y="58878"/>
                  </a:moveTo>
                  <a:lnTo>
                    <a:pt x="29683" y="19425"/>
                  </a:lnTo>
                  <a:cubicBezTo>
                    <a:pt x="24277" y="19821"/>
                    <a:pt x="20459" y="20515"/>
                    <a:pt x="18178" y="21407"/>
                  </a:cubicBezTo>
                  <a:cubicBezTo>
                    <a:pt x="14756" y="22993"/>
                    <a:pt x="12028" y="25323"/>
                    <a:pt x="10045" y="28346"/>
                  </a:cubicBezTo>
                  <a:cubicBezTo>
                    <a:pt x="8061" y="31419"/>
                    <a:pt x="7069" y="34641"/>
                    <a:pt x="7069" y="38061"/>
                  </a:cubicBezTo>
                  <a:cubicBezTo>
                    <a:pt x="7069" y="43116"/>
                    <a:pt x="9152" y="47676"/>
                    <a:pt x="13219" y="51741"/>
                  </a:cubicBezTo>
                  <a:cubicBezTo>
                    <a:pt x="17186" y="55854"/>
                    <a:pt x="22690" y="58234"/>
                    <a:pt x="29683" y="58878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AF02F4FA-96CC-0DE2-176C-33C558788908}"/>
                </a:ext>
              </a:extLst>
            </p:cNvPr>
            <p:cNvSpPr/>
            <p:nvPr/>
          </p:nvSpPr>
          <p:spPr>
            <a:xfrm>
              <a:off x="6632722" y="3676991"/>
              <a:ext cx="132108" cy="43220"/>
            </a:xfrm>
            <a:custGeom>
              <a:avLst/>
              <a:gdLst>
                <a:gd name="connsiteX0" fmla="*/ 523 w 132108"/>
                <a:gd name="connsiteY0" fmla="*/ 14065 h 43220"/>
                <a:gd name="connsiteX1" fmla="*/ 113391 w 132108"/>
                <a:gd name="connsiteY1" fmla="*/ 14065 h 43220"/>
                <a:gd name="connsiteX2" fmla="*/ 124103 w 132108"/>
                <a:gd name="connsiteY2" fmla="*/ 12875 h 43220"/>
                <a:gd name="connsiteX3" fmla="*/ 128070 w 132108"/>
                <a:gd name="connsiteY3" fmla="*/ 9307 h 43220"/>
                <a:gd name="connsiteX4" fmla="*/ 129260 w 132108"/>
                <a:gd name="connsiteY4" fmla="*/ 187 h 43220"/>
                <a:gd name="connsiteX5" fmla="*/ 132632 w 132108"/>
                <a:gd name="connsiteY5" fmla="*/ 187 h 43220"/>
                <a:gd name="connsiteX6" fmla="*/ 132632 w 132108"/>
                <a:gd name="connsiteY6" fmla="*/ 41821 h 43220"/>
                <a:gd name="connsiteX7" fmla="*/ 129260 w 132108"/>
                <a:gd name="connsiteY7" fmla="*/ 41821 h 43220"/>
                <a:gd name="connsiteX8" fmla="*/ 128070 w 132108"/>
                <a:gd name="connsiteY8" fmla="*/ 33891 h 43220"/>
                <a:gd name="connsiteX9" fmla="*/ 124103 w 132108"/>
                <a:gd name="connsiteY9" fmla="*/ 30520 h 43220"/>
                <a:gd name="connsiteX10" fmla="*/ 113391 w 132108"/>
                <a:gd name="connsiteY10" fmla="*/ 29331 h 43220"/>
                <a:gd name="connsiteX11" fmla="*/ 36030 w 132108"/>
                <a:gd name="connsiteY11" fmla="*/ 29331 h 43220"/>
                <a:gd name="connsiteX12" fmla="*/ 18574 w 132108"/>
                <a:gd name="connsiteY12" fmla="*/ 30124 h 43220"/>
                <a:gd name="connsiteX13" fmla="*/ 14011 w 132108"/>
                <a:gd name="connsiteY13" fmla="*/ 32106 h 43220"/>
                <a:gd name="connsiteX14" fmla="*/ 12623 w 132108"/>
                <a:gd name="connsiteY14" fmla="*/ 35873 h 43220"/>
                <a:gd name="connsiteX15" fmla="*/ 14210 w 132108"/>
                <a:gd name="connsiteY15" fmla="*/ 41821 h 43220"/>
                <a:gd name="connsiteX16" fmla="*/ 11036 w 132108"/>
                <a:gd name="connsiteY16" fmla="*/ 43407 h 43220"/>
                <a:gd name="connsiteX17" fmla="*/ 523 w 132108"/>
                <a:gd name="connsiteY17" fmla="*/ 18228 h 4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108" h="43220">
                  <a:moveTo>
                    <a:pt x="523" y="14065"/>
                  </a:moveTo>
                  <a:lnTo>
                    <a:pt x="113391" y="14065"/>
                  </a:lnTo>
                  <a:cubicBezTo>
                    <a:pt x="118697" y="14065"/>
                    <a:pt x="122268" y="13668"/>
                    <a:pt x="124103" y="12875"/>
                  </a:cubicBezTo>
                  <a:cubicBezTo>
                    <a:pt x="125838" y="12082"/>
                    <a:pt x="127177" y="10893"/>
                    <a:pt x="128070" y="9307"/>
                  </a:cubicBezTo>
                  <a:cubicBezTo>
                    <a:pt x="128863" y="7621"/>
                    <a:pt x="129260" y="4549"/>
                    <a:pt x="129260" y="187"/>
                  </a:cubicBezTo>
                  <a:lnTo>
                    <a:pt x="132632" y="187"/>
                  </a:lnTo>
                  <a:lnTo>
                    <a:pt x="132632" y="41821"/>
                  </a:lnTo>
                  <a:lnTo>
                    <a:pt x="129260" y="41821"/>
                  </a:lnTo>
                  <a:cubicBezTo>
                    <a:pt x="129260" y="38005"/>
                    <a:pt x="128863" y="35378"/>
                    <a:pt x="128070" y="33891"/>
                  </a:cubicBezTo>
                  <a:cubicBezTo>
                    <a:pt x="127277" y="32453"/>
                    <a:pt x="125987" y="31313"/>
                    <a:pt x="124103" y="30520"/>
                  </a:cubicBezTo>
                  <a:cubicBezTo>
                    <a:pt x="122268" y="29727"/>
                    <a:pt x="118697" y="29331"/>
                    <a:pt x="113391" y="29331"/>
                  </a:cubicBezTo>
                  <a:lnTo>
                    <a:pt x="36030" y="29331"/>
                  </a:lnTo>
                  <a:cubicBezTo>
                    <a:pt x="26508" y="29331"/>
                    <a:pt x="20706" y="29628"/>
                    <a:pt x="18574" y="30124"/>
                  </a:cubicBezTo>
                  <a:cubicBezTo>
                    <a:pt x="16342" y="30520"/>
                    <a:pt x="14805" y="31214"/>
                    <a:pt x="14011" y="32106"/>
                  </a:cubicBezTo>
                  <a:cubicBezTo>
                    <a:pt x="13119" y="33048"/>
                    <a:pt x="12623" y="34287"/>
                    <a:pt x="12623" y="35873"/>
                  </a:cubicBezTo>
                  <a:cubicBezTo>
                    <a:pt x="12623" y="37459"/>
                    <a:pt x="13168" y="39442"/>
                    <a:pt x="14210" y="41821"/>
                  </a:cubicBezTo>
                  <a:lnTo>
                    <a:pt x="11036" y="43407"/>
                  </a:lnTo>
                  <a:lnTo>
                    <a:pt x="523" y="1822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99D0410-7317-0C4A-CC3F-1CA46A50C371}"/>
                </a:ext>
              </a:extLst>
            </p:cNvPr>
            <p:cNvSpPr/>
            <p:nvPr/>
          </p:nvSpPr>
          <p:spPr>
            <a:xfrm>
              <a:off x="6632722" y="3577565"/>
              <a:ext cx="134687" cy="89216"/>
            </a:xfrm>
            <a:custGeom>
              <a:avLst/>
              <a:gdLst>
                <a:gd name="connsiteX0" fmla="*/ 123111 w 134687"/>
                <a:gd name="connsiteY0" fmla="*/ 29723 h 89216"/>
                <a:gd name="connsiteX1" fmla="*/ 132434 w 134687"/>
                <a:gd name="connsiteY1" fmla="*/ 41817 h 89216"/>
                <a:gd name="connsiteX2" fmla="*/ 135211 w 134687"/>
                <a:gd name="connsiteY2" fmla="*/ 54704 h 89216"/>
                <a:gd name="connsiteX3" fmla="*/ 123706 w 134687"/>
                <a:gd name="connsiteY3" fmla="*/ 79089 h 89216"/>
                <a:gd name="connsiteX4" fmla="*/ 93555 w 134687"/>
                <a:gd name="connsiteY4" fmla="*/ 89399 h 89216"/>
                <a:gd name="connsiteX5" fmla="*/ 60230 w 134687"/>
                <a:gd name="connsiteY5" fmla="*/ 77900 h 89216"/>
                <a:gd name="connsiteX6" fmla="*/ 44956 w 134687"/>
                <a:gd name="connsiteY6" fmla="*/ 48359 h 89216"/>
                <a:gd name="connsiteX7" fmla="*/ 52097 w 134687"/>
                <a:gd name="connsiteY7" fmla="*/ 29723 h 89216"/>
                <a:gd name="connsiteX8" fmla="*/ 36426 w 134687"/>
                <a:gd name="connsiteY8" fmla="*/ 29723 h 89216"/>
                <a:gd name="connsiteX9" fmla="*/ 18574 w 134687"/>
                <a:gd name="connsiteY9" fmla="*/ 30516 h 89216"/>
                <a:gd name="connsiteX10" fmla="*/ 14011 w 134687"/>
                <a:gd name="connsiteY10" fmla="*/ 32697 h 89216"/>
                <a:gd name="connsiteX11" fmla="*/ 12623 w 134687"/>
                <a:gd name="connsiteY11" fmla="*/ 36266 h 89216"/>
                <a:gd name="connsiteX12" fmla="*/ 14210 w 134687"/>
                <a:gd name="connsiteY12" fmla="*/ 42808 h 89216"/>
                <a:gd name="connsiteX13" fmla="*/ 11036 w 134687"/>
                <a:gd name="connsiteY13" fmla="*/ 43998 h 89216"/>
                <a:gd name="connsiteX14" fmla="*/ 523 w 134687"/>
                <a:gd name="connsiteY14" fmla="*/ 18621 h 89216"/>
                <a:gd name="connsiteX15" fmla="*/ 523 w 134687"/>
                <a:gd name="connsiteY15" fmla="*/ 14457 h 89216"/>
                <a:gd name="connsiteX16" fmla="*/ 98911 w 134687"/>
                <a:gd name="connsiteY16" fmla="*/ 14457 h 89216"/>
                <a:gd name="connsiteX17" fmla="*/ 117160 w 134687"/>
                <a:gd name="connsiteY17" fmla="*/ 13862 h 89216"/>
                <a:gd name="connsiteX18" fmla="*/ 121921 w 134687"/>
                <a:gd name="connsiteY18" fmla="*/ 11483 h 89216"/>
                <a:gd name="connsiteX19" fmla="*/ 123111 w 134687"/>
                <a:gd name="connsiteY19" fmla="*/ 7915 h 89216"/>
                <a:gd name="connsiteX20" fmla="*/ 121524 w 134687"/>
                <a:gd name="connsiteY20" fmla="*/ 1174 h 89216"/>
                <a:gd name="connsiteX21" fmla="*/ 124698 w 134687"/>
                <a:gd name="connsiteY21" fmla="*/ 183 h 89216"/>
                <a:gd name="connsiteX22" fmla="*/ 135211 w 134687"/>
                <a:gd name="connsiteY22" fmla="*/ 25560 h 89216"/>
                <a:gd name="connsiteX23" fmla="*/ 135211 w 134687"/>
                <a:gd name="connsiteY23" fmla="*/ 29723 h 89216"/>
                <a:gd name="connsiteX24" fmla="*/ 116565 w 134687"/>
                <a:gd name="connsiteY24" fmla="*/ 29723 h 89216"/>
                <a:gd name="connsiteX25" fmla="*/ 72727 w 134687"/>
                <a:gd name="connsiteY25" fmla="*/ 29723 h 89216"/>
                <a:gd name="connsiteX26" fmla="*/ 61222 w 134687"/>
                <a:gd name="connsiteY26" fmla="*/ 33094 h 89216"/>
                <a:gd name="connsiteX27" fmla="*/ 53486 w 134687"/>
                <a:gd name="connsiteY27" fmla="*/ 40429 h 89216"/>
                <a:gd name="connsiteX28" fmla="*/ 50709 w 134687"/>
                <a:gd name="connsiteY28" fmla="*/ 49351 h 89216"/>
                <a:gd name="connsiteX29" fmla="*/ 58048 w 134687"/>
                <a:gd name="connsiteY29" fmla="*/ 64022 h 89216"/>
                <a:gd name="connsiteX30" fmla="*/ 86215 w 134687"/>
                <a:gd name="connsiteY30" fmla="*/ 72349 h 89216"/>
                <a:gd name="connsiteX31" fmla="*/ 115176 w 134687"/>
                <a:gd name="connsiteY31" fmla="*/ 64220 h 89216"/>
                <a:gd name="connsiteX32" fmla="*/ 125095 w 134687"/>
                <a:gd name="connsiteY32" fmla="*/ 45980 h 89216"/>
                <a:gd name="connsiteX33" fmla="*/ 116565 w 134687"/>
                <a:gd name="connsiteY33" fmla="*/ 29723 h 8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4687" h="89216">
                  <a:moveTo>
                    <a:pt x="123111" y="29723"/>
                  </a:moveTo>
                  <a:cubicBezTo>
                    <a:pt x="127475" y="33837"/>
                    <a:pt x="130599" y="37852"/>
                    <a:pt x="132434" y="41817"/>
                  </a:cubicBezTo>
                  <a:cubicBezTo>
                    <a:pt x="134269" y="45782"/>
                    <a:pt x="135211" y="50094"/>
                    <a:pt x="135211" y="54704"/>
                  </a:cubicBezTo>
                  <a:cubicBezTo>
                    <a:pt x="135211" y="63972"/>
                    <a:pt x="131393" y="72101"/>
                    <a:pt x="123706" y="79089"/>
                  </a:cubicBezTo>
                  <a:cubicBezTo>
                    <a:pt x="115920" y="85979"/>
                    <a:pt x="105853" y="89399"/>
                    <a:pt x="93555" y="89399"/>
                  </a:cubicBezTo>
                  <a:cubicBezTo>
                    <a:pt x="81405" y="89399"/>
                    <a:pt x="70297" y="85582"/>
                    <a:pt x="60230" y="77900"/>
                  </a:cubicBezTo>
                  <a:cubicBezTo>
                    <a:pt x="50064" y="70267"/>
                    <a:pt x="44956" y="60404"/>
                    <a:pt x="44956" y="48359"/>
                  </a:cubicBezTo>
                  <a:cubicBezTo>
                    <a:pt x="44956" y="40826"/>
                    <a:pt x="47336" y="34630"/>
                    <a:pt x="52097" y="29723"/>
                  </a:cubicBezTo>
                  <a:lnTo>
                    <a:pt x="36426" y="29723"/>
                  </a:lnTo>
                  <a:cubicBezTo>
                    <a:pt x="26657" y="29723"/>
                    <a:pt x="20706" y="30020"/>
                    <a:pt x="18574" y="30516"/>
                  </a:cubicBezTo>
                  <a:cubicBezTo>
                    <a:pt x="16342" y="30913"/>
                    <a:pt x="14805" y="31656"/>
                    <a:pt x="14011" y="32697"/>
                  </a:cubicBezTo>
                  <a:cubicBezTo>
                    <a:pt x="13119" y="33639"/>
                    <a:pt x="12623" y="34828"/>
                    <a:pt x="12623" y="36266"/>
                  </a:cubicBezTo>
                  <a:cubicBezTo>
                    <a:pt x="12623" y="37852"/>
                    <a:pt x="13168" y="40033"/>
                    <a:pt x="14210" y="42808"/>
                  </a:cubicBezTo>
                  <a:lnTo>
                    <a:pt x="11036" y="43998"/>
                  </a:lnTo>
                  <a:lnTo>
                    <a:pt x="523" y="18621"/>
                  </a:lnTo>
                  <a:lnTo>
                    <a:pt x="523" y="14457"/>
                  </a:lnTo>
                  <a:lnTo>
                    <a:pt x="98911" y="14457"/>
                  </a:lnTo>
                  <a:cubicBezTo>
                    <a:pt x="108829" y="14457"/>
                    <a:pt x="114928" y="14259"/>
                    <a:pt x="117160" y="13862"/>
                  </a:cubicBezTo>
                  <a:cubicBezTo>
                    <a:pt x="119441" y="13367"/>
                    <a:pt x="121028" y="12574"/>
                    <a:pt x="121921" y="11483"/>
                  </a:cubicBezTo>
                  <a:cubicBezTo>
                    <a:pt x="122714" y="10442"/>
                    <a:pt x="123111" y="9253"/>
                    <a:pt x="123111" y="7915"/>
                  </a:cubicBezTo>
                  <a:cubicBezTo>
                    <a:pt x="123111" y="6229"/>
                    <a:pt x="122615" y="3949"/>
                    <a:pt x="121524" y="1174"/>
                  </a:cubicBezTo>
                  <a:lnTo>
                    <a:pt x="124698" y="183"/>
                  </a:lnTo>
                  <a:lnTo>
                    <a:pt x="135211" y="25560"/>
                  </a:lnTo>
                  <a:lnTo>
                    <a:pt x="135211" y="29723"/>
                  </a:lnTo>
                  <a:close/>
                  <a:moveTo>
                    <a:pt x="116565" y="29723"/>
                  </a:moveTo>
                  <a:lnTo>
                    <a:pt x="72727" y="29723"/>
                  </a:lnTo>
                  <a:cubicBezTo>
                    <a:pt x="68512" y="30120"/>
                    <a:pt x="64693" y="31260"/>
                    <a:pt x="61222" y="33094"/>
                  </a:cubicBezTo>
                  <a:cubicBezTo>
                    <a:pt x="57800" y="34977"/>
                    <a:pt x="55221" y="37406"/>
                    <a:pt x="53486" y="40429"/>
                  </a:cubicBezTo>
                  <a:cubicBezTo>
                    <a:pt x="51651" y="43502"/>
                    <a:pt x="50709" y="46476"/>
                    <a:pt x="50709" y="49351"/>
                  </a:cubicBezTo>
                  <a:cubicBezTo>
                    <a:pt x="50709" y="54902"/>
                    <a:pt x="53188" y="59809"/>
                    <a:pt x="58048" y="64022"/>
                  </a:cubicBezTo>
                  <a:cubicBezTo>
                    <a:pt x="64544" y="69573"/>
                    <a:pt x="73917" y="72349"/>
                    <a:pt x="86215" y="72349"/>
                  </a:cubicBezTo>
                  <a:cubicBezTo>
                    <a:pt x="98812" y="72349"/>
                    <a:pt x="108432" y="69672"/>
                    <a:pt x="115176" y="64220"/>
                  </a:cubicBezTo>
                  <a:cubicBezTo>
                    <a:pt x="121822" y="58817"/>
                    <a:pt x="125095" y="52721"/>
                    <a:pt x="125095" y="45980"/>
                  </a:cubicBezTo>
                  <a:cubicBezTo>
                    <a:pt x="125095" y="40429"/>
                    <a:pt x="122268" y="35026"/>
                    <a:pt x="116565" y="2972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7" name="Freeform: Shape 316">
            <a:extLst>
              <a:ext uri="{FF2B5EF4-FFF2-40B4-BE49-F238E27FC236}">
                <a16:creationId xmlns:a16="http://schemas.microsoft.com/office/drawing/2014/main" id="{610FEA7D-422F-E40C-61BF-40FB845D5256}"/>
              </a:ext>
            </a:extLst>
          </p:cNvPr>
          <p:cNvSpPr/>
          <p:nvPr/>
        </p:nvSpPr>
        <p:spPr>
          <a:xfrm>
            <a:off x="6823431" y="4286483"/>
            <a:ext cx="1522289" cy="12688"/>
          </a:xfrm>
          <a:custGeom>
            <a:avLst/>
            <a:gdLst>
              <a:gd name="connsiteX0" fmla="*/ 1522094 w 1522289"/>
              <a:gd name="connsiteY0" fmla="*/ -77 h 12688"/>
              <a:gd name="connsiteX1" fmla="*/ -196 w 1522289"/>
              <a:gd name="connsiteY1" fmla="*/ -77 h 1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2289" h="12688">
                <a:moveTo>
                  <a:pt x="1522094" y="-77"/>
                </a:moveTo>
                <a:lnTo>
                  <a:pt x="-196" y="-77"/>
                </a:ln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8" name="Freeform: Shape 317">
            <a:extLst>
              <a:ext uri="{FF2B5EF4-FFF2-40B4-BE49-F238E27FC236}">
                <a16:creationId xmlns:a16="http://schemas.microsoft.com/office/drawing/2014/main" id="{672837F8-703F-C1E1-DDA5-C869C9FA9A65}"/>
              </a:ext>
            </a:extLst>
          </p:cNvPr>
          <p:cNvSpPr/>
          <p:nvPr/>
        </p:nvSpPr>
        <p:spPr>
          <a:xfrm>
            <a:off x="6628382" y="4351506"/>
            <a:ext cx="1912369" cy="456495"/>
          </a:xfrm>
          <a:custGeom>
            <a:avLst/>
            <a:gdLst>
              <a:gd name="connsiteX0" fmla="*/ 0 w 1912369"/>
              <a:gd name="connsiteY0" fmla="*/ 0 h 456495"/>
              <a:gd name="connsiteX1" fmla="*/ 1912370 w 1912369"/>
              <a:gd name="connsiteY1" fmla="*/ 0 h 456495"/>
              <a:gd name="connsiteX2" fmla="*/ 1912370 w 1912369"/>
              <a:gd name="connsiteY2" fmla="*/ 456495 h 456495"/>
              <a:gd name="connsiteX3" fmla="*/ 0 w 1912369"/>
              <a:gd name="connsiteY3" fmla="*/ 456495 h 45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2369" h="456495">
                <a:moveTo>
                  <a:pt x="0" y="0"/>
                </a:moveTo>
                <a:lnTo>
                  <a:pt x="1912370" y="0"/>
                </a:lnTo>
                <a:lnTo>
                  <a:pt x="1912370" y="456495"/>
                </a:lnTo>
                <a:lnTo>
                  <a:pt x="0" y="456495"/>
                </a:lnTo>
                <a:close/>
              </a:path>
            </a:pathLst>
          </a:custGeom>
          <a:solidFill>
            <a:srgbClr val="FFFFFF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19" name="Graphic 7">
            <a:extLst>
              <a:ext uri="{FF2B5EF4-FFF2-40B4-BE49-F238E27FC236}">
                <a16:creationId xmlns:a16="http://schemas.microsoft.com/office/drawing/2014/main" id="{AFD37323-1FEA-0CBC-B966-D5BB4DD73A08}"/>
              </a:ext>
            </a:extLst>
          </p:cNvPr>
          <p:cNvGrpSpPr/>
          <p:nvPr/>
        </p:nvGrpSpPr>
        <p:grpSpPr>
          <a:xfrm>
            <a:off x="6818735" y="4400164"/>
            <a:ext cx="1533877" cy="173079"/>
            <a:chOff x="6818735" y="4400164"/>
            <a:chExt cx="1533877" cy="173079"/>
          </a:xfrm>
          <a:solidFill>
            <a:srgbClr val="000000"/>
          </a:solidFill>
        </p:grpSpPr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0228D95-26E1-D72E-DAD4-2D81489584A2}"/>
                </a:ext>
              </a:extLst>
            </p:cNvPr>
            <p:cNvSpPr/>
            <p:nvPr/>
          </p:nvSpPr>
          <p:spPr>
            <a:xfrm>
              <a:off x="6818735" y="4406309"/>
              <a:ext cx="96007" cy="125894"/>
            </a:xfrm>
            <a:custGeom>
              <a:avLst/>
              <a:gdLst>
                <a:gd name="connsiteX0" fmla="*/ 36431 w 96007"/>
                <a:gd name="connsiteY0" fmla="*/ 67262 h 125894"/>
                <a:gd name="connsiteX1" fmla="*/ 36431 w 96007"/>
                <a:gd name="connsiteY1" fmla="*/ 103940 h 125894"/>
                <a:gd name="connsiteX2" fmla="*/ 39010 w 96007"/>
                <a:gd name="connsiteY2" fmla="*/ 118611 h 125894"/>
                <a:gd name="connsiteX3" fmla="*/ 49721 w 96007"/>
                <a:gd name="connsiteY3" fmla="*/ 122774 h 125894"/>
                <a:gd name="connsiteX4" fmla="*/ 54482 w 96007"/>
                <a:gd name="connsiteY4" fmla="*/ 122774 h 125894"/>
                <a:gd name="connsiteX5" fmla="*/ 54482 w 96007"/>
                <a:gd name="connsiteY5" fmla="*/ 126144 h 125894"/>
                <a:gd name="connsiteX6" fmla="*/ 527 w 96007"/>
                <a:gd name="connsiteY6" fmla="*/ 126144 h 125894"/>
                <a:gd name="connsiteX7" fmla="*/ 527 w 96007"/>
                <a:gd name="connsiteY7" fmla="*/ 122774 h 125894"/>
                <a:gd name="connsiteX8" fmla="*/ 5288 w 96007"/>
                <a:gd name="connsiteY8" fmla="*/ 122774 h 125894"/>
                <a:gd name="connsiteX9" fmla="*/ 16595 w 96007"/>
                <a:gd name="connsiteY9" fmla="*/ 117421 h 125894"/>
                <a:gd name="connsiteX10" fmla="*/ 18578 w 96007"/>
                <a:gd name="connsiteY10" fmla="*/ 103940 h 125894"/>
                <a:gd name="connsiteX11" fmla="*/ 18578 w 96007"/>
                <a:gd name="connsiteY11" fmla="*/ 22455 h 125894"/>
                <a:gd name="connsiteX12" fmla="*/ 16000 w 96007"/>
                <a:gd name="connsiteY12" fmla="*/ 7784 h 125894"/>
                <a:gd name="connsiteX13" fmla="*/ 5288 w 96007"/>
                <a:gd name="connsiteY13" fmla="*/ 3621 h 125894"/>
                <a:gd name="connsiteX14" fmla="*/ 527 w 96007"/>
                <a:gd name="connsiteY14" fmla="*/ 3621 h 125894"/>
                <a:gd name="connsiteX15" fmla="*/ 527 w 96007"/>
                <a:gd name="connsiteY15" fmla="*/ 250 h 125894"/>
                <a:gd name="connsiteX16" fmla="*/ 46746 w 96007"/>
                <a:gd name="connsiteY16" fmla="*/ 250 h 125894"/>
                <a:gd name="connsiteX17" fmla="*/ 73327 w 96007"/>
                <a:gd name="connsiteY17" fmla="*/ 3819 h 125894"/>
                <a:gd name="connsiteX18" fmla="*/ 89791 w 96007"/>
                <a:gd name="connsiteY18" fmla="*/ 15516 h 125894"/>
                <a:gd name="connsiteX19" fmla="*/ 96535 w 96007"/>
                <a:gd name="connsiteY19" fmla="*/ 35144 h 125894"/>
                <a:gd name="connsiteX20" fmla="*/ 86220 w 96007"/>
                <a:gd name="connsiteY20" fmla="*/ 60124 h 125894"/>
                <a:gd name="connsiteX21" fmla="*/ 57458 w 96007"/>
                <a:gd name="connsiteY21" fmla="*/ 69839 h 125894"/>
                <a:gd name="connsiteX22" fmla="*/ 47539 w 96007"/>
                <a:gd name="connsiteY22" fmla="*/ 69244 h 125894"/>
                <a:gd name="connsiteX23" fmla="*/ 36431 w 96007"/>
                <a:gd name="connsiteY23" fmla="*/ 67262 h 125894"/>
                <a:gd name="connsiteX24" fmla="*/ 36431 w 96007"/>
                <a:gd name="connsiteY24" fmla="*/ 61909 h 125894"/>
                <a:gd name="connsiteX25" fmla="*/ 44961 w 96007"/>
                <a:gd name="connsiteY25" fmla="*/ 63297 h 125894"/>
                <a:gd name="connsiteX26" fmla="*/ 51507 w 96007"/>
                <a:gd name="connsiteY26" fmla="*/ 63693 h 125894"/>
                <a:gd name="connsiteX27" fmla="*/ 68169 w 96007"/>
                <a:gd name="connsiteY27" fmla="*/ 56358 h 125894"/>
                <a:gd name="connsiteX28" fmla="*/ 75310 w 96007"/>
                <a:gd name="connsiteY28" fmla="*/ 36928 h 125894"/>
                <a:gd name="connsiteX29" fmla="*/ 71938 w 96007"/>
                <a:gd name="connsiteY29" fmla="*/ 21861 h 125894"/>
                <a:gd name="connsiteX30" fmla="*/ 62417 w 96007"/>
                <a:gd name="connsiteY30" fmla="*/ 11353 h 125894"/>
                <a:gd name="connsiteX31" fmla="*/ 48531 w 96007"/>
                <a:gd name="connsiteY31" fmla="*/ 7784 h 125894"/>
                <a:gd name="connsiteX32" fmla="*/ 36431 w 96007"/>
                <a:gd name="connsiteY32" fmla="*/ 9569 h 12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6007" h="125894">
                  <a:moveTo>
                    <a:pt x="36431" y="67262"/>
                  </a:moveTo>
                  <a:lnTo>
                    <a:pt x="36431" y="103940"/>
                  </a:lnTo>
                  <a:cubicBezTo>
                    <a:pt x="36431" y="111870"/>
                    <a:pt x="37274" y="116777"/>
                    <a:pt x="39010" y="118611"/>
                  </a:cubicBezTo>
                  <a:cubicBezTo>
                    <a:pt x="41390" y="121386"/>
                    <a:pt x="44961" y="122774"/>
                    <a:pt x="49721" y="122774"/>
                  </a:cubicBezTo>
                  <a:lnTo>
                    <a:pt x="54482" y="122774"/>
                  </a:lnTo>
                  <a:lnTo>
                    <a:pt x="54482" y="126144"/>
                  </a:lnTo>
                  <a:lnTo>
                    <a:pt x="527" y="126144"/>
                  </a:lnTo>
                  <a:lnTo>
                    <a:pt x="527" y="122774"/>
                  </a:lnTo>
                  <a:lnTo>
                    <a:pt x="5288" y="122774"/>
                  </a:lnTo>
                  <a:cubicBezTo>
                    <a:pt x="10545" y="122774"/>
                    <a:pt x="14314" y="120990"/>
                    <a:pt x="16595" y="117421"/>
                  </a:cubicBezTo>
                  <a:cubicBezTo>
                    <a:pt x="17884" y="115587"/>
                    <a:pt x="18578" y="111077"/>
                    <a:pt x="18578" y="103940"/>
                  </a:cubicBezTo>
                  <a:lnTo>
                    <a:pt x="18578" y="22455"/>
                  </a:lnTo>
                  <a:cubicBezTo>
                    <a:pt x="18578" y="14525"/>
                    <a:pt x="17686" y="9668"/>
                    <a:pt x="16000" y="7784"/>
                  </a:cubicBezTo>
                  <a:cubicBezTo>
                    <a:pt x="13619" y="5009"/>
                    <a:pt x="10049" y="3621"/>
                    <a:pt x="5288" y="3621"/>
                  </a:cubicBezTo>
                  <a:lnTo>
                    <a:pt x="527" y="3621"/>
                  </a:lnTo>
                  <a:lnTo>
                    <a:pt x="527" y="250"/>
                  </a:lnTo>
                  <a:lnTo>
                    <a:pt x="46746" y="250"/>
                  </a:lnTo>
                  <a:cubicBezTo>
                    <a:pt x="57953" y="250"/>
                    <a:pt x="66830" y="1440"/>
                    <a:pt x="73327" y="3819"/>
                  </a:cubicBezTo>
                  <a:cubicBezTo>
                    <a:pt x="79773" y="6099"/>
                    <a:pt x="85278" y="9965"/>
                    <a:pt x="89791" y="15516"/>
                  </a:cubicBezTo>
                  <a:cubicBezTo>
                    <a:pt x="94254" y="21068"/>
                    <a:pt x="96535" y="27610"/>
                    <a:pt x="96535" y="35144"/>
                  </a:cubicBezTo>
                  <a:cubicBezTo>
                    <a:pt x="96535" y="45354"/>
                    <a:pt x="93064" y="53681"/>
                    <a:pt x="86220" y="60124"/>
                  </a:cubicBezTo>
                  <a:cubicBezTo>
                    <a:pt x="79476" y="66617"/>
                    <a:pt x="69855" y="69839"/>
                    <a:pt x="57458" y="69839"/>
                  </a:cubicBezTo>
                  <a:cubicBezTo>
                    <a:pt x="54383" y="69839"/>
                    <a:pt x="51110" y="69641"/>
                    <a:pt x="47539" y="69244"/>
                  </a:cubicBezTo>
                  <a:cubicBezTo>
                    <a:pt x="44068" y="68749"/>
                    <a:pt x="40398" y="68055"/>
                    <a:pt x="36431" y="67262"/>
                  </a:cubicBezTo>
                  <a:close/>
                  <a:moveTo>
                    <a:pt x="36431" y="61909"/>
                  </a:moveTo>
                  <a:cubicBezTo>
                    <a:pt x="39605" y="62603"/>
                    <a:pt x="42431" y="63049"/>
                    <a:pt x="44961" y="63297"/>
                  </a:cubicBezTo>
                  <a:cubicBezTo>
                    <a:pt x="47589" y="63594"/>
                    <a:pt x="49771" y="63693"/>
                    <a:pt x="51507" y="63693"/>
                  </a:cubicBezTo>
                  <a:cubicBezTo>
                    <a:pt x="57953" y="63693"/>
                    <a:pt x="63508" y="61264"/>
                    <a:pt x="68169" y="56358"/>
                  </a:cubicBezTo>
                  <a:cubicBezTo>
                    <a:pt x="72930" y="51351"/>
                    <a:pt x="75310" y="44859"/>
                    <a:pt x="75310" y="36928"/>
                  </a:cubicBezTo>
                  <a:cubicBezTo>
                    <a:pt x="75310" y="31526"/>
                    <a:pt x="74170" y="26520"/>
                    <a:pt x="71938" y="21861"/>
                  </a:cubicBezTo>
                  <a:cubicBezTo>
                    <a:pt x="69657" y="17102"/>
                    <a:pt x="66483" y="13633"/>
                    <a:pt x="62417" y="11353"/>
                  </a:cubicBezTo>
                  <a:cubicBezTo>
                    <a:pt x="58301" y="8974"/>
                    <a:pt x="53689" y="7784"/>
                    <a:pt x="48531" y="7784"/>
                  </a:cubicBezTo>
                  <a:cubicBezTo>
                    <a:pt x="45357" y="7784"/>
                    <a:pt x="41291" y="8379"/>
                    <a:pt x="36431" y="9569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0C55E9D-8B33-1A26-5B8D-AF486840B2B4}"/>
                </a:ext>
              </a:extLst>
            </p:cNvPr>
            <p:cNvSpPr/>
            <p:nvPr/>
          </p:nvSpPr>
          <p:spPr>
            <a:xfrm>
              <a:off x="6927736" y="4444573"/>
              <a:ext cx="82122" cy="90207"/>
            </a:xfrm>
            <a:custGeom>
              <a:avLst/>
              <a:gdLst>
                <a:gd name="connsiteX0" fmla="*/ 41795 w 82122"/>
                <a:gd name="connsiteY0" fmla="*/ 250 h 90207"/>
                <a:gd name="connsiteX1" fmla="*/ 72740 w 82122"/>
                <a:gd name="connsiteY1" fmla="*/ 14921 h 90207"/>
                <a:gd name="connsiteX2" fmla="*/ 82658 w 82122"/>
                <a:gd name="connsiteY2" fmla="*/ 43867 h 90207"/>
                <a:gd name="connsiteX3" fmla="*/ 77104 w 82122"/>
                <a:gd name="connsiteY3" fmla="*/ 66865 h 90207"/>
                <a:gd name="connsiteX4" fmla="*/ 62028 w 82122"/>
                <a:gd name="connsiteY4" fmla="*/ 84510 h 90207"/>
                <a:gd name="connsiteX5" fmla="*/ 40803 w 82122"/>
                <a:gd name="connsiteY5" fmla="*/ 90458 h 90207"/>
                <a:gd name="connsiteX6" fmla="*/ 10255 w 82122"/>
                <a:gd name="connsiteY6" fmla="*/ 75192 h 90207"/>
                <a:gd name="connsiteX7" fmla="*/ 536 w 82122"/>
                <a:gd name="connsiteY7" fmla="*/ 46246 h 90207"/>
                <a:gd name="connsiteX8" fmla="*/ 6288 w 82122"/>
                <a:gd name="connsiteY8" fmla="*/ 23050 h 90207"/>
                <a:gd name="connsiteX9" fmla="*/ 21562 w 82122"/>
                <a:gd name="connsiteY9" fmla="*/ 5802 h 90207"/>
                <a:gd name="connsiteX10" fmla="*/ 41795 w 82122"/>
                <a:gd name="connsiteY10" fmla="*/ 250 h 90207"/>
                <a:gd name="connsiteX11" fmla="*/ 38820 w 82122"/>
                <a:gd name="connsiteY11" fmla="*/ 6396 h 90207"/>
                <a:gd name="connsiteX12" fmla="*/ 28902 w 82122"/>
                <a:gd name="connsiteY12" fmla="*/ 9370 h 90207"/>
                <a:gd name="connsiteX13" fmla="*/ 20769 w 82122"/>
                <a:gd name="connsiteY13" fmla="*/ 19481 h 90207"/>
                <a:gd name="connsiteX14" fmla="*/ 17793 w 82122"/>
                <a:gd name="connsiteY14" fmla="*/ 38316 h 90207"/>
                <a:gd name="connsiteX15" fmla="*/ 25133 w 82122"/>
                <a:gd name="connsiteY15" fmla="*/ 70434 h 90207"/>
                <a:gd name="connsiteX16" fmla="*/ 44771 w 82122"/>
                <a:gd name="connsiteY16" fmla="*/ 83915 h 90207"/>
                <a:gd name="connsiteX17" fmla="*/ 59449 w 82122"/>
                <a:gd name="connsiteY17" fmla="*/ 76580 h 90207"/>
                <a:gd name="connsiteX18" fmla="*/ 65400 w 82122"/>
                <a:gd name="connsiteY18" fmla="*/ 51004 h 90207"/>
                <a:gd name="connsiteX19" fmla="*/ 55681 w 82122"/>
                <a:gd name="connsiteY19" fmla="*/ 15318 h 90207"/>
                <a:gd name="connsiteX20" fmla="*/ 38820 w 82122"/>
                <a:gd name="connsiteY20" fmla="*/ 6396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795" y="250"/>
                  </a:moveTo>
                  <a:cubicBezTo>
                    <a:pt x="54590" y="250"/>
                    <a:pt x="64904" y="5157"/>
                    <a:pt x="72740" y="14921"/>
                  </a:cubicBezTo>
                  <a:cubicBezTo>
                    <a:pt x="79335" y="23397"/>
                    <a:pt x="82658" y="33062"/>
                    <a:pt x="82658" y="43867"/>
                  </a:cubicBezTo>
                  <a:cubicBezTo>
                    <a:pt x="82658" y="51401"/>
                    <a:pt x="80773" y="59084"/>
                    <a:pt x="77104" y="66865"/>
                  </a:cubicBezTo>
                  <a:cubicBezTo>
                    <a:pt x="73533" y="74696"/>
                    <a:pt x="68475" y="80545"/>
                    <a:pt x="62028" y="84510"/>
                  </a:cubicBezTo>
                  <a:cubicBezTo>
                    <a:pt x="55681" y="88475"/>
                    <a:pt x="48589" y="90458"/>
                    <a:pt x="40803" y="90458"/>
                  </a:cubicBezTo>
                  <a:cubicBezTo>
                    <a:pt x="27959" y="90458"/>
                    <a:pt x="17793" y="85402"/>
                    <a:pt x="10255" y="75192"/>
                  </a:cubicBezTo>
                  <a:cubicBezTo>
                    <a:pt x="3759" y="66617"/>
                    <a:pt x="536" y="56952"/>
                    <a:pt x="536" y="46246"/>
                  </a:cubicBezTo>
                  <a:cubicBezTo>
                    <a:pt x="536" y="38465"/>
                    <a:pt x="2420" y="30732"/>
                    <a:pt x="6288" y="23050"/>
                  </a:cubicBezTo>
                  <a:cubicBezTo>
                    <a:pt x="10255" y="15268"/>
                    <a:pt x="15314" y="9519"/>
                    <a:pt x="21562" y="5802"/>
                  </a:cubicBezTo>
                  <a:cubicBezTo>
                    <a:pt x="27910" y="2134"/>
                    <a:pt x="34654" y="250"/>
                    <a:pt x="41795" y="250"/>
                  </a:cubicBezTo>
                  <a:close/>
                  <a:moveTo>
                    <a:pt x="38820" y="6396"/>
                  </a:moveTo>
                  <a:cubicBezTo>
                    <a:pt x="35497" y="6396"/>
                    <a:pt x="32175" y="7388"/>
                    <a:pt x="28902" y="9370"/>
                  </a:cubicBezTo>
                  <a:cubicBezTo>
                    <a:pt x="25579" y="11254"/>
                    <a:pt x="22851" y="14624"/>
                    <a:pt x="20769" y="19481"/>
                  </a:cubicBezTo>
                  <a:cubicBezTo>
                    <a:pt x="18785" y="24388"/>
                    <a:pt x="17793" y="30683"/>
                    <a:pt x="17793" y="38316"/>
                  </a:cubicBezTo>
                  <a:cubicBezTo>
                    <a:pt x="17793" y="50757"/>
                    <a:pt x="20223" y="61463"/>
                    <a:pt x="25133" y="70434"/>
                  </a:cubicBezTo>
                  <a:cubicBezTo>
                    <a:pt x="30141" y="79455"/>
                    <a:pt x="36687" y="83915"/>
                    <a:pt x="44771" y="83915"/>
                  </a:cubicBezTo>
                  <a:cubicBezTo>
                    <a:pt x="50721" y="83915"/>
                    <a:pt x="55581" y="81487"/>
                    <a:pt x="59449" y="76580"/>
                  </a:cubicBezTo>
                  <a:cubicBezTo>
                    <a:pt x="63417" y="71574"/>
                    <a:pt x="65400" y="63049"/>
                    <a:pt x="65400" y="51004"/>
                  </a:cubicBezTo>
                  <a:cubicBezTo>
                    <a:pt x="65400" y="35838"/>
                    <a:pt x="62127" y="23942"/>
                    <a:pt x="55681" y="15318"/>
                  </a:cubicBezTo>
                  <a:cubicBezTo>
                    <a:pt x="51317" y="9370"/>
                    <a:pt x="45663" y="6396"/>
                    <a:pt x="38820" y="639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0639138A-C71F-C271-AFE0-2605A16BFF07}"/>
                </a:ext>
              </a:extLst>
            </p:cNvPr>
            <p:cNvSpPr/>
            <p:nvPr/>
          </p:nvSpPr>
          <p:spPr>
            <a:xfrm>
              <a:off x="7022279" y="4400164"/>
              <a:ext cx="43243" cy="132039"/>
            </a:xfrm>
            <a:custGeom>
              <a:avLst/>
              <a:gdLst>
                <a:gd name="connsiteX0" fmla="*/ 29901 w 43243"/>
                <a:gd name="connsiteY0" fmla="*/ 250 h 132039"/>
                <a:gd name="connsiteX1" fmla="*/ 29901 w 43243"/>
                <a:gd name="connsiteY1" fmla="*/ 113059 h 132039"/>
                <a:gd name="connsiteX2" fmla="*/ 31091 w 43243"/>
                <a:gd name="connsiteY2" fmla="*/ 123765 h 132039"/>
                <a:gd name="connsiteX3" fmla="*/ 34662 w 43243"/>
                <a:gd name="connsiteY3" fmla="*/ 127730 h 132039"/>
                <a:gd name="connsiteX4" fmla="*/ 43786 w 43243"/>
                <a:gd name="connsiteY4" fmla="*/ 128919 h 132039"/>
                <a:gd name="connsiteX5" fmla="*/ 43786 w 43243"/>
                <a:gd name="connsiteY5" fmla="*/ 132290 h 132039"/>
                <a:gd name="connsiteX6" fmla="*/ 2130 w 43243"/>
                <a:gd name="connsiteY6" fmla="*/ 132290 h 132039"/>
                <a:gd name="connsiteX7" fmla="*/ 2130 w 43243"/>
                <a:gd name="connsiteY7" fmla="*/ 128919 h 132039"/>
                <a:gd name="connsiteX8" fmla="*/ 10065 w 43243"/>
                <a:gd name="connsiteY8" fmla="*/ 127730 h 132039"/>
                <a:gd name="connsiteX9" fmla="*/ 13437 w 43243"/>
                <a:gd name="connsiteY9" fmla="*/ 123765 h 132039"/>
                <a:gd name="connsiteX10" fmla="*/ 14627 w 43243"/>
                <a:gd name="connsiteY10" fmla="*/ 113059 h 132039"/>
                <a:gd name="connsiteX11" fmla="*/ 14627 w 43243"/>
                <a:gd name="connsiteY11" fmla="*/ 35738 h 132039"/>
                <a:gd name="connsiteX12" fmla="*/ 13833 w 43243"/>
                <a:gd name="connsiteY12" fmla="*/ 18291 h 132039"/>
                <a:gd name="connsiteX13" fmla="*/ 11850 w 43243"/>
                <a:gd name="connsiteY13" fmla="*/ 13731 h 132039"/>
                <a:gd name="connsiteX14" fmla="*/ 8081 w 43243"/>
                <a:gd name="connsiteY14" fmla="*/ 12344 h 132039"/>
                <a:gd name="connsiteX15" fmla="*/ 2130 w 43243"/>
                <a:gd name="connsiteY15" fmla="*/ 13930 h 132039"/>
                <a:gd name="connsiteX16" fmla="*/ 543 w 43243"/>
                <a:gd name="connsiteY16" fmla="*/ 10757 h 132039"/>
                <a:gd name="connsiteX17" fmla="*/ 25735 w 43243"/>
                <a:gd name="connsiteY17" fmla="*/ 250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901" y="250"/>
                  </a:moveTo>
                  <a:lnTo>
                    <a:pt x="29901" y="113059"/>
                  </a:lnTo>
                  <a:cubicBezTo>
                    <a:pt x="29901" y="118362"/>
                    <a:pt x="30298" y="121931"/>
                    <a:pt x="31091" y="123765"/>
                  </a:cubicBezTo>
                  <a:cubicBezTo>
                    <a:pt x="31885" y="125499"/>
                    <a:pt x="33075" y="126838"/>
                    <a:pt x="34662" y="127730"/>
                  </a:cubicBezTo>
                  <a:cubicBezTo>
                    <a:pt x="36348" y="128523"/>
                    <a:pt x="39422" y="128919"/>
                    <a:pt x="43786" y="128919"/>
                  </a:cubicBezTo>
                  <a:lnTo>
                    <a:pt x="43786" y="132290"/>
                  </a:lnTo>
                  <a:lnTo>
                    <a:pt x="2130" y="132290"/>
                  </a:lnTo>
                  <a:lnTo>
                    <a:pt x="2130" y="128919"/>
                  </a:lnTo>
                  <a:cubicBezTo>
                    <a:pt x="5949" y="128919"/>
                    <a:pt x="8577" y="128523"/>
                    <a:pt x="10065" y="127730"/>
                  </a:cubicBezTo>
                  <a:cubicBezTo>
                    <a:pt x="11503" y="126937"/>
                    <a:pt x="12643" y="125648"/>
                    <a:pt x="13437" y="123765"/>
                  </a:cubicBezTo>
                  <a:cubicBezTo>
                    <a:pt x="14230" y="121931"/>
                    <a:pt x="14627" y="118362"/>
                    <a:pt x="14627" y="113059"/>
                  </a:cubicBezTo>
                  <a:lnTo>
                    <a:pt x="14627" y="35738"/>
                  </a:lnTo>
                  <a:cubicBezTo>
                    <a:pt x="14627" y="26221"/>
                    <a:pt x="14329" y="20422"/>
                    <a:pt x="13833" y="18291"/>
                  </a:cubicBezTo>
                  <a:cubicBezTo>
                    <a:pt x="13437" y="16061"/>
                    <a:pt x="12742" y="14524"/>
                    <a:pt x="11850" y="13731"/>
                  </a:cubicBezTo>
                  <a:cubicBezTo>
                    <a:pt x="10908" y="12839"/>
                    <a:pt x="9668" y="12344"/>
                    <a:pt x="8081" y="12344"/>
                  </a:cubicBezTo>
                  <a:cubicBezTo>
                    <a:pt x="6494" y="12344"/>
                    <a:pt x="4510" y="12889"/>
                    <a:pt x="2130" y="13930"/>
                  </a:cubicBezTo>
                  <a:lnTo>
                    <a:pt x="543" y="10757"/>
                  </a:lnTo>
                  <a:lnTo>
                    <a:pt x="25735" y="25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9599E3B3-41D9-155E-BC4B-CA6BC8A5A74F}"/>
                </a:ext>
              </a:extLst>
            </p:cNvPr>
            <p:cNvSpPr/>
            <p:nvPr/>
          </p:nvSpPr>
          <p:spPr>
            <a:xfrm>
              <a:off x="7075141" y="4400164"/>
              <a:ext cx="43243" cy="132039"/>
            </a:xfrm>
            <a:custGeom>
              <a:avLst/>
              <a:gdLst>
                <a:gd name="connsiteX0" fmla="*/ 29905 w 43243"/>
                <a:gd name="connsiteY0" fmla="*/ 250 h 132039"/>
                <a:gd name="connsiteX1" fmla="*/ 29905 w 43243"/>
                <a:gd name="connsiteY1" fmla="*/ 113059 h 132039"/>
                <a:gd name="connsiteX2" fmla="*/ 31095 w 43243"/>
                <a:gd name="connsiteY2" fmla="*/ 123765 h 132039"/>
                <a:gd name="connsiteX3" fmla="*/ 34666 w 43243"/>
                <a:gd name="connsiteY3" fmla="*/ 127730 h 132039"/>
                <a:gd name="connsiteX4" fmla="*/ 43791 w 43243"/>
                <a:gd name="connsiteY4" fmla="*/ 128919 h 132039"/>
                <a:gd name="connsiteX5" fmla="*/ 43791 w 43243"/>
                <a:gd name="connsiteY5" fmla="*/ 132290 h 132039"/>
                <a:gd name="connsiteX6" fmla="*/ 2134 w 43243"/>
                <a:gd name="connsiteY6" fmla="*/ 132290 h 132039"/>
                <a:gd name="connsiteX7" fmla="*/ 2134 w 43243"/>
                <a:gd name="connsiteY7" fmla="*/ 128919 h 132039"/>
                <a:gd name="connsiteX8" fmla="*/ 10069 w 43243"/>
                <a:gd name="connsiteY8" fmla="*/ 127730 h 132039"/>
                <a:gd name="connsiteX9" fmla="*/ 13441 w 43243"/>
                <a:gd name="connsiteY9" fmla="*/ 123765 h 132039"/>
                <a:gd name="connsiteX10" fmla="*/ 14631 w 43243"/>
                <a:gd name="connsiteY10" fmla="*/ 113059 h 132039"/>
                <a:gd name="connsiteX11" fmla="*/ 14631 w 43243"/>
                <a:gd name="connsiteY11" fmla="*/ 35738 h 132039"/>
                <a:gd name="connsiteX12" fmla="*/ 13838 w 43243"/>
                <a:gd name="connsiteY12" fmla="*/ 18291 h 132039"/>
                <a:gd name="connsiteX13" fmla="*/ 11854 w 43243"/>
                <a:gd name="connsiteY13" fmla="*/ 13731 h 132039"/>
                <a:gd name="connsiteX14" fmla="*/ 8085 w 43243"/>
                <a:gd name="connsiteY14" fmla="*/ 12344 h 132039"/>
                <a:gd name="connsiteX15" fmla="*/ 2134 w 43243"/>
                <a:gd name="connsiteY15" fmla="*/ 13930 h 132039"/>
                <a:gd name="connsiteX16" fmla="*/ 547 w 43243"/>
                <a:gd name="connsiteY16" fmla="*/ 10757 h 132039"/>
                <a:gd name="connsiteX17" fmla="*/ 25739 w 43243"/>
                <a:gd name="connsiteY17" fmla="*/ 250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905" y="250"/>
                  </a:moveTo>
                  <a:lnTo>
                    <a:pt x="29905" y="113059"/>
                  </a:lnTo>
                  <a:cubicBezTo>
                    <a:pt x="29905" y="118362"/>
                    <a:pt x="30302" y="121931"/>
                    <a:pt x="31095" y="123765"/>
                  </a:cubicBezTo>
                  <a:cubicBezTo>
                    <a:pt x="31889" y="125499"/>
                    <a:pt x="33079" y="126838"/>
                    <a:pt x="34666" y="127730"/>
                  </a:cubicBezTo>
                  <a:cubicBezTo>
                    <a:pt x="36352" y="128523"/>
                    <a:pt x="39426" y="128919"/>
                    <a:pt x="43791" y="128919"/>
                  </a:cubicBezTo>
                  <a:lnTo>
                    <a:pt x="43791" y="132290"/>
                  </a:lnTo>
                  <a:lnTo>
                    <a:pt x="2134" y="132290"/>
                  </a:lnTo>
                  <a:lnTo>
                    <a:pt x="2134" y="128919"/>
                  </a:lnTo>
                  <a:cubicBezTo>
                    <a:pt x="5953" y="128919"/>
                    <a:pt x="8581" y="128523"/>
                    <a:pt x="10069" y="127730"/>
                  </a:cubicBezTo>
                  <a:cubicBezTo>
                    <a:pt x="11507" y="126937"/>
                    <a:pt x="12647" y="125648"/>
                    <a:pt x="13441" y="123765"/>
                  </a:cubicBezTo>
                  <a:cubicBezTo>
                    <a:pt x="14234" y="121931"/>
                    <a:pt x="14631" y="118362"/>
                    <a:pt x="14631" y="113059"/>
                  </a:cubicBezTo>
                  <a:lnTo>
                    <a:pt x="14631" y="35738"/>
                  </a:lnTo>
                  <a:cubicBezTo>
                    <a:pt x="14631" y="26221"/>
                    <a:pt x="14334" y="20422"/>
                    <a:pt x="13838" y="18291"/>
                  </a:cubicBezTo>
                  <a:cubicBezTo>
                    <a:pt x="13441" y="16061"/>
                    <a:pt x="12747" y="14524"/>
                    <a:pt x="11854" y="13731"/>
                  </a:cubicBezTo>
                  <a:cubicBezTo>
                    <a:pt x="10912" y="12839"/>
                    <a:pt x="9672" y="12344"/>
                    <a:pt x="8085" y="12344"/>
                  </a:cubicBezTo>
                  <a:cubicBezTo>
                    <a:pt x="6498" y="12344"/>
                    <a:pt x="4515" y="12889"/>
                    <a:pt x="2134" y="13930"/>
                  </a:cubicBezTo>
                  <a:lnTo>
                    <a:pt x="547" y="10757"/>
                  </a:lnTo>
                  <a:lnTo>
                    <a:pt x="25739" y="25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13678076-CFBA-D2EC-6A31-EB103FCC9C19}"/>
                </a:ext>
              </a:extLst>
            </p:cNvPr>
            <p:cNvSpPr/>
            <p:nvPr/>
          </p:nvSpPr>
          <p:spPr>
            <a:xfrm>
              <a:off x="7127819" y="4400164"/>
              <a:ext cx="42648" cy="132039"/>
            </a:xfrm>
            <a:custGeom>
              <a:avLst/>
              <a:gdLst>
                <a:gd name="connsiteX0" fmla="*/ 22570 w 42648"/>
                <a:gd name="connsiteY0" fmla="*/ 250 h 132039"/>
                <a:gd name="connsiteX1" fmla="*/ 29116 w 42648"/>
                <a:gd name="connsiteY1" fmla="*/ 3025 h 132039"/>
                <a:gd name="connsiteX2" fmla="*/ 31893 w 42648"/>
                <a:gd name="connsiteY2" fmla="*/ 9568 h 132039"/>
                <a:gd name="connsiteX3" fmla="*/ 29116 w 42648"/>
                <a:gd name="connsiteY3" fmla="*/ 16309 h 132039"/>
                <a:gd name="connsiteX4" fmla="*/ 22570 w 42648"/>
                <a:gd name="connsiteY4" fmla="*/ 19084 h 132039"/>
                <a:gd name="connsiteX5" fmla="*/ 15825 w 42648"/>
                <a:gd name="connsiteY5" fmla="*/ 16309 h 132039"/>
                <a:gd name="connsiteX6" fmla="*/ 13048 w 42648"/>
                <a:gd name="connsiteY6" fmla="*/ 9568 h 132039"/>
                <a:gd name="connsiteX7" fmla="*/ 15825 w 42648"/>
                <a:gd name="connsiteY7" fmla="*/ 3025 h 132039"/>
                <a:gd name="connsiteX8" fmla="*/ 22570 w 42648"/>
                <a:gd name="connsiteY8" fmla="*/ 250 h 132039"/>
                <a:gd name="connsiteX9" fmla="*/ 30306 w 42648"/>
                <a:gd name="connsiteY9" fmla="*/ 44660 h 132039"/>
                <a:gd name="connsiteX10" fmla="*/ 30306 w 42648"/>
                <a:gd name="connsiteY10" fmla="*/ 113059 h 132039"/>
                <a:gd name="connsiteX11" fmla="*/ 31496 w 42648"/>
                <a:gd name="connsiteY11" fmla="*/ 123765 h 132039"/>
                <a:gd name="connsiteX12" fmla="*/ 34868 w 42648"/>
                <a:gd name="connsiteY12" fmla="*/ 127730 h 132039"/>
                <a:gd name="connsiteX13" fmla="*/ 43200 w 42648"/>
                <a:gd name="connsiteY13" fmla="*/ 128919 h 132039"/>
                <a:gd name="connsiteX14" fmla="*/ 43200 w 42648"/>
                <a:gd name="connsiteY14" fmla="*/ 132290 h 132039"/>
                <a:gd name="connsiteX15" fmla="*/ 1940 w 42648"/>
                <a:gd name="connsiteY15" fmla="*/ 132290 h 132039"/>
                <a:gd name="connsiteX16" fmla="*/ 1940 w 42648"/>
                <a:gd name="connsiteY16" fmla="*/ 128919 h 132039"/>
                <a:gd name="connsiteX17" fmla="*/ 10271 w 42648"/>
                <a:gd name="connsiteY17" fmla="*/ 127730 h 132039"/>
                <a:gd name="connsiteX18" fmla="*/ 13643 w 42648"/>
                <a:gd name="connsiteY18" fmla="*/ 123765 h 132039"/>
                <a:gd name="connsiteX19" fmla="*/ 14834 w 42648"/>
                <a:gd name="connsiteY19" fmla="*/ 113059 h 132039"/>
                <a:gd name="connsiteX20" fmla="*/ 14834 w 42648"/>
                <a:gd name="connsiteY20" fmla="*/ 80346 h 132039"/>
                <a:gd name="connsiteX21" fmla="*/ 14040 w 42648"/>
                <a:gd name="connsiteY21" fmla="*/ 62305 h 132039"/>
                <a:gd name="connsiteX22" fmla="*/ 12057 w 42648"/>
                <a:gd name="connsiteY22" fmla="*/ 58339 h 132039"/>
                <a:gd name="connsiteX23" fmla="*/ 8089 w 42648"/>
                <a:gd name="connsiteY23" fmla="*/ 57150 h 132039"/>
                <a:gd name="connsiteX24" fmla="*/ 1940 w 42648"/>
                <a:gd name="connsiteY24" fmla="*/ 58538 h 132039"/>
                <a:gd name="connsiteX25" fmla="*/ 552 w 42648"/>
                <a:gd name="connsiteY25" fmla="*/ 55167 h 132039"/>
                <a:gd name="connsiteX26" fmla="*/ 26140 w 42648"/>
                <a:gd name="connsiteY26" fmla="*/ 44660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570" y="250"/>
                  </a:moveTo>
                  <a:cubicBezTo>
                    <a:pt x="25198" y="250"/>
                    <a:pt x="27380" y="1192"/>
                    <a:pt x="29116" y="3025"/>
                  </a:cubicBezTo>
                  <a:cubicBezTo>
                    <a:pt x="30951" y="4908"/>
                    <a:pt x="31893" y="7090"/>
                    <a:pt x="31893" y="9568"/>
                  </a:cubicBezTo>
                  <a:cubicBezTo>
                    <a:pt x="31893" y="12244"/>
                    <a:pt x="30951" y="14475"/>
                    <a:pt x="29116" y="16309"/>
                  </a:cubicBezTo>
                  <a:cubicBezTo>
                    <a:pt x="27380" y="18192"/>
                    <a:pt x="25198" y="19084"/>
                    <a:pt x="22570" y="19084"/>
                  </a:cubicBezTo>
                  <a:cubicBezTo>
                    <a:pt x="19892" y="19084"/>
                    <a:pt x="17660" y="18192"/>
                    <a:pt x="15825" y="16309"/>
                  </a:cubicBezTo>
                  <a:cubicBezTo>
                    <a:pt x="13941" y="14475"/>
                    <a:pt x="13048" y="12244"/>
                    <a:pt x="13048" y="9568"/>
                  </a:cubicBezTo>
                  <a:cubicBezTo>
                    <a:pt x="13048" y="7090"/>
                    <a:pt x="13941" y="4908"/>
                    <a:pt x="15825" y="3025"/>
                  </a:cubicBezTo>
                  <a:cubicBezTo>
                    <a:pt x="17660" y="1192"/>
                    <a:pt x="19892" y="250"/>
                    <a:pt x="22570" y="250"/>
                  </a:cubicBezTo>
                  <a:close/>
                  <a:moveTo>
                    <a:pt x="30306" y="44660"/>
                  </a:moveTo>
                  <a:lnTo>
                    <a:pt x="30306" y="113059"/>
                  </a:lnTo>
                  <a:cubicBezTo>
                    <a:pt x="30306" y="118362"/>
                    <a:pt x="30703" y="121931"/>
                    <a:pt x="31496" y="123765"/>
                  </a:cubicBezTo>
                  <a:cubicBezTo>
                    <a:pt x="32290" y="125499"/>
                    <a:pt x="33381" y="126838"/>
                    <a:pt x="34868" y="127730"/>
                  </a:cubicBezTo>
                  <a:cubicBezTo>
                    <a:pt x="36455" y="128523"/>
                    <a:pt x="39232" y="128919"/>
                    <a:pt x="43200" y="128919"/>
                  </a:cubicBezTo>
                  <a:lnTo>
                    <a:pt x="43200" y="132290"/>
                  </a:lnTo>
                  <a:lnTo>
                    <a:pt x="1940" y="132290"/>
                  </a:lnTo>
                  <a:lnTo>
                    <a:pt x="1940" y="128919"/>
                  </a:lnTo>
                  <a:cubicBezTo>
                    <a:pt x="6006" y="128919"/>
                    <a:pt x="8784" y="128523"/>
                    <a:pt x="10271" y="127730"/>
                  </a:cubicBezTo>
                  <a:cubicBezTo>
                    <a:pt x="11709" y="126937"/>
                    <a:pt x="12850" y="125648"/>
                    <a:pt x="13643" y="123765"/>
                  </a:cubicBezTo>
                  <a:cubicBezTo>
                    <a:pt x="14437" y="121931"/>
                    <a:pt x="14834" y="118362"/>
                    <a:pt x="14834" y="113059"/>
                  </a:cubicBezTo>
                  <a:lnTo>
                    <a:pt x="14834" y="80346"/>
                  </a:lnTo>
                  <a:cubicBezTo>
                    <a:pt x="14834" y="71127"/>
                    <a:pt x="14536" y="65080"/>
                    <a:pt x="14040" y="62305"/>
                  </a:cubicBezTo>
                  <a:cubicBezTo>
                    <a:pt x="13643" y="60322"/>
                    <a:pt x="12949" y="59033"/>
                    <a:pt x="12057" y="58339"/>
                  </a:cubicBezTo>
                  <a:cubicBezTo>
                    <a:pt x="11114" y="57546"/>
                    <a:pt x="9775" y="57150"/>
                    <a:pt x="8089" y="57150"/>
                  </a:cubicBezTo>
                  <a:cubicBezTo>
                    <a:pt x="6354" y="57150"/>
                    <a:pt x="4320" y="57646"/>
                    <a:pt x="1940" y="58538"/>
                  </a:cubicBezTo>
                  <a:lnTo>
                    <a:pt x="552" y="55167"/>
                  </a:lnTo>
                  <a:lnTo>
                    <a:pt x="26140" y="4466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64227ED7-43FE-64A1-4E75-F900EF0C8574}"/>
                </a:ext>
              </a:extLst>
            </p:cNvPr>
            <p:cNvSpPr/>
            <p:nvPr/>
          </p:nvSpPr>
          <p:spPr>
            <a:xfrm>
              <a:off x="7176318" y="4444573"/>
              <a:ext cx="93032" cy="87630"/>
            </a:xfrm>
            <a:custGeom>
              <a:avLst/>
              <a:gdLst>
                <a:gd name="connsiteX0" fmla="*/ 30112 w 93032"/>
                <a:gd name="connsiteY0" fmla="*/ 18292 h 87630"/>
                <a:gd name="connsiteX1" fmla="*/ 58676 w 93032"/>
                <a:gd name="connsiteY1" fmla="*/ 250 h 87630"/>
                <a:gd name="connsiteX2" fmla="*/ 70578 w 93032"/>
                <a:gd name="connsiteY2" fmla="*/ 3819 h 87630"/>
                <a:gd name="connsiteX3" fmla="*/ 78512 w 93032"/>
                <a:gd name="connsiteY3" fmla="*/ 15318 h 87630"/>
                <a:gd name="connsiteX4" fmla="*/ 80694 w 93032"/>
                <a:gd name="connsiteY4" fmla="*/ 32368 h 87630"/>
                <a:gd name="connsiteX5" fmla="*/ 80694 w 93032"/>
                <a:gd name="connsiteY5" fmla="*/ 68650 h 87630"/>
                <a:gd name="connsiteX6" fmla="*/ 81884 w 93032"/>
                <a:gd name="connsiteY6" fmla="*/ 79554 h 87630"/>
                <a:gd name="connsiteX7" fmla="*/ 85058 w 93032"/>
                <a:gd name="connsiteY7" fmla="*/ 83321 h 87630"/>
                <a:gd name="connsiteX8" fmla="*/ 93588 w 93032"/>
                <a:gd name="connsiteY8" fmla="*/ 84510 h 87630"/>
                <a:gd name="connsiteX9" fmla="*/ 93588 w 93032"/>
                <a:gd name="connsiteY9" fmla="*/ 87881 h 87630"/>
                <a:gd name="connsiteX10" fmla="*/ 51535 w 93032"/>
                <a:gd name="connsiteY10" fmla="*/ 87881 h 87630"/>
                <a:gd name="connsiteX11" fmla="*/ 51535 w 93032"/>
                <a:gd name="connsiteY11" fmla="*/ 84510 h 87630"/>
                <a:gd name="connsiteX12" fmla="*/ 53320 w 93032"/>
                <a:gd name="connsiteY12" fmla="*/ 84510 h 87630"/>
                <a:gd name="connsiteX13" fmla="*/ 61651 w 93032"/>
                <a:gd name="connsiteY13" fmla="*/ 82726 h 87630"/>
                <a:gd name="connsiteX14" fmla="*/ 65024 w 93032"/>
                <a:gd name="connsiteY14" fmla="*/ 77373 h 87630"/>
                <a:gd name="connsiteX15" fmla="*/ 65222 w 93032"/>
                <a:gd name="connsiteY15" fmla="*/ 68650 h 87630"/>
                <a:gd name="connsiteX16" fmla="*/ 65222 w 93032"/>
                <a:gd name="connsiteY16" fmla="*/ 33756 h 87630"/>
                <a:gd name="connsiteX17" fmla="*/ 62246 w 93032"/>
                <a:gd name="connsiteY17" fmla="*/ 17102 h 87630"/>
                <a:gd name="connsiteX18" fmla="*/ 52130 w 93032"/>
                <a:gd name="connsiteY18" fmla="*/ 11749 h 87630"/>
                <a:gd name="connsiteX19" fmla="*/ 30112 w 93032"/>
                <a:gd name="connsiteY19" fmla="*/ 23843 h 87630"/>
                <a:gd name="connsiteX20" fmla="*/ 30112 w 93032"/>
                <a:gd name="connsiteY20" fmla="*/ 68650 h 87630"/>
                <a:gd name="connsiteX21" fmla="*/ 31104 w 93032"/>
                <a:gd name="connsiteY21" fmla="*/ 79355 h 87630"/>
                <a:gd name="connsiteX22" fmla="*/ 34674 w 93032"/>
                <a:gd name="connsiteY22" fmla="*/ 83321 h 87630"/>
                <a:gd name="connsiteX23" fmla="*/ 43997 w 93032"/>
                <a:gd name="connsiteY23" fmla="*/ 84510 h 87630"/>
                <a:gd name="connsiteX24" fmla="*/ 43997 w 93032"/>
                <a:gd name="connsiteY24" fmla="*/ 87881 h 87630"/>
                <a:gd name="connsiteX25" fmla="*/ 1944 w 93032"/>
                <a:gd name="connsiteY25" fmla="*/ 87881 h 87630"/>
                <a:gd name="connsiteX26" fmla="*/ 1944 w 93032"/>
                <a:gd name="connsiteY26" fmla="*/ 84510 h 87630"/>
                <a:gd name="connsiteX27" fmla="*/ 3729 w 93032"/>
                <a:gd name="connsiteY27" fmla="*/ 84510 h 87630"/>
                <a:gd name="connsiteX28" fmla="*/ 12457 w 93032"/>
                <a:gd name="connsiteY28" fmla="*/ 81338 h 87630"/>
                <a:gd name="connsiteX29" fmla="*/ 14838 w 93032"/>
                <a:gd name="connsiteY29" fmla="*/ 68650 h 87630"/>
                <a:gd name="connsiteX30" fmla="*/ 14838 w 93032"/>
                <a:gd name="connsiteY30" fmla="*/ 37126 h 87630"/>
                <a:gd name="connsiteX31" fmla="*/ 14044 w 93032"/>
                <a:gd name="connsiteY31" fmla="*/ 18490 h 87630"/>
                <a:gd name="connsiteX32" fmla="*/ 11862 w 93032"/>
                <a:gd name="connsiteY32" fmla="*/ 13930 h 87630"/>
                <a:gd name="connsiteX33" fmla="*/ 8093 w 93032"/>
                <a:gd name="connsiteY33" fmla="*/ 12741 h 87630"/>
                <a:gd name="connsiteX34" fmla="*/ 1944 w 93032"/>
                <a:gd name="connsiteY34" fmla="*/ 14128 h 87630"/>
                <a:gd name="connsiteX35" fmla="*/ 556 w 93032"/>
                <a:gd name="connsiteY35" fmla="*/ 10758 h 87630"/>
                <a:gd name="connsiteX36" fmla="*/ 26145 w 93032"/>
                <a:gd name="connsiteY36" fmla="*/ 250 h 87630"/>
                <a:gd name="connsiteX37" fmla="*/ 30112 w 93032"/>
                <a:gd name="connsiteY37" fmla="*/ 250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30112" y="18292"/>
                  </a:moveTo>
                  <a:cubicBezTo>
                    <a:pt x="40030" y="6297"/>
                    <a:pt x="49551" y="250"/>
                    <a:pt x="58676" y="250"/>
                  </a:cubicBezTo>
                  <a:cubicBezTo>
                    <a:pt x="63288" y="250"/>
                    <a:pt x="67255" y="1440"/>
                    <a:pt x="70578" y="3819"/>
                  </a:cubicBezTo>
                  <a:cubicBezTo>
                    <a:pt x="73851" y="6198"/>
                    <a:pt x="76529" y="10064"/>
                    <a:pt x="78512" y="15318"/>
                  </a:cubicBezTo>
                  <a:cubicBezTo>
                    <a:pt x="79950" y="19035"/>
                    <a:pt x="80694" y="24735"/>
                    <a:pt x="80694" y="32368"/>
                  </a:cubicBezTo>
                  <a:lnTo>
                    <a:pt x="80694" y="68650"/>
                  </a:lnTo>
                  <a:cubicBezTo>
                    <a:pt x="80694" y="74102"/>
                    <a:pt x="81091" y="77720"/>
                    <a:pt x="81884" y="79554"/>
                  </a:cubicBezTo>
                  <a:cubicBezTo>
                    <a:pt x="82529" y="81140"/>
                    <a:pt x="83570" y="82428"/>
                    <a:pt x="85058" y="83321"/>
                  </a:cubicBezTo>
                  <a:cubicBezTo>
                    <a:pt x="86645" y="84114"/>
                    <a:pt x="89472" y="84510"/>
                    <a:pt x="93588" y="84510"/>
                  </a:cubicBezTo>
                  <a:lnTo>
                    <a:pt x="93588" y="87881"/>
                  </a:lnTo>
                  <a:lnTo>
                    <a:pt x="51535" y="87881"/>
                  </a:lnTo>
                  <a:lnTo>
                    <a:pt x="51535" y="84510"/>
                  </a:lnTo>
                  <a:lnTo>
                    <a:pt x="53320" y="84510"/>
                  </a:lnTo>
                  <a:cubicBezTo>
                    <a:pt x="57287" y="84510"/>
                    <a:pt x="60065" y="83915"/>
                    <a:pt x="61651" y="82726"/>
                  </a:cubicBezTo>
                  <a:cubicBezTo>
                    <a:pt x="63238" y="81536"/>
                    <a:pt x="64329" y="79752"/>
                    <a:pt x="65024" y="77373"/>
                  </a:cubicBezTo>
                  <a:cubicBezTo>
                    <a:pt x="65123" y="76481"/>
                    <a:pt x="65222" y="73556"/>
                    <a:pt x="65222" y="68650"/>
                  </a:cubicBezTo>
                  <a:lnTo>
                    <a:pt x="65222" y="33756"/>
                  </a:lnTo>
                  <a:cubicBezTo>
                    <a:pt x="65222" y="26123"/>
                    <a:pt x="64230" y="20572"/>
                    <a:pt x="62246" y="17102"/>
                  </a:cubicBezTo>
                  <a:cubicBezTo>
                    <a:pt x="60263" y="13534"/>
                    <a:pt x="56891" y="11749"/>
                    <a:pt x="52130" y="11749"/>
                  </a:cubicBezTo>
                  <a:cubicBezTo>
                    <a:pt x="44691" y="11749"/>
                    <a:pt x="37352" y="15814"/>
                    <a:pt x="30112" y="23843"/>
                  </a:cubicBezTo>
                  <a:lnTo>
                    <a:pt x="30112" y="68650"/>
                  </a:lnTo>
                  <a:cubicBezTo>
                    <a:pt x="30112" y="74498"/>
                    <a:pt x="30409" y="78067"/>
                    <a:pt x="31104" y="79355"/>
                  </a:cubicBezTo>
                  <a:cubicBezTo>
                    <a:pt x="31996" y="81090"/>
                    <a:pt x="33186" y="82428"/>
                    <a:pt x="34674" y="83321"/>
                  </a:cubicBezTo>
                  <a:cubicBezTo>
                    <a:pt x="36261" y="84114"/>
                    <a:pt x="39336" y="84510"/>
                    <a:pt x="43997" y="84510"/>
                  </a:cubicBezTo>
                  <a:lnTo>
                    <a:pt x="43997" y="87881"/>
                  </a:lnTo>
                  <a:lnTo>
                    <a:pt x="1944" y="87881"/>
                  </a:lnTo>
                  <a:lnTo>
                    <a:pt x="1944" y="84510"/>
                  </a:lnTo>
                  <a:lnTo>
                    <a:pt x="3729" y="84510"/>
                  </a:lnTo>
                  <a:cubicBezTo>
                    <a:pt x="8093" y="84510"/>
                    <a:pt x="10970" y="83469"/>
                    <a:pt x="12457" y="81338"/>
                  </a:cubicBezTo>
                  <a:cubicBezTo>
                    <a:pt x="14044" y="79108"/>
                    <a:pt x="14838" y="74895"/>
                    <a:pt x="14838" y="68650"/>
                  </a:cubicBezTo>
                  <a:lnTo>
                    <a:pt x="14838" y="37126"/>
                  </a:lnTo>
                  <a:cubicBezTo>
                    <a:pt x="14838" y="26966"/>
                    <a:pt x="14540" y="20770"/>
                    <a:pt x="14044" y="18490"/>
                  </a:cubicBezTo>
                  <a:cubicBezTo>
                    <a:pt x="13648" y="16260"/>
                    <a:pt x="12904" y="14723"/>
                    <a:pt x="11862" y="13930"/>
                  </a:cubicBezTo>
                  <a:cubicBezTo>
                    <a:pt x="10920" y="13137"/>
                    <a:pt x="9680" y="12741"/>
                    <a:pt x="8093" y="12741"/>
                  </a:cubicBezTo>
                  <a:cubicBezTo>
                    <a:pt x="6358" y="12741"/>
                    <a:pt x="4325" y="13236"/>
                    <a:pt x="1944" y="14128"/>
                  </a:cubicBezTo>
                  <a:lnTo>
                    <a:pt x="556" y="10758"/>
                  </a:lnTo>
                  <a:lnTo>
                    <a:pt x="26145" y="250"/>
                  </a:lnTo>
                  <a:lnTo>
                    <a:pt x="30112" y="25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F6E4C889-BAD6-7170-D80D-03EFC8806953}"/>
                </a:ext>
              </a:extLst>
            </p:cNvPr>
            <p:cNvSpPr/>
            <p:nvPr/>
          </p:nvSpPr>
          <p:spPr>
            <a:xfrm>
              <a:off x="7277010" y="4444573"/>
              <a:ext cx="77361" cy="89414"/>
            </a:xfrm>
            <a:custGeom>
              <a:avLst/>
              <a:gdLst>
                <a:gd name="connsiteX0" fmla="*/ 47972 w 77361"/>
                <a:gd name="connsiteY0" fmla="*/ 75589 h 89414"/>
                <a:gd name="connsiteX1" fmla="*/ 31508 w 77361"/>
                <a:gd name="connsiteY1" fmla="*/ 87286 h 89414"/>
                <a:gd name="connsiteX2" fmla="*/ 20796 w 77361"/>
                <a:gd name="connsiteY2" fmla="*/ 89665 h 89414"/>
                <a:gd name="connsiteX3" fmla="*/ 6316 w 77361"/>
                <a:gd name="connsiteY3" fmla="*/ 83717 h 89414"/>
                <a:gd name="connsiteX4" fmla="*/ 563 w 77361"/>
                <a:gd name="connsiteY4" fmla="*/ 67658 h 89414"/>
                <a:gd name="connsiteX5" fmla="*/ 3340 w 77361"/>
                <a:gd name="connsiteY5" fmla="*/ 56952 h 89414"/>
                <a:gd name="connsiteX6" fmla="*/ 16432 w 77361"/>
                <a:gd name="connsiteY6" fmla="*/ 45057 h 89414"/>
                <a:gd name="connsiteX7" fmla="*/ 47972 w 77361"/>
                <a:gd name="connsiteY7" fmla="*/ 31575 h 89414"/>
                <a:gd name="connsiteX8" fmla="*/ 47972 w 77361"/>
                <a:gd name="connsiteY8" fmla="*/ 28205 h 89414"/>
                <a:gd name="connsiteX9" fmla="*/ 43806 w 77361"/>
                <a:gd name="connsiteY9" fmla="*/ 10758 h 89414"/>
                <a:gd name="connsiteX10" fmla="*/ 32103 w 77361"/>
                <a:gd name="connsiteY10" fmla="*/ 6000 h 89414"/>
                <a:gd name="connsiteX11" fmla="*/ 22978 w 77361"/>
                <a:gd name="connsiteY11" fmla="*/ 9172 h 89414"/>
                <a:gd name="connsiteX12" fmla="*/ 19408 w 77361"/>
                <a:gd name="connsiteY12" fmla="*/ 16309 h 89414"/>
                <a:gd name="connsiteX13" fmla="*/ 19606 w 77361"/>
                <a:gd name="connsiteY13" fmla="*/ 21861 h 89414"/>
                <a:gd name="connsiteX14" fmla="*/ 17424 w 77361"/>
                <a:gd name="connsiteY14" fmla="*/ 28403 h 89414"/>
                <a:gd name="connsiteX15" fmla="*/ 11671 w 77361"/>
                <a:gd name="connsiteY15" fmla="*/ 30782 h 89414"/>
                <a:gd name="connsiteX16" fmla="*/ 6117 w 77361"/>
                <a:gd name="connsiteY16" fmla="*/ 28403 h 89414"/>
                <a:gd name="connsiteX17" fmla="*/ 3935 w 77361"/>
                <a:gd name="connsiteY17" fmla="*/ 21662 h 89414"/>
                <a:gd name="connsiteX18" fmla="*/ 12068 w 77361"/>
                <a:gd name="connsiteY18" fmla="*/ 6991 h 89414"/>
                <a:gd name="connsiteX19" fmla="*/ 34880 w 77361"/>
                <a:gd name="connsiteY19" fmla="*/ 250 h 89414"/>
                <a:gd name="connsiteX20" fmla="*/ 53526 w 77361"/>
                <a:gd name="connsiteY20" fmla="*/ 4215 h 89414"/>
                <a:gd name="connsiteX21" fmla="*/ 61659 w 77361"/>
                <a:gd name="connsiteY21" fmla="*/ 13137 h 89414"/>
                <a:gd name="connsiteX22" fmla="*/ 63246 w 77361"/>
                <a:gd name="connsiteY22" fmla="*/ 29394 h 89414"/>
                <a:gd name="connsiteX23" fmla="*/ 63246 w 77361"/>
                <a:gd name="connsiteY23" fmla="*/ 58340 h 89414"/>
                <a:gd name="connsiteX24" fmla="*/ 63643 w 77361"/>
                <a:gd name="connsiteY24" fmla="*/ 73209 h 89414"/>
                <a:gd name="connsiteX25" fmla="*/ 65229 w 77361"/>
                <a:gd name="connsiteY25" fmla="*/ 76976 h 89414"/>
                <a:gd name="connsiteX26" fmla="*/ 67808 w 77361"/>
                <a:gd name="connsiteY26" fmla="*/ 77769 h 89414"/>
                <a:gd name="connsiteX27" fmla="*/ 70387 w 77361"/>
                <a:gd name="connsiteY27" fmla="*/ 77175 h 89414"/>
                <a:gd name="connsiteX28" fmla="*/ 77925 w 77361"/>
                <a:gd name="connsiteY28" fmla="*/ 70434 h 89414"/>
                <a:gd name="connsiteX29" fmla="*/ 77925 w 77361"/>
                <a:gd name="connsiteY29" fmla="*/ 75589 h 89414"/>
                <a:gd name="connsiteX30" fmla="*/ 58088 w 77361"/>
                <a:gd name="connsiteY30" fmla="*/ 89467 h 89414"/>
                <a:gd name="connsiteX31" fmla="*/ 50749 w 77361"/>
                <a:gd name="connsiteY31" fmla="*/ 86493 h 89414"/>
                <a:gd name="connsiteX32" fmla="*/ 47972 w 77361"/>
                <a:gd name="connsiteY32" fmla="*/ 75589 h 89414"/>
                <a:gd name="connsiteX33" fmla="*/ 47972 w 77361"/>
                <a:gd name="connsiteY33" fmla="*/ 69641 h 89414"/>
                <a:gd name="connsiteX34" fmla="*/ 47972 w 77361"/>
                <a:gd name="connsiteY34" fmla="*/ 37126 h 89414"/>
                <a:gd name="connsiteX35" fmla="*/ 29921 w 77361"/>
                <a:gd name="connsiteY35" fmla="*/ 45057 h 89414"/>
                <a:gd name="connsiteX36" fmla="*/ 19408 w 77361"/>
                <a:gd name="connsiteY36" fmla="*/ 53780 h 89414"/>
                <a:gd name="connsiteX37" fmla="*/ 16234 w 77361"/>
                <a:gd name="connsiteY37" fmla="*/ 63296 h 89414"/>
                <a:gd name="connsiteX38" fmla="*/ 20201 w 77361"/>
                <a:gd name="connsiteY38" fmla="*/ 74597 h 89414"/>
                <a:gd name="connsiteX39" fmla="*/ 29326 w 77361"/>
                <a:gd name="connsiteY39" fmla="*/ 78959 h 89414"/>
                <a:gd name="connsiteX40" fmla="*/ 47972 w 77361"/>
                <a:gd name="connsiteY40" fmla="*/ 69641 h 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361" h="89414">
                  <a:moveTo>
                    <a:pt x="47972" y="75589"/>
                  </a:moveTo>
                  <a:cubicBezTo>
                    <a:pt x="39244" y="82329"/>
                    <a:pt x="33739" y="86245"/>
                    <a:pt x="31508" y="87286"/>
                  </a:cubicBezTo>
                  <a:cubicBezTo>
                    <a:pt x="28185" y="88872"/>
                    <a:pt x="24615" y="89665"/>
                    <a:pt x="20796" y="89665"/>
                  </a:cubicBezTo>
                  <a:cubicBezTo>
                    <a:pt x="14944" y="89665"/>
                    <a:pt x="10134" y="87682"/>
                    <a:pt x="6316" y="83717"/>
                  </a:cubicBezTo>
                  <a:cubicBezTo>
                    <a:pt x="2448" y="79653"/>
                    <a:pt x="563" y="74300"/>
                    <a:pt x="563" y="67658"/>
                  </a:cubicBezTo>
                  <a:cubicBezTo>
                    <a:pt x="563" y="63594"/>
                    <a:pt x="1456" y="60025"/>
                    <a:pt x="3340" y="56952"/>
                  </a:cubicBezTo>
                  <a:cubicBezTo>
                    <a:pt x="5820" y="52739"/>
                    <a:pt x="10184" y="48774"/>
                    <a:pt x="16432" y="45057"/>
                  </a:cubicBezTo>
                  <a:cubicBezTo>
                    <a:pt x="22780" y="41389"/>
                    <a:pt x="33293" y="36879"/>
                    <a:pt x="47972" y="31575"/>
                  </a:cubicBezTo>
                  <a:lnTo>
                    <a:pt x="47972" y="28205"/>
                  </a:lnTo>
                  <a:cubicBezTo>
                    <a:pt x="47972" y="19779"/>
                    <a:pt x="46583" y="13930"/>
                    <a:pt x="43806" y="10758"/>
                  </a:cubicBezTo>
                  <a:cubicBezTo>
                    <a:pt x="41128" y="7586"/>
                    <a:pt x="37260" y="6000"/>
                    <a:pt x="32103" y="6000"/>
                  </a:cubicBezTo>
                  <a:cubicBezTo>
                    <a:pt x="28235" y="6000"/>
                    <a:pt x="25210" y="7090"/>
                    <a:pt x="22978" y="9172"/>
                  </a:cubicBezTo>
                  <a:cubicBezTo>
                    <a:pt x="20598" y="11303"/>
                    <a:pt x="19408" y="13682"/>
                    <a:pt x="19408" y="16309"/>
                  </a:cubicBezTo>
                  <a:lnTo>
                    <a:pt x="19606" y="21861"/>
                  </a:lnTo>
                  <a:cubicBezTo>
                    <a:pt x="19606" y="24636"/>
                    <a:pt x="18862" y="26817"/>
                    <a:pt x="17424" y="28403"/>
                  </a:cubicBezTo>
                  <a:cubicBezTo>
                    <a:pt x="15936" y="29989"/>
                    <a:pt x="14052" y="30782"/>
                    <a:pt x="11671" y="30782"/>
                  </a:cubicBezTo>
                  <a:cubicBezTo>
                    <a:pt x="9390" y="30782"/>
                    <a:pt x="7555" y="29989"/>
                    <a:pt x="6117" y="28403"/>
                  </a:cubicBezTo>
                  <a:cubicBezTo>
                    <a:pt x="4630" y="26718"/>
                    <a:pt x="3935" y="24438"/>
                    <a:pt x="3935" y="21662"/>
                  </a:cubicBezTo>
                  <a:cubicBezTo>
                    <a:pt x="3935" y="16408"/>
                    <a:pt x="6613" y="11501"/>
                    <a:pt x="12068" y="6991"/>
                  </a:cubicBezTo>
                  <a:cubicBezTo>
                    <a:pt x="17474" y="2530"/>
                    <a:pt x="25061" y="250"/>
                    <a:pt x="34880" y="250"/>
                  </a:cubicBezTo>
                  <a:cubicBezTo>
                    <a:pt x="42517" y="250"/>
                    <a:pt x="48765" y="1589"/>
                    <a:pt x="53526" y="4215"/>
                  </a:cubicBezTo>
                  <a:cubicBezTo>
                    <a:pt x="57196" y="6099"/>
                    <a:pt x="59923" y="9073"/>
                    <a:pt x="61659" y="13137"/>
                  </a:cubicBezTo>
                  <a:cubicBezTo>
                    <a:pt x="62700" y="15814"/>
                    <a:pt x="63246" y="21216"/>
                    <a:pt x="63246" y="29394"/>
                  </a:cubicBezTo>
                  <a:lnTo>
                    <a:pt x="63246" y="58340"/>
                  </a:lnTo>
                  <a:cubicBezTo>
                    <a:pt x="63246" y="66419"/>
                    <a:pt x="63345" y="71376"/>
                    <a:pt x="63643" y="73209"/>
                  </a:cubicBezTo>
                  <a:cubicBezTo>
                    <a:pt x="64039" y="75093"/>
                    <a:pt x="64535" y="76332"/>
                    <a:pt x="65229" y="76976"/>
                  </a:cubicBezTo>
                  <a:cubicBezTo>
                    <a:pt x="66023" y="77522"/>
                    <a:pt x="66866" y="77769"/>
                    <a:pt x="67808" y="77769"/>
                  </a:cubicBezTo>
                  <a:cubicBezTo>
                    <a:pt x="68701" y="77769"/>
                    <a:pt x="69593" y="77571"/>
                    <a:pt x="70387" y="77175"/>
                  </a:cubicBezTo>
                  <a:cubicBezTo>
                    <a:pt x="71676" y="76382"/>
                    <a:pt x="74205" y="74151"/>
                    <a:pt x="77925" y="70434"/>
                  </a:cubicBezTo>
                  <a:lnTo>
                    <a:pt x="77925" y="75589"/>
                  </a:lnTo>
                  <a:cubicBezTo>
                    <a:pt x="70883" y="84857"/>
                    <a:pt x="64287" y="89467"/>
                    <a:pt x="58088" y="89467"/>
                  </a:cubicBezTo>
                  <a:cubicBezTo>
                    <a:pt x="55014" y="89467"/>
                    <a:pt x="52584" y="88475"/>
                    <a:pt x="50749" y="86493"/>
                  </a:cubicBezTo>
                  <a:cubicBezTo>
                    <a:pt x="48865" y="84411"/>
                    <a:pt x="47972" y="80743"/>
                    <a:pt x="47972" y="75589"/>
                  </a:cubicBezTo>
                  <a:close/>
                  <a:moveTo>
                    <a:pt x="47972" y="69641"/>
                  </a:moveTo>
                  <a:lnTo>
                    <a:pt x="47972" y="37126"/>
                  </a:lnTo>
                  <a:cubicBezTo>
                    <a:pt x="38550" y="40844"/>
                    <a:pt x="32549" y="43471"/>
                    <a:pt x="29921" y="45057"/>
                  </a:cubicBezTo>
                  <a:cubicBezTo>
                    <a:pt x="25011" y="47832"/>
                    <a:pt x="21490" y="50757"/>
                    <a:pt x="19408" y="53780"/>
                  </a:cubicBezTo>
                  <a:cubicBezTo>
                    <a:pt x="17275" y="56704"/>
                    <a:pt x="16234" y="59877"/>
                    <a:pt x="16234" y="63296"/>
                  </a:cubicBezTo>
                  <a:cubicBezTo>
                    <a:pt x="16234" y="67807"/>
                    <a:pt x="17523" y="71574"/>
                    <a:pt x="20201" y="74597"/>
                  </a:cubicBezTo>
                  <a:cubicBezTo>
                    <a:pt x="22829" y="77522"/>
                    <a:pt x="25854" y="78959"/>
                    <a:pt x="29326" y="78959"/>
                  </a:cubicBezTo>
                  <a:cubicBezTo>
                    <a:pt x="34087" y="78959"/>
                    <a:pt x="40285" y="75886"/>
                    <a:pt x="47972" y="6964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A90DEC77-A0DE-A2E7-8D16-D37507A479F6}"/>
                </a:ext>
              </a:extLst>
            </p:cNvPr>
            <p:cNvSpPr/>
            <p:nvPr/>
          </p:nvSpPr>
          <p:spPr>
            <a:xfrm>
              <a:off x="7356512" y="4419196"/>
              <a:ext cx="51375" cy="114395"/>
            </a:xfrm>
            <a:custGeom>
              <a:avLst/>
              <a:gdLst>
                <a:gd name="connsiteX0" fmla="*/ 29531 w 51375"/>
                <a:gd name="connsiteY0" fmla="*/ 250 h 114395"/>
                <a:gd name="connsiteX1" fmla="*/ 29531 w 51375"/>
                <a:gd name="connsiteY1" fmla="*/ 28205 h 114395"/>
                <a:gd name="connsiteX2" fmla="*/ 49367 w 51375"/>
                <a:gd name="connsiteY2" fmla="*/ 28205 h 114395"/>
                <a:gd name="connsiteX3" fmla="*/ 49367 w 51375"/>
                <a:gd name="connsiteY3" fmla="*/ 34747 h 114395"/>
                <a:gd name="connsiteX4" fmla="*/ 29531 w 51375"/>
                <a:gd name="connsiteY4" fmla="*/ 34747 h 114395"/>
                <a:gd name="connsiteX5" fmla="*/ 29531 w 51375"/>
                <a:gd name="connsiteY5" fmla="*/ 89863 h 114395"/>
                <a:gd name="connsiteX6" fmla="*/ 31713 w 51375"/>
                <a:gd name="connsiteY6" fmla="*/ 101164 h 114395"/>
                <a:gd name="connsiteX7" fmla="*/ 37862 w 51375"/>
                <a:gd name="connsiteY7" fmla="*/ 103939 h 114395"/>
                <a:gd name="connsiteX8" fmla="*/ 43813 w 51375"/>
                <a:gd name="connsiteY8" fmla="*/ 102155 h 114395"/>
                <a:gd name="connsiteX9" fmla="*/ 48375 w 51375"/>
                <a:gd name="connsiteY9" fmla="*/ 96406 h 114395"/>
                <a:gd name="connsiteX10" fmla="*/ 51946 w 51375"/>
                <a:gd name="connsiteY10" fmla="*/ 96406 h 114395"/>
                <a:gd name="connsiteX11" fmla="*/ 42623 w 51375"/>
                <a:gd name="connsiteY11" fmla="*/ 110085 h 114395"/>
                <a:gd name="connsiteX12" fmla="*/ 30523 w 51375"/>
                <a:gd name="connsiteY12" fmla="*/ 114645 h 114395"/>
                <a:gd name="connsiteX13" fmla="*/ 21993 w 51375"/>
                <a:gd name="connsiteY13" fmla="*/ 112266 h 114395"/>
                <a:gd name="connsiteX14" fmla="*/ 16042 w 51375"/>
                <a:gd name="connsiteY14" fmla="*/ 105526 h 114395"/>
                <a:gd name="connsiteX15" fmla="*/ 14058 w 51375"/>
                <a:gd name="connsiteY15" fmla="*/ 91846 h 114395"/>
                <a:gd name="connsiteX16" fmla="*/ 14058 w 51375"/>
                <a:gd name="connsiteY16" fmla="*/ 34747 h 114395"/>
                <a:gd name="connsiteX17" fmla="*/ 570 w 51375"/>
                <a:gd name="connsiteY17" fmla="*/ 34747 h 114395"/>
                <a:gd name="connsiteX18" fmla="*/ 570 w 51375"/>
                <a:gd name="connsiteY18" fmla="*/ 31575 h 114395"/>
                <a:gd name="connsiteX19" fmla="*/ 11083 w 51375"/>
                <a:gd name="connsiteY19" fmla="*/ 24834 h 114395"/>
                <a:gd name="connsiteX20" fmla="*/ 20604 w 51375"/>
                <a:gd name="connsiteY20" fmla="*/ 13137 h 114395"/>
                <a:gd name="connsiteX21" fmla="*/ 26555 w 51375"/>
                <a:gd name="connsiteY21" fmla="*/ 250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531" y="250"/>
                  </a:moveTo>
                  <a:lnTo>
                    <a:pt x="29531" y="28205"/>
                  </a:lnTo>
                  <a:lnTo>
                    <a:pt x="49367" y="28205"/>
                  </a:lnTo>
                  <a:lnTo>
                    <a:pt x="49367" y="34747"/>
                  </a:lnTo>
                  <a:lnTo>
                    <a:pt x="29531" y="34747"/>
                  </a:lnTo>
                  <a:lnTo>
                    <a:pt x="29531" y="89863"/>
                  </a:lnTo>
                  <a:cubicBezTo>
                    <a:pt x="29531" y="95414"/>
                    <a:pt x="30225" y="99181"/>
                    <a:pt x="31713" y="101164"/>
                  </a:cubicBezTo>
                  <a:cubicBezTo>
                    <a:pt x="33300" y="103047"/>
                    <a:pt x="35333" y="103939"/>
                    <a:pt x="37862" y="103939"/>
                  </a:cubicBezTo>
                  <a:cubicBezTo>
                    <a:pt x="39945" y="103939"/>
                    <a:pt x="41929" y="103345"/>
                    <a:pt x="43813" y="102155"/>
                  </a:cubicBezTo>
                  <a:cubicBezTo>
                    <a:pt x="45796" y="100866"/>
                    <a:pt x="47284" y="98933"/>
                    <a:pt x="48375" y="96406"/>
                  </a:cubicBezTo>
                  <a:lnTo>
                    <a:pt x="51946" y="96406"/>
                  </a:lnTo>
                  <a:cubicBezTo>
                    <a:pt x="49665" y="102502"/>
                    <a:pt x="46590" y="107062"/>
                    <a:pt x="42623" y="110085"/>
                  </a:cubicBezTo>
                  <a:cubicBezTo>
                    <a:pt x="38755" y="113158"/>
                    <a:pt x="34738" y="114645"/>
                    <a:pt x="30523" y="114645"/>
                  </a:cubicBezTo>
                  <a:cubicBezTo>
                    <a:pt x="27597" y="114645"/>
                    <a:pt x="24770" y="113852"/>
                    <a:pt x="21993" y="112266"/>
                  </a:cubicBezTo>
                  <a:cubicBezTo>
                    <a:pt x="19315" y="110680"/>
                    <a:pt x="17332" y="108450"/>
                    <a:pt x="16042" y="105526"/>
                  </a:cubicBezTo>
                  <a:cubicBezTo>
                    <a:pt x="14703" y="102651"/>
                    <a:pt x="14058" y="98091"/>
                    <a:pt x="14058" y="91846"/>
                  </a:cubicBezTo>
                  <a:lnTo>
                    <a:pt x="14058" y="34747"/>
                  </a:lnTo>
                  <a:lnTo>
                    <a:pt x="570" y="34747"/>
                  </a:lnTo>
                  <a:lnTo>
                    <a:pt x="570" y="31575"/>
                  </a:lnTo>
                  <a:cubicBezTo>
                    <a:pt x="3992" y="30286"/>
                    <a:pt x="7513" y="28006"/>
                    <a:pt x="11083" y="24834"/>
                  </a:cubicBezTo>
                  <a:cubicBezTo>
                    <a:pt x="14654" y="21563"/>
                    <a:pt x="17827" y="17647"/>
                    <a:pt x="20604" y="13137"/>
                  </a:cubicBezTo>
                  <a:cubicBezTo>
                    <a:pt x="22043" y="10758"/>
                    <a:pt x="24026" y="6495"/>
                    <a:pt x="26555" y="25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63B83A57-C098-933D-7A4D-B07854A0BB1F}"/>
                </a:ext>
              </a:extLst>
            </p:cNvPr>
            <p:cNvSpPr/>
            <p:nvPr/>
          </p:nvSpPr>
          <p:spPr>
            <a:xfrm>
              <a:off x="7413156" y="4400164"/>
              <a:ext cx="42648" cy="132039"/>
            </a:xfrm>
            <a:custGeom>
              <a:avLst/>
              <a:gdLst>
                <a:gd name="connsiteX0" fmla="*/ 22592 w 42648"/>
                <a:gd name="connsiteY0" fmla="*/ 250 h 132039"/>
                <a:gd name="connsiteX1" fmla="*/ 29138 w 42648"/>
                <a:gd name="connsiteY1" fmla="*/ 3025 h 132039"/>
                <a:gd name="connsiteX2" fmla="*/ 31915 w 42648"/>
                <a:gd name="connsiteY2" fmla="*/ 9568 h 132039"/>
                <a:gd name="connsiteX3" fmla="*/ 29138 w 42648"/>
                <a:gd name="connsiteY3" fmla="*/ 16309 h 132039"/>
                <a:gd name="connsiteX4" fmla="*/ 22592 w 42648"/>
                <a:gd name="connsiteY4" fmla="*/ 19084 h 132039"/>
                <a:gd name="connsiteX5" fmla="*/ 15848 w 42648"/>
                <a:gd name="connsiteY5" fmla="*/ 16309 h 132039"/>
                <a:gd name="connsiteX6" fmla="*/ 13071 w 42648"/>
                <a:gd name="connsiteY6" fmla="*/ 9568 h 132039"/>
                <a:gd name="connsiteX7" fmla="*/ 15848 w 42648"/>
                <a:gd name="connsiteY7" fmla="*/ 3025 h 132039"/>
                <a:gd name="connsiteX8" fmla="*/ 22592 w 42648"/>
                <a:gd name="connsiteY8" fmla="*/ 250 h 132039"/>
                <a:gd name="connsiteX9" fmla="*/ 30328 w 42648"/>
                <a:gd name="connsiteY9" fmla="*/ 44660 h 132039"/>
                <a:gd name="connsiteX10" fmla="*/ 30328 w 42648"/>
                <a:gd name="connsiteY10" fmla="*/ 113059 h 132039"/>
                <a:gd name="connsiteX11" fmla="*/ 31519 w 42648"/>
                <a:gd name="connsiteY11" fmla="*/ 123765 h 132039"/>
                <a:gd name="connsiteX12" fmla="*/ 34891 w 42648"/>
                <a:gd name="connsiteY12" fmla="*/ 127730 h 132039"/>
                <a:gd name="connsiteX13" fmla="*/ 43222 w 42648"/>
                <a:gd name="connsiteY13" fmla="*/ 128919 h 132039"/>
                <a:gd name="connsiteX14" fmla="*/ 43222 w 42648"/>
                <a:gd name="connsiteY14" fmla="*/ 132290 h 132039"/>
                <a:gd name="connsiteX15" fmla="*/ 1963 w 42648"/>
                <a:gd name="connsiteY15" fmla="*/ 132290 h 132039"/>
                <a:gd name="connsiteX16" fmla="*/ 1963 w 42648"/>
                <a:gd name="connsiteY16" fmla="*/ 128919 h 132039"/>
                <a:gd name="connsiteX17" fmla="*/ 10294 w 42648"/>
                <a:gd name="connsiteY17" fmla="*/ 127730 h 132039"/>
                <a:gd name="connsiteX18" fmla="*/ 13666 w 42648"/>
                <a:gd name="connsiteY18" fmla="*/ 123765 h 132039"/>
                <a:gd name="connsiteX19" fmla="*/ 14856 w 42648"/>
                <a:gd name="connsiteY19" fmla="*/ 113059 h 132039"/>
                <a:gd name="connsiteX20" fmla="*/ 14856 w 42648"/>
                <a:gd name="connsiteY20" fmla="*/ 80346 h 132039"/>
                <a:gd name="connsiteX21" fmla="*/ 14063 w 42648"/>
                <a:gd name="connsiteY21" fmla="*/ 62305 h 132039"/>
                <a:gd name="connsiteX22" fmla="*/ 12079 w 42648"/>
                <a:gd name="connsiteY22" fmla="*/ 58339 h 132039"/>
                <a:gd name="connsiteX23" fmla="*/ 8112 w 42648"/>
                <a:gd name="connsiteY23" fmla="*/ 57150 h 132039"/>
                <a:gd name="connsiteX24" fmla="*/ 1963 w 42648"/>
                <a:gd name="connsiteY24" fmla="*/ 58538 h 132039"/>
                <a:gd name="connsiteX25" fmla="*/ 574 w 42648"/>
                <a:gd name="connsiteY25" fmla="*/ 55167 h 132039"/>
                <a:gd name="connsiteX26" fmla="*/ 26163 w 42648"/>
                <a:gd name="connsiteY26" fmla="*/ 44660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592" y="250"/>
                  </a:moveTo>
                  <a:cubicBezTo>
                    <a:pt x="25221" y="250"/>
                    <a:pt x="27403" y="1192"/>
                    <a:pt x="29138" y="3025"/>
                  </a:cubicBezTo>
                  <a:cubicBezTo>
                    <a:pt x="30973" y="4908"/>
                    <a:pt x="31915" y="7090"/>
                    <a:pt x="31915" y="9568"/>
                  </a:cubicBezTo>
                  <a:cubicBezTo>
                    <a:pt x="31915" y="12244"/>
                    <a:pt x="30973" y="14475"/>
                    <a:pt x="29138" y="16309"/>
                  </a:cubicBezTo>
                  <a:cubicBezTo>
                    <a:pt x="27403" y="18192"/>
                    <a:pt x="25221" y="19084"/>
                    <a:pt x="22592" y="19084"/>
                  </a:cubicBezTo>
                  <a:cubicBezTo>
                    <a:pt x="19914" y="19084"/>
                    <a:pt x="17683" y="18192"/>
                    <a:pt x="15848" y="16309"/>
                  </a:cubicBezTo>
                  <a:cubicBezTo>
                    <a:pt x="13964" y="14475"/>
                    <a:pt x="13071" y="12244"/>
                    <a:pt x="13071" y="9568"/>
                  </a:cubicBezTo>
                  <a:cubicBezTo>
                    <a:pt x="13071" y="7090"/>
                    <a:pt x="13964" y="4908"/>
                    <a:pt x="15848" y="3025"/>
                  </a:cubicBezTo>
                  <a:cubicBezTo>
                    <a:pt x="17683" y="1192"/>
                    <a:pt x="19914" y="250"/>
                    <a:pt x="22592" y="250"/>
                  </a:cubicBezTo>
                  <a:close/>
                  <a:moveTo>
                    <a:pt x="30328" y="44660"/>
                  </a:moveTo>
                  <a:lnTo>
                    <a:pt x="30328" y="113059"/>
                  </a:lnTo>
                  <a:cubicBezTo>
                    <a:pt x="30328" y="118362"/>
                    <a:pt x="30725" y="121931"/>
                    <a:pt x="31519" y="123765"/>
                  </a:cubicBezTo>
                  <a:cubicBezTo>
                    <a:pt x="32312" y="125499"/>
                    <a:pt x="33403" y="126838"/>
                    <a:pt x="34891" y="127730"/>
                  </a:cubicBezTo>
                  <a:cubicBezTo>
                    <a:pt x="36478" y="128523"/>
                    <a:pt x="39255" y="128919"/>
                    <a:pt x="43222" y="128919"/>
                  </a:cubicBezTo>
                  <a:lnTo>
                    <a:pt x="43222" y="132290"/>
                  </a:lnTo>
                  <a:lnTo>
                    <a:pt x="1963" y="132290"/>
                  </a:lnTo>
                  <a:lnTo>
                    <a:pt x="1963" y="128919"/>
                  </a:lnTo>
                  <a:cubicBezTo>
                    <a:pt x="6029" y="128919"/>
                    <a:pt x="8806" y="128523"/>
                    <a:pt x="10294" y="127730"/>
                  </a:cubicBezTo>
                  <a:cubicBezTo>
                    <a:pt x="11732" y="126937"/>
                    <a:pt x="12872" y="125648"/>
                    <a:pt x="13666" y="123765"/>
                  </a:cubicBezTo>
                  <a:cubicBezTo>
                    <a:pt x="14459" y="121931"/>
                    <a:pt x="14856" y="118362"/>
                    <a:pt x="14856" y="113059"/>
                  </a:cubicBezTo>
                  <a:lnTo>
                    <a:pt x="14856" y="80346"/>
                  </a:lnTo>
                  <a:cubicBezTo>
                    <a:pt x="14856" y="71127"/>
                    <a:pt x="14559" y="65080"/>
                    <a:pt x="14063" y="62305"/>
                  </a:cubicBezTo>
                  <a:cubicBezTo>
                    <a:pt x="13666" y="60322"/>
                    <a:pt x="12972" y="59033"/>
                    <a:pt x="12079" y="58339"/>
                  </a:cubicBezTo>
                  <a:cubicBezTo>
                    <a:pt x="11137" y="57546"/>
                    <a:pt x="9798" y="57150"/>
                    <a:pt x="8112" y="57150"/>
                  </a:cubicBezTo>
                  <a:cubicBezTo>
                    <a:pt x="6376" y="57150"/>
                    <a:pt x="4343" y="57646"/>
                    <a:pt x="1963" y="58538"/>
                  </a:cubicBezTo>
                  <a:lnTo>
                    <a:pt x="574" y="55167"/>
                  </a:lnTo>
                  <a:lnTo>
                    <a:pt x="26163" y="4466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C0519849-46A6-2BC9-4C06-34E4B8A48536}"/>
                </a:ext>
              </a:extLst>
            </p:cNvPr>
            <p:cNvSpPr/>
            <p:nvPr/>
          </p:nvSpPr>
          <p:spPr>
            <a:xfrm>
              <a:off x="7466813" y="4444573"/>
              <a:ext cx="82122" cy="90207"/>
            </a:xfrm>
            <a:custGeom>
              <a:avLst/>
              <a:gdLst>
                <a:gd name="connsiteX0" fmla="*/ 41838 w 82122"/>
                <a:gd name="connsiteY0" fmla="*/ 250 h 90207"/>
                <a:gd name="connsiteX1" fmla="*/ 72782 w 82122"/>
                <a:gd name="connsiteY1" fmla="*/ 14921 h 90207"/>
                <a:gd name="connsiteX2" fmla="*/ 82700 w 82122"/>
                <a:gd name="connsiteY2" fmla="*/ 43867 h 90207"/>
                <a:gd name="connsiteX3" fmla="*/ 77146 w 82122"/>
                <a:gd name="connsiteY3" fmla="*/ 66865 h 90207"/>
                <a:gd name="connsiteX4" fmla="*/ 62071 w 82122"/>
                <a:gd name="connsiteY4" fmla="*/ 84510 h 90207"/>
                <a:gd name="connsiteX5" fmla="*/ 40846 w 82122"/>
                <a:gd name="connsiteY5" fmla="*/ 90458 h 90207"/>
                <a:gd name="connsiteX6" fmla="*/ 10298 w 82122"/>
                <a:gd name="connsiteY6" fmla="*/ 75192 h 90207"/>
                <a:gd name="connsiteX7" fmla="*/ 578 w 82122"/>
                <a:gd name="connsiteY7" fmla="*/ 46246 h 90207"/>
                <a:gd name="connsiteX8" fmla="*/ 6331 w 82122"/>
                <a:gd name="connsiteY8" fmla="*/ 23050 h 90207"/>
                <a:gd name="connsiteX9" fmla="*/ 21605 w 82122"/>
                <a:gd name="connsiteY9" fmla="*/ 5802 h 90207"/>
                <a:gd name="connsiteX10" fmla="*/ 41838 w 82122"/>
                <a:gd name="connsiteY10" fmla="*/ 250 h 90207"/>
                <a:gd name="connsiteX11" fmla="*/ 38862 w 82122"/>
                <a:gd name="connsiteY11" fmla="*/ 6396 h 90207"/>
                <a:gd name="connsiteX12" fmla="*/ 28944 w 82122"/>
                <a:gd name="connsiteY12" fmla="*/ 9370 h 90207"/>
                <a:gd name="connsiteX13" fmla="*/ 20811 w 82122"/>
                <a:gd name="connsiteY13" fmla="*/ 19481 h 90207"/>
                <a:gd name="connsiteX14" fmla="*/ 17836 w 82122"/>
                <a:gd name="connsiteY14" fmla="*/ 38316 h 90207"/>
                <a:gd name="connsiteX15" fmla="*/ 25175 w 82122"/>
                <a:gd name="connsiteY15" fmla="*/ 70434 h 90207"/>
                <a:gd name="connsiteX16" fmla="*/ 44813 w 82122"/>
                <a:gd name="connsiteY16" fmla="*/ 83915 h 90207"/>
                <a:gd name="connsiteX17" fmla="*/ 59492 w 82122"/>
                <a:gd name="connsiteY17" fmla="*/ 76580 h 90207"/>
                <a:gd name="connsiteX18" fmla="*/ 65443 w 82122"/>
                <a:gd name="connsiteY18" fmla="*/ 51004 h 90207"/>
                <a:gd name="connsiteX19" fmla="*/ 55723 w 82122"/>
                <a:gd name="connsiteY19" fmla="*/ 15318 h 90207"/>
                <a:gd name="connsiteX20" fmla="*/ 38862 w 82122"/>
                <a:gd name="connsiteY20" fmla="*/ 6396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838" y="250"/>
                  </a:moveTo>
                  <a:cubicBezTo>
                    <a:pt x="54632" y="250"/>
                    <a:pt x="64947" y="5157"/>
                    <a:pt x="72782" y="14921"/>
                  </a:cubicBezTo>
                  <a:cubicBezTo>
                    <a:pt x="79378" y="23397"/>
                    <a:pt x="82700" y="33062"/>
                    <a:pt x="82700" y="43867"/>
                  </a:cubicBezTo>
                  <a:cubicBezTo>
                    <a:pt x="82700" y="51401"/>
                    <a:pt x="80816" y="59084"/>
                    <a:pt x="77146" y="66865"/>
                  </a:cubicBezTo>
                  <a:cubicBezTo>
                    <a:pt x="73576" y="74696"/>
                    <a:pt x="68517" y="80545"/>
                    <a:pt x="62071" y="84510"/>
                  </a:cubicBezTo>
                  <a:cubicBezTo>
                    <a:pt x="55723" y="88475"/>
                    <a:pt x="48632" y="90458"/>
                    <a:pt x="40846" y="90458"/>
                  </a:cubicBezTo>
                  <a:cubicBezTo>
                    <a:pt x="28002" y="90458"/>
                    <a:pt x="17836" y="85402"/>
                    <a:pt x="10298" y="75192"/>
                  </a:cubicBezTo>
                  <a:cubicBezTo>
                    <a:pt x="3802" y="66617"/>
                    <a:pt x="578" y="56952"/>
                    <a:pt x="578" y="46246"/>
                  </a:cubicBezTo>
                  <a:cubicBezTo>
                    <a:pt x="578" y="38465"/>
                    <a:pt x="2463" y="30732"/>
                    <a:pt x="6331" y="23050"/>
                  </a:cubicBezTo>
                  <a:cubicBezTo>
                    <a:pt x="10298" y="15268"/>
                    <a:pt x="15356" y="9519"/>
                    <a:pt x="21605" y="5802"/>
                  </a:cubicBezTo>
                  <a:cubicBezTo>
                    <a:pt x="27952" y="2134"/>
                    <a:pt x="34697" y="250"/>
                    <a:pt x="41838" y="250"/>
                  </a:cubicBezTo>
                  <a:close/>
                  <a:moveTo>
                    <a:pt x="38862" y="6396"/>
                  </a:moveTo>
                  <a:cubicBezTo>
                    <a:pt x="35540" y="6396"/>
                    <a:pt x="32217" y="7388"/>
                    <a:pt x="28944" y="9370"/>
                  </a:cubicBezTo>
                  <a:cubicBezTo>
                    <a:pt x="25622" y="11254"/>
                    <a:pt x="22894" y="14624"/>
                    <a:pt x="20811" y="19481"/>
                  </a:cubicBezTo>
                  <a:cubicBezTo>
                    <a:pt x="18828" y="24388"/>
                    <a:pt x="17836" y="30683"/>
                    <a:pt x="17836" y="38316"/>
                  </a:cubicBezTo>
                  <a:cubicBezTo>
                    <a:pt x="17836" y="50757"/>
                    <a:pt x="20266" y="61463"/>
                    <a:pt x="25175" y="70434"/>
                  </a:cubicBezTo>
                  <a:cubicBezTo>
                    <a:pt x="30184" y="79455"/>
                    <a:pt x="36730" y="83915"/>
                    <a:pt x="44813" y="83915"/>
                  </a:cubicBezTo>
                  <a:cubicBezTo>
                    <a:pt x="50764" y="83915"/>
                    <a:pt x="55624" y="81487"/>
                    <a:pt x="59492" y="76580"/>
                  </a:cubicBezTo>
                  <a:cubicBezTo>
                    <a:pt x="63459" y="71574"/>
                    <a:pt x="65443" y="63049"/>
                    <a:pt x="65443" y="51004"/>
                  </a:cubicBezTo>
                  <a:cubicBezTo>
                    <a:pt x="65443" y="35838"/>
                    <a:pt x="62170" y="23942"/>
                    <a:pt x="55723" y="15318"/>
                  </a:cubicBezTo>
                  <a:cubicBezTo>
                    <a:pt x="51359" y="9370"/>
                    <a:pt x="45706" y="6396"/>
                    <a:pt x="38862" y="639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B2F700DD-C378-6D5D-7B02-665F4DF9ABD3}"/>
                </a:ext>
              </a:extLst>
            </p:cNvPr>
            <p:cNvSpPr/>
            <p:nvPr/>
          </p:nvSpPr>
          <p:spPr>
            <a:xfrm>
              <a:off x="7556793" y="4444573"/>
              <a:ext cx="93032" cy="87630"/>
            </a:xfrm>
            <a:custGeom>
              <a:avLst/>
              <a:gdLst>
                <a:gd name="connsiteX0" fmla="*/ 30142 w 93032"/>
                <a:gd name="connsiteY0" fmla="*/ 18292 h 87630"/>
                <a:gd name="connsiteX1" fmla="*/ 58706 w 93032"/>
                <a:gd name="connsiteY1" fmla="*/ 250 h 87630"/>
                <a:gd name="connsiteX2" fmla="*/ 70608 w 93032"/>
                <a:gd name="connsiteY2" fmla="*/ 3819 h 87630"/>
                <a:gd name="connsiteX3" fmla="*/ 78542 w 93032"/>
                <a:gd name="connsiteY3" fmla="*/ 15318 h 87630"/>
                <a:gd name="connsiteX4" fmla="*/ 80724 w 93032"/>
                <a:gd name="connsiteY4" fmla="*/ 32368 h 87630"/>
                <a:gd name="connsiteX5" fmla="*/ 80724 w 93032"/>
                <a:gd name="connsiteY5" fmla="*/ 68650 h 87630"/>
                <a:gd name="connsiteX6" fmla="*/ 81914 w 93032"/>
                <a:gd name="connsiteY6" fmla="*/ 79554 h 87630"/>
                <a:gd name="connsiteX7" fmla="*/ 85088 w 93032"/>
                <a:gd name="connsiteY7" fmla="*/ 83321 h 87630"/>
                <a:gd name="connsiteX8" fmla="*/ 93618 w 93032"/>
                <a:gd name="connsiteY8" fmla="*/ 84510 h 87630"/>
                <a:gd name="connsiteX9" fmla="*/ 93618 w 93032"/>
                <a:gd name="connsiteY9" fmla="*/ 87881 h 87630"/>
                <a:gd name="connsiteX10" fmla="*/ 51565 w 93032"/>
                <a:gd name="connsiteY10" fmla="*/ 87881 h 87630"/>
                <a:gd name="connsiteX11" fmla="*/ 51565 w 93032"/>
                <a:gd name="connsiteY11" fmla="*/ 84510 h 87630"/>
                <a:gd name="connsiteX12" fmla="*/ 53350 w 93032"/>
                <a:gd name="connsiteY12" fmla="*/ 84510 h 87630"/>
                <a:gd name="connsiteX13" fmla="*/ 61681 w 93032"/>
                <a:gd name="connsiteY13" fmla="*/ 82726 h 87630"/>
                <a:gd name="connsiteX14" fmla="*/ 65054 w 93032"/>
                <a:gd name="connsiteY14" fmla="*/ 77373 h 87630"/>
                <a:gd name="connsiteX15" fmla="*/ 65252 w 93032"/>
                <a:gd name="connsiteY15" fmla="*/ 68650 h 87630"/>
                <a:gd name="connsiteX16" fmla="*/ 65252 w 93032"/>
                <a:gd name="connsiteY16" fmla="*/ 33756 h 87630"/>
                <a:gd name="connsiteX17" fmla="*/ 62276 w 93032"/>
                <a:gd name="connsiteY17" fmla="*/ 17102 h 87630"/>
                <a:gd name="connsiteX18" fmla="*/ 52160 w 93032"/>
                <a:gd name="connsiteY18" fmla="*/ 11749 h 87630"/>
                <a:gd name="connsiteX19" fmla="*/ 30142 w 93032"/>
                <a:gd name="connsiteY19" fmla="*/ 23843 h 87630"/>
                <a:gd name="connsiteX20" fmla="*/ 30142 w 93032"/>
                <a:gd name="connsiteY20" fmla="*/ 68650 h 87630"/>
                <a:gd name="connsiteX21" fmla="*/ 31134 w 93032"/>
                <a:gd name="connsiteY21" fmla="*/ 79355 h 87630"/>
                <a:gd name="connsiteX22" fmla="*/ 34704 w 93032"/>
                <a:gd name="connsiteY22" fmla="*/ 83321 h 87630"/>
                <a:gd name="connsiteX23" fmla="*/ 44027 w 93032"/>
                <a:gd name="connsiteY23" fmla="*/ 84510 h 87630"/>
                <a:gd name="connsiteX24" fmla="*/ 44027 w 93032"/>
                <a:gd name="connsiteY24" fmla="*/ 87881 h 87630"/>
                <a:gd name="connsiteX25" fmla="*/ 1974 w 93032"/>
                <a:gd name="connsiteY25" fmla="*/ 87881 h 87630"/>
                <a:gd name="connsiteX26" fmla="*/ 1974 w 93032"/>
                <a:gd name="connsiteY26" fmla="*/ 84510 h 87630"/>
                <a:gd name="connsiteX27" fmla="*/ 3759 w 93032"/>
                <a:gd name="connsiteY27" fmla="*/ 84510 h 87630"/>
                <a:gd name="connsiteX28" fmla="*/ 12487 w 93032"/>
                <a:gd name="connsiteY28" fmla="*/ 81338 h 87630"/>
                <a:gd name="connsiteX29" fmla="*/ 14868 w 93032"/>
                <a:gd name="connsiteY29" fmla="*/ 68650 h 87630"/>
                <a:gd name="connsiteX30" fmla="*/ 14868 w 93032"/>
                <a:gd name="connsiteY30" fmla="*/ 37126 h 87630"/>
                <a:gd name="connsiteX31" fmla="*/ 14074 w 93032"/>
                <a:gd name="connsiteY31" fmla="*/ 18490 h 87630"/>
                <a:gd name="connsiteX32" fmla="*/ 11892 w 93032"/>
                <a:gd name="connsiteY32" fmla="*/ 13930 h 87630"/>
                <a:gd name="connsiteX33" fmla="*/ 8123 w 93032"/>
                <a:gd name="connsiteY33" fmla="*/ 12741 h 87630"/>
                <a:gd name="connsiteX34" fmla="*/ 1974 w 93032"/>
                <a:gd name="connsiteY34" fmla="*/ 14128 h 87630"/>
                <a:gd name="connsiteX35" fmla="*/ 586 w 93032"/>
                <a:gd name="connsiteY35" fmla="*/ 10758 h 87630"/>
                <a:gd name="connsiteX36" fmla="*/ 26175 w 93032"/>
                <a:gd name="connsiteY36" fmla="*/ 250 h 87630"/>
                <a:gd name="connsiteX37" fmla="*/ 30142 w 93032"/>
                <a:gd name="connsiteY37" fmla="*/ 250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30142" y="18292"/>
                  </a:moveTo>
                  <a:cubicBezTo>
                    <a:pt x="40060" y="6297"/>
                    <a:pt x="49581" y="250"/>
                    <a:pt x="58706" y="250"/>
                  </a:cubicBezTo>
                  <a:cubicBezTo>
                    <a:pt x="63318" y="250"/>
                    <a:pt x="67285" y="1440"/>
                    <a:pt x="70608" y="3819"/>
                  </a:cubicBezTo>
                  <a:cubicBezTo>
                    <a:pt x="73881" y="6198"/>
                    <a:pt x="76559" y="10064"/>
                    <a:pt x="78542" y="15318"/>
                  </a:cubicBezTo>
                  <a:cubicBezTo>
                    <a:pt x="79980" y="19035"/>
                    <a:pt x="80724" y="24735"/>
                    <a:pt x="80724" y="32368"/>
                  </a:cubicBezTo>
                  <a:lnTo>
                    <a:pt x="80724" y="68650"/>
                  </a:lnTo>
                  <a:cubicBezTo>
                    <a:pt x="80724" y="74102"/>
                    <a:pt x="81121" y="77720"/>
                    <a:pt x="81914" y="79554"/>
                  </a:cubicBezTo>
                  <a:cubicBezTo>
                    <a:pt x="82559" y="81140"/>
                    <a:pt x="83600" y="82428"/>
                    <a:pt x="85088" y="83321"/>
                  </a:cubicBezTo>
                  <a:cubicBezTo>
                    <a:pt x="86675" y="84114"/>
                    <a:pt x="89502" y="84510"/>
                    <a:pt x="93618" y="84510"/>
                  </a:cubicBezTo>
                  <a:lnTo>
                    <a:pt x="93618" y="87881"/>
                  </a:lnTo>
                  <a:lnTo>
                    <a:pt x="51565" y="87881"/>
                  </a:lnTo>
                  <a:lnTo>
                    <a:pt x="51565" y="84510"/>
                  </a:lnTo>
                  <a:lnTo>
                    <a:pt x="53350" y="84510"/>
                  </a:lnTo>
                  <a:cubicBezTo>
                    <a:pt x="57317" y="84510"/>
                    <a:pt x="60094" y="83915"/>
                    <a:pt x="61681" y="82726"/>
                  </a:cubicBezTo>
                  <a:cubicBezTo>
                    <a:pt x="63268" y="81536"/>
                    <a:pt x="64359" y="79752"/>
                    <a:pt x="65054" y="77373"/>
                  </a:cubicBezTo>
                  <a:cubicBezTo>
                    <a:pt x="65153" y="76481"/>
                    <a:pt x="65252" y="73556"/>
                    <a:pt x="65252" y="68650"/>
                  </a:cubicBezTo>
                  <a:lnTo>
                    <a:pt x="65252" y="33756"/>
                  </a:lnTo>
                  <a:cubicBezTo>
                    <a:pt x="65252" y="26123"/>
                    <a:pt x="64260" y="20572"/>
                    <a:pt x="62276" y="17102"/>
                  </a:cubicBezTo>
                  <a:cubicBezTo>
                    <a:pt x="60293" y="13534"/>
                    <a:pt x="56921" y="11749"/>
                    <a:pt x="52160" y="11749"/>
                  </a:cubicBezTo>
                  <a:cubicBezTo>
                    <a:pt x="44721" y="11749"/>
                    <a:pt x="37382" y="15814"/>
                    <a:pt x="30142" y="23843"/>
                  </a:cubicBezTo>
                  <a:lnTo>
                    <a:pt x="30142" y="68650"/>
                  </a:lnTo>
                  <a:cubicBezTo>
                    <a:pt x="30142" y="74498"/>
                    <a:pt x="30439" y="78067"/>
                    <a:pt x="31134" y="79355"/>
                  </a:cubicBezTo>
                  <a:cubicBezTo>
                    <a:pt x="32026" y="81090"/>
                    <a:pt x="33216" y="82428"/>
                    <a:pt x="34704" y="83321"/>
                  </a:cubicBezTo>
                  <a:cubicBezTo>
                    <a:pt x="36291" y="84114"/>
                    <a:pt x="39366" y="84510"/>
                    <a:pt x="44027" y="84510"/>
                  </a:cubicBezTo>
                  <a:lnTo>
                    <a:pt x="44027" y="87881"/>
                  </a:lnTo>
                  <a:lnTo>
                    <a:pt x="1974" y="87881"/>
                  </a:lnTo>
                  <a:lnTo>
                    <a:pt x="1974" y="84510"/>
                  </a:lnTo>
                  <a:lnTo>
                    <a:pt x="3759" y="84510"/>
                  </a:lnTo>
                  <a:cubicBezTo>
                    <a:pt x="8123" y="84510"/>
                    <a:pt x="11000" y="83469"/>
                    <a:pt x="12487" y="81338"/>
                  </a:cubicBezTo>
                  <a:cubicBezTo>
                    <a:pt x="14074" y="79108"/>
                    <a:pt x="14868" y="74895"/>
                    <a:pt x="14868" y="68650"/>
                  </a:cubicBezTo>
                  <a:lnTo>
                    <a:pt x="14868" y="37126"/>
                  </a:lnTo>
                  <a:cubicBezTo>
                    <a:pt x="14868" y="26966"/>
                    <a:pt x="14570" y="20770"/>
                    <a:pt x="14074" y="18490"/>
                  </a:cubicBezTo>
                  <a:cubicBezTo>
                    <a:pt x="13678" y="16260"/>
                    <a:pt x="12934" y="14723"/>
                    <a:pt x="11892" y="13930"/>
                  </a:cubicBezTo>
                  <a:cubicBezTo>
                    <a:pt x="10950" y="13137"/>
                    <a:pt x="9710" y="12741"/>
                    <a:pt x="8123" y="12741"/>
                  </a:cubicBezTo>
                  <a:cubicBezTo>
                    <a:pt x="6388" y="12741"/>
                    <a:pt x="4355" y="13236"/>
                    <a:pt x="1974" y="14128"/>
                  </a:cubicBezTo>
                  <a:lnTo>
                    <a:pt x="586" y="10758"/>
                  </a:lnTo>
                  <a:lnTo>
                    <a:pt x="26175" y="250"/>
                  </a:lnTo>
                  <a:lnTo>
                    <a:pt x="30142" y="25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BF2DE213-8230-ED68-98C8-CDECE8ECC369}"/>
                </a:ext>
              </a:extLst>
            </p:cNvPr>
            <p:cNvSpPr/>
            <p:nvPr/>
          </p:nvSpPr>
          <p:spPr>
            <a:xfrm>
              <a:off x="7703877" y="4400164"/>
              <a:ext cx="42648" cy="132039"/>
            </a:xfrm>
            <a:custGeom>
              <a:avLst/>
              <a:gdLst>
                <a:gd name="connsiteX0" fmla="*/ 22615 w 42648"/>
                <a:gd name="connsiteY0" fmla="*/ 250 h 132039"/>
                <a:gd name="connsiteX1" fmla="*/ 29161 w 42648"/>
                <a:gd name="connsiteY1" fmla="*/ 3025 h 132039"/>
                <a:gd name="connsiteX2" fmla="*/ 31938 w 42648"/>
                <a:gd name="connsiteY2" fmla="*/ 9568 h 132039"/>
                <a:gd name="connsiteX3" fmla="*/ 29161 w 42648"/>
                <a:gd name="connsiteY3" fmla="*/ 16309 h 132039"/>
                <a:gd name="connsiteX4" fmla="*/ 22615 w 42648"/>
                <a:gd name="connsiteY4" fmla="*/ 19084 h 132039"/>
                <a:gd name="connsiteX5" fmla="*/ 15871 w 42648"/>
                <a:gd name="connsiteY5" fmla="*/ 16309 h 132039"/>
                <a:gd name="connsiteX6" fmla="*/ 13094 w 42648"/>
                <a:gd name="connsiteY6" fmla="*/ 9568 h 132039"/>
                <a:gd name="connsiteX7" fmla="*/ 15871 w 42648"/>
                <a:gd name="connsiteY7" fmla="*/ 3025 h 132039"/>
                <a:gd name="connsiteX8" fmla="*/ 22615 w 42648"/>
                <a:gd name="connsiteY8" fmla="*/ 250 h 132039"/>
                <a:gd name="connsiteX9" fmla="*/ 30351 w 42648"/>
                <a:gd name="connsiteY9" fmla="*/ 44660 h 132039"/>
                <a:gd name="connsiteX10" fmla="*/ 30351 w 42648"/>
                <a:gd name="connsiteY10" fmla="*/ 113059 h 132039"/>
                <a:gd name="connsiteX11" fmla="*/ 31541 w 42648"/>
                <a:gd name="connsiteY11" fmla="*/ 123765 h 132039"/>
                <a:gd name="connsiteX12" fmla="*/ 34914 w 42648"/>
                <a:gd name="connsiteY12" fmla="*/ 127730 h 132039"/>
                <a:gd name="connsiteX13" fmla="*/ 43245 w 42648"/>
                <a:gd name="connsiteY13" fmla="*/ 128919 h 132039"/>
                <a:gd name="connsiteX14" fmla="*/ 43245 w 42648"/>
                <a:gd name="connsiteY14" fmla="*/ 132290 h 132039"/>
                <a:gd name="connsiteX15" fmla="*/ 1985 w 42648"/>
                <a:gd name="connsiteY15" fmla="*/ 132290 h 132039"/>
                <a:gd name="connsiteX16" fmla="*/ 1985 w 42648"/>
                <a:gd name="connsiteY16" fmla="*/ 128919 h 132039"/>
                <a:gd name="connsiteX17" fmla="*/ 10317 w 42648"/>
                <a:gd name="connsiteY17" fmla="*/ 127730 h 132039"/>
                <a:gd name="connsiteX18" fmla="*/ 13689 w 42648"/>
                <a:gd name="connsiteY18" fmla="*/ 123765 h 132039"/>
                <a:gd name="connsiteX19" fmla="*/ 14879 w 42648"/>
                <a:gd name="connsiteY19" fmla="*/ 113059 h 132039"/>
                <a:gd name="connsiteX20" fmla="*/ 14879 w 42648"/>
                <a:gd name="connsiteY20" fmla="*/ 80346 h 132039"/>
                <a:gd name="connsiteX21" fmla="*/ 14086 w 42648"/>
                <a:gd name="connsiteY21" fmla="*/ 62305 h 132039"/>
                <a:gd name="connsiteX22" fmla="*/ 12102 w 42648"/>
                <a:gd name="connsiteY22" fmla="*/ 58339 h 132039"/>
                <a:gd name="connsiteX23" fmla="*/ 8135 w 42648"/>
                <a:gd name="connsiteY23" fmla="*/ 57150 h 132039"/>
                <a:gd name="connsiteX24" fmla="*/ 1985 w 42648"/>
                <a:gd name="connsiteY24" fmla="*/ 58538 h 132039"/>
                <a:gd name="connsiteX25" fmla="*/ 597 w 42648"/>
                <a:gd name="connsiteY25" fmla="*/ 55167 h 132039"/>
                <a:gd name="connsiteX26" fmla="*/ 26186 w 42648"/>
                <a:gd name="connsiteY26" fmla="*/ 44660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615" y="250"/>
                  </a:moveTo>
                  <a:cubicBezTo>
                    <a:pt x="25244" y="250"/>
                    <a:pt x="27425" y="1192"/>
                    <a:pt x="29161" y="3025"/>
                  </a:cubicBezTo>
                  <a:cubicBezTo>
                    <a:pt x="30996" y="4908"/>
                    <a:pt x="31938" y="7090"/>
                    <a:pt x="31938" y="9568"/>
                  </a:cubicBezTo>
                  <a:cubicBezTo>
                    <a:pt x="31938" y="12244"/>
                    <a:pt x="30996" y="14475"/>
                    <a:pt x="29161" y="16309"/>
                  </a:cubicBezTo>
                  <a:cubicBezTo>
                    <a:pt x="27425" y="18192"/>
                    <a:pt x="25244" y="19084"/>
                    <a:pt x="22615" y="19084"/>
                  </a:cubicBezTo>
                  <a:cubicBezTo>
                    <a:pt x="19937" y="19084"/>
                    <a:pt x="17706" y="18192"/>
                    <a:pt x="15871" y="16309"/>
                  </a:cubicBezTo>
                  <a:cubicBezTo>
                    <a:pt x="13986" y="14475"/>
                    <a:pt x="13094" y="12244"/>
                    <a:pt x="13094" y="9568"/>
                  </a:cubicBezTo>
                  <a:cubicBezTo>
                    <a:pt x="13094" y="7090"/>
                    <a:pt x="13986" y="4908"/>
                    <a:pt x="15871" y="3025"/>
                  </a:cubicBezTo>
                  <a:cubicBezTo>
                    <a:pt x="17706" y="1192"/>
                    <a:pt x="19937" y="250"/>
                    <a:pt x="22615" y="250"/>
                  </a:cubicBezTo>
                  <a:close/>
                  <a:moveTo>
                    <a:pt x="30351" y="44660"/>
                  </a:moveTo>
                  <a:lnTo>
                    <a:pt x="30351" y="113059"/>
                  </a:lnTo>
                  <a:cubicBezTo>
                    <a:pt x="30351" y="118362"/>
                    <a:pt x="30748" y="121931"/>
                    <a:pt x="31541" y="123765"/>
                  </a:cubicBezTo>
                  <a:cubicBezTo>
                    <a:pt x="32335" y="125499"/>
                    <a:pt x="33426" y="126838"/>
                    <a:pt x="34914" y="127730"/>
                  </a:cubicBezTo>
                  <a:cubicBezTo>
                    <a:pt x="36500" y="128523"/>
                    <a:pt x="39278" y="128919"/>
                    <a:pt x="43245" y="128919"/>
                  </a:cubicBezTo>
                  <a:lnTo>
                    <a:pt x="43245" y="132290"/>
                  </a:lnTo>
                  <a:lnTo>
                    <a:pt x="1985" y="132290"/>
                  </a:lnTo>
                  <a:lnTo>
                    <a:pt x="1985" y="128919"/>
                  </a:lnTo>
                  <a:cubicBezTo>
                    <a:pt x="6052" y="128919"/>
                    <a:pt x="8829" y="128523"/>
                    <a:pt x="10317" y="127730"/>
                  </a:cubicBezTo>
                  <a:cubicBezTo>
                    <a:pt x="11755" y="126937"/>
                    <a:pt x="12895" y="125648"/>
                    <a:pt x="13689" y="123765"/>
                  </a:cubicBezTo>
                  <a:cubicBezTo>
                    <a:pt x="14482" y="121931"/>
                    <a:pt x="14879" y="118362"/>
                    <a:pt x="14879" y="113059"/>
                  </a:cubicBezTo>
                  <a:lnTo>
                    <a:pt x="14879" y="80346"/>
                  </a:lnTo>
                  <a:cubicBezTo>
                    <a:pt x="14879" y="71127"/>
                    <a:pt x="14581" y="65080"/>
                    <a:pt x="14086" y="62305"/>
                  </a:cubicBezTo>
                  <a:cubicBezTo>
                    <a:pt x="13689" y="60322"/>
                    <a:pt x="12995" y="59033"/>
                    <a:pt x="12102" y="58339"/>
                  </a:cubicBezTo>
                  <a:cubicBezTo>
                    <a:pt x="11160" y="57546"/>
                    <a:pt x="9821" y="57150"/>
                    <a:pt x="8135" y="57150"/>
                  </a:cubicBezTo>
                  <a:cubicBezTo>
                    <a:pt x="6399" y="57150"/>
                    <a:pt x="4366" y="57646"/>
                    <a:pt x="1985" y="58538"/>
                  </a:cubicBezTo>
                  <a:lnTo>
                    <a:pt x="597" y="55167"/>
                  </a:lnTo>
                  <a:lnTo>
                    <a:pt x="26186" y="4466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5CD2881C-A8AD-8F9B-79C4-314C92E23A71}"/>
                </a:ext>
              </a:extLst>
            </p:cNvPr>
            <p:cNvSpPr/>
            <p:nvPr/>
          </p:nvSpPr>
          <p:spPr>
            <a:xfrm>
              <a:off x="7752376" y="4444573"/>
              <a:ext cx="93032" cy="87630"/>
            </a:xfrm>
            <a:custGeom>
              <a:avLst/>
              <a:gdLst>
                <a:gd name="connsiteX0" fmla="*/ 30157 w 93032"/>
                <a:gd name="connsiteY0" fmla="*/ 18292 h 87630"/>
                <a:gd name="connsiteX1" fmla="*/ 58721 w 93032"/>
                <a:gd name="connsiteY1" fmla="*/ 250 h 87630"/>
                <a:gd name="connsiteX2" fmla="*/ 70623 w 93032"/>
                <a:gd name="connsiteY2" fmla="*/ 3819 h 87630"/>
                <a:gd name="connsiteX3" fmla="*/ 78558 w 93032"/>
                <a:gd name="connsiteY3" fmla="*/ 15318 h 87630"/>
                <a:gd name="connsiteX4" fmla="*/ 80740 w 93032"/>
                <a:gd name="connsiteY4" fmla="*/ 32368 h 87630"/>
                <a:gd name="connsiteX5" fmla="*/ 80740 w 93032"/>
                <a:gd name="connsiteY5" fmla="*/ 68650 h 87630"/>
                <a:gd name="connsiteX6" fmla="*/ 81930 w 93032"/>
                <a:gd name="connsiteY6" fmla="*/ 79554 h 87630"/>
                <a:gd name="connsiteX7" fmla="*/ 85104 w 93032"/>
                <a:gd name="connsiteY7" fmla="*/ 83321 h 87630"/>
                <a:gd name="connsiteX8" fmla="*/ 93633 w 93032"/>
                <a:gd name="connsiteY8" fmla="*/ 84510 h 87630"/>
                <a:gd name="connsiteX9" fmla="*/ 93633 w 93032"/>
                <a:gd name="connsiteY9" fmla="*/ 87881 h 87630"/>
                <a:gd name="connsiteX10" fmla="*/ 51580 w 93032"/>
                <a:gd name="connsiteY10" fmla="*/ 87881 h 87630"/>
                <a:gd name="connsiteX11" fmla="*/ 51580 w 93032"/>
                <a:gd name="connsiteY11" fmla="*/ 84510 h 87630"/>
                <a:gd name="connsiteX12" fmla="*/ 53366 w 93032"/>
                <a:gd name="connsiteY12" fmla="*/ 84510 h 87630"/>
                <a:gd name="connsiteX13" fmla="*/ 61697 w 93032"/>
                <a:gd name="connsiteY13" fmla="*/ 82726 h 87630"/>
                <a:gd name="connsiteX14" fmla="*/ 65069 w 93032"/>
                <a:gd name="connsiteY14" fmla="*/ 77373 h 87630"/>
                <a:gd name="connsiteX15" fmla="*/ 65267 w 93032"/>
                <a:gd name="connsiteY15" fmla="*/ 68650 h 87630"/>
                <a:gd name="connsiteX16" fmla="*/ 65267 w 93032"/>
                <a:gd name="connsiteY16" fmla="*/ 33756 h 87630"/>
                <a:gd name="connsiteX17" fmla="*/ 62292 w 93032"/>
                <a:gd name="connsiteY17" fmla="*/ 17102 h 87630"/>
                <a:gd name="connsiteX18" fmla="*/ 52175 w 93032"/>
                <a:gd name="connsiteY18" fmla="*/ 11749 h 87630"/>
                <a:gd name="connsiteX19" fmla="*/ 30157 w 93032"/>
                <a:gd name="connsiteY19" fmla="*/ 23843 h 87630"/>
                <a:gd name="connsiteX20" fmla="*/ 30157 w 93032"/>
                <a:gd name="connsiteY20" fmla="*/ 68650 h 87630"/>
                <a:gd name="connsiteX21" fmla="*/ 31149 w 93032"/>
                <a:gd name="connsiteY21" fmla="*/ 79355 h 87630"/>
                <a:gd name="connsiteX22" fmla="*/ 34719 w 93032"/>
                <a:gd name="connsiteY22" fmla="*/ 83321 h 87630"/>
                <a:gd name="connsiteX23" fmla="*/ 44042 w 93032"/>
                <a:gd name="connsiteY23" fmla="*/ 84510 h 87630"/>
                <a:gd name="connsiteX24" fmla="*/ 44042 w 93032"/>
                <a:gd name="connsiteY24" fmla="*/ 87881 h 87630"/>
                <a:gd name="connsiteX25" fmla="*/ 1990 w 93032"/>
                <a:gd name="connsiteY25" fmla="*/ 87881 h 87630"/>
                <a:gd name="connsiteX26" fmla="*/ 1990 w 93032"/>
                <a:gd name="connsiteY26" fmla="*/ 84510 h 87630"/>
                <a:gd name="connsiteX27" fmla="*/ 3775 w 93032"/>
                <a:gd name="connsiteY27" fmla="*/ 84510 h 87630"/>
                <a:gd name="connsiteX28" fmla="*/ 12503 w 93032"/>
                <a:gd name="connsiteY28" fmla="*/ 81338 h 87630"/>
                <a:gd name="connsiteX29" fmla="*/ 14883 w 93032"/>
                <a:gd name="connsiteY29" fmla="*/ 68650 h 87630"/>
                <a:gd name="connsiteX30" fmla="*/ 14883 w 93032"/>
                <a:gd name="connsiteY30" fmla="*/ 37126 h 87630"/>
                <a:gd name="connsiteX31" fmla="*/ 14090 w 93032"/>
                <a:gd name="connsiteY31" fmla="*/ 18490 h 87630"/>
                <a:gd name="connsiteX32" fmla="*/ 11908 w 93032"/>
                <a:gd name="connsiteY32" fmla="*/ 13930 h 87630"/>
                <a:gd name="connsiteX33" fmla="*/ 8139 w 93032"/>
                <a:gd name="connsiteY33" fmla="*/ 12741 h 87630"/>
                <a:gd name="connsiteX34" fmla="*/ 1990 w 93032"/>
                <a:gd name="connsiteY34" fmla="*/ 14128 h 87630"/>
                <a:gd name="connsiteX35" fmla="*/ 601 w 93032"/>
                <a:gd name="connsiteY35" fmla="*/ 10758 h 87630"/>
                <a:gd name="connsiteX36" fmla="*/ 26190 w 93032"/>
                <a:gd name="connsiteY36" fmla="*/ 250 h 87630"/>
                <a:gd name="connsiteX37" fmla="*/ 30157 w 93032"/>
                <a:gd name="connsiteY37" fmla="*/ 250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30157" y="18292"/>
                  </a:moveTo>
                  <a:cubicBezTo>
                    <a:pt x="40075" y="6297"/>
                    <a:pt x="49597" y="250"/>
                    <a:pt x="58721" y="250"/>
                  </a:cubicBezTo>
                  <a:cubicBezTo>
                    <a:pt x="63333" y="250"/>
                    <a:pt x="67301" y="1440"/>
                    <a:pt x="70623" y="3819"/>
                  </a:cubicBezTo>
                  <a:cubicBezTo>
                    <a:pt x="73896" y="6198"/>
                    <a:pt x="76574" y="10064"/>
                    <a:pt x="78558" y="15318"/>
                  </a:cubicBezTo>
                  <a:cubicBezTo>
                    <a:pt x="79996" y="19035"/>
                    <a:pt x="80740" y="24735"/>
                    <a:pt x="80740" y="32368"/>
                  </a:cubicBezTo>
                  <a:lnTo>
                    <a:pt x="80740" y="68650"/>
                  </a:lnTo>
                  <a:cubicBezTo>
                    <a:pt x="80740" y="74102"/>
                    <a:pt x="81136" y="77720"/>
                    <a:pt x="81930" y="79554"/>
                  </a:cubicBezTo>
                  <a:cubicBezTo>
                    <a:pt x="82574" y="81140"/>
                    <a:pt x="83616" y="82428"/>
                    <a:pt x="85104" y="83321"/>
                  </a:cubicBezTo>
                  <a:cubicBezTo>
                    <a:pt x="86691" y="84114"/>
                    <a:pt x="89517" y="84510"/>
                    <a:pt x="93633" y="84510"/>
                  </a:cubicBezTo>
                  <a:lnTo>
                    <a:pt x="93633" y="87881"/>
                  </a:lnTo>
                  <a:lnTo>
                    <a:pt x="51580" y="87881"/>
                  </a:lnTo>
                  <a:lnTo>
                    <a:pt x="51580" y="84510"/>
                  </a:lnTo>
                  <a:lnTo>
                    <a:pt x="53366" y="84510"/>
                  </a:lnTo>
                  <a:cubicBezTo>
                    <a:pt x="57333" y="84510"/>
                    <a:pt x="60110" y="83915"/>
                    <a:pt x="61697" y="82726"/>
                  </a:cubicBezTo>
                  <a:cubicBezTo>
                    <a:pt x="63284" y="81536"/>
                    <a:pt x="64375" y="79752"/>
                    <a:pt x="65069" y="77373"/>
                  </a:cubicBezTo>
                  <a:cubicBezTo>
                    <a:pt x="65168" y="76481"/>
                    <a:pt x="65267" y="73556"/>
                    <a:pt x="65267" y="68650"/>
                  </a:cubicBezTo>
                  <a:lnTo>
                    <a:pt x="65267" y="33756"/>
                  </a:lnTo>
                  <a:cubicBezTo>
                    <a:pt x="65267" y="26123"/>
                    <a:pt x="64276" y="20572"/>
                    <a:pt x="62292" y="17102"/>
                  </a:cubicBezTo>
                  <a:cubicBezTo>
                    <a:pt x="60308" y="13534"/>
                    <a:pt x="56936" y="11749"/>
                    <a:pt x="52175" y="11749"/>
                  </a:cubicBezTo>
                  <a:cubicBezTo>
                    <a:pt x="44737" y="11749"/>
                    <a:pt x="37397" y="15814"/>
                    <a:pt x="30157" y="23843"/>
                  </a:cubicBezTo>
                  <a:lnTo>
                    <a:pt x="30157" y="68650"/>
                  </a:lnTo>
                  <a:cubicBezTo>
                    <a:pt x="30157" y="74498"/>
                    <a:pt x="30455" y="78067"/>
                    <a:pt x="31149" y="79355"/>
                  </a:cubicBezTo>
                  <a:cubicBezTo>
                    <a:pt x="32042" y="81090"/>
                    <a:pt x="33232" y="82428"/>
                    <a:pt x="34719" y="83321"/>
                  </a:cubicBezTo>
                  <a:cubicBezTo>
                    <a:pt x="36306" y="84114"/>
                    <a:pt x="39381" y="84510"/>
                    <a:pt x="44042" y="84510"/>
                  </a:cubicBezTo>
                  <a:lnTo>
                    <a:pt x="44042" y="87881"/>
                  </a:lnTo>
                  <a:lnTo>
                    <a:pt x="1990" y="87881"/>
                  </a:lnTo>
                  <a:lnTo>
                    <a:pt x="1990" y="84510"/>
                  </a:lnTo>
                  <a:lnTo>
                    <a:pt x="3775" y="84510"/>
                  </a:lnTo>
                  <a:cubicBezTo>
                    <a:pt x="8139" y="84510"/>
                    <a:pt x="11015" y="83469"/>
                    <a:pt x="12503" y="81338"/>
                  </a:cubicBezTo>
                  <a:cubicBezTo>
                    <a:pt x="14090" y="79108"/>
                    <a:pt x="14883" y="74895"/>
                    <a:pt x="14883" y="68650"/>
                  </a:cubicBezTo>
                  <a:lnTo>
                    <a:pt x="14883" y="37126"/>
                  </a:lnTo>
                  <a:cubicBezTo>
                    <a:pt x="14883" y="26966"/>
                    <a:pt x="14586" y="20770"/>
                    <a:pt x="14090" y="18490"/>
                  </a:cubicBezTo>
                  <a:cubicBezTo>
                    <a:pt x="13693" y="16260"/>
                    <a:pt x="12949" y="14723"/>
                    <a:pt x="11908" y="13930"/>
                  </a:cubicBezTo>
                  <a:cubicBezTo>
                    <a:pt x="10966" y="13137"/>
                    <a:pt x="9726" y="12741"/>
                    <a:pt x="8139" y="12741"/>
                  </a:cubicBezTo>
                  <a:cubicBezTo>
                    <a:pt x="6403" y="12741"/>
                    <a:pt x="4370" y="13236"/>
                    <a:pt x="1990" y="14128"/>
                  </a:cubicBezTo>
                  <a:lnTo>
                    <a:pt x="601" y="10758"/>
                  </a:lnTo>
                  <a:lnTo>
                    <a:pt x="26190" y="250"/>
                  </a:lnTo>
                  <a:lnTo>
                    <a:pt x="30157" y="25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FC4C7C6D-C7DC-1136-6DB1-0D9D38FA5711}"/>
                </a:ext>
              </a:extLst>
            </p:cNvPr>
            <p:cNvSpPr/>
            <p:nvPr/>
          </p:nvSpPr>
          <p:spPr>
            <a:xfrm>
              <a:off x="7848109" y="4419196"/>
              <a:ext cx="51375" cy="114395"/>
            </a:xfrm>
            <a:custGeom>
              <a:avLst/>
              <a:gdLst>
                <a:gd name="connsiteX0" fmla="*/ 29570 w 51375"/>
                <a:gd name="connsiteY0" fmla="*/ 250 h 114395"/>
                <a:gd name="connsiteX1" fmla="*/ 29570 w 51375"/>
                <a:gd name="connsiteY1" fmla="*/ 28205 h 114395"/>
                <a:gd name="connsiteX2" fmla="*/ 49406 w 51375"/>
                <a:gd name="connsiteY2" fmla="*/ 28205 h 114395"/>
                <a:gd name="connsiteX3" fmla="*/ 49406 w 51375"/>
                <a:gd name="connsiteY3" fmla="*/ 34747 h 114395"/>
                <a:gd name="connsiteX4" fmla="*/ 29570 w 51375"/>
                <a:gd name="connsiteY4" fmla="*/ 34747 h 114395"/>
                <a:gd name="connsiteX5" fmla="*/ 29570 w 51375"/>
                <a:gd name="connsiteY5" fmla="*/ 89863 h 114395"/>
                <a:gd name="connsiteX6" fmla="*/ 31752 w 51375"/>
                <a:gd name="connsiteY6" fmla="*/ 101164 h 114395"/>
                <a:gd name="connsiteX7" fmla="*/ 37901 w 51375"/>
                <a:gd name="connsiteY7" fmla="*/ 103939 h 114395"/>
                <a:gd name="connsiteX8" fmla="*/ 43852 w 51375"/>
                <a:gd name="connsiteY8" fmla="*/ 102155 h 114395"/>
                <a:gd name="connsiteX9" fmla="*/ 48414 w 51375"/>
                <a:gd name="connsiteY9" fmla="*/ 96406 h 114395"/>
                <a:gd name="connsiteX10" fmla="*/ 51985 w 51375"/>
                <a:gd name="connsiteY10" fmla="*/ 96406 h 114395"/>
                <a:gd name="connsiteX11" fmla="*/ 42661 w 51375"/>
                <a:gd name="connsiteY11" fmla="*/ 110085 h 114395"/>
                <a:gd name="connsiteX12" fmla="*/ 30561 w 51375"/>
                <a:gd name="connsiteY12" fmla="*/ 114645 h 114395"/>
                <a:gd name="connsiteX13" fmla="*/ 22032 w 51375"/>
                <a:gd name="connsiteY13" fmla="*/ 112266 h 114395"/>
                <a:gd name="connsiteX14" fmla="*/ 16081 w 51375"/>
                <a:gd name="connsiteY14" fmla="*/ 105526 h 114395"/>
                <a:gd name="connsiteX15" fmla="*/ 14097 w 51375"/>
                <a:gd name="connsiteY15" fmla="*/ 91846 h 114395"/>
                <a:gd name="connsiteX16" fmla="*/ 14097 w 51375"/>
                <a:gd name="connsiteY16" fmla="*/ 34747 h 114395"/>
                <a:gd name="connsiteX17" fmla="*/ 609 w 51375"/>
                <a:gd name="connsiteY17" fmla="*/ 34747 h 114395"/>
                <a:gd name="connsiteX18" fmla="*/ 609 w 51375"/>
                <a:gd name="connsiteY18" fmla="*/ 31575 h 114395"/>
                <a:gd name="connsiteX19" fmla="*/ 11122 w 51375"/>
                <a:gd name="connsiteY19" fmla="*/ 24834 h 114395"/>
                <a:gd name="connsiteX20" fmla="*/ 20643 w 51375"/>
                <a:gd name="connsiteY20" fmla="*/ 13137 h 114395"/>
                <a:gd name="connsiteX21" fmla="*/ 26594 w 51375"/>
                <a:gd name="connsiteY21" fmla="*/ 250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570" y="250"/>
                  </a:moveTo>
                  <a:lnTo>
                    <a:pt x="29570" y="28205"/>
                  </a:lnTo>
                  <a:lnTo>
                    <a:pt x="49406" y="28205"/>
                  </a:lnTo>
                  <a:lnTo>
                    <a:pt x="49406" y="34747"/>
                  </a:lnTo>
                  <a:lnTo>
                    <a:pt x="29570" y="34747"/>
                  </a:lnTo>
                  <a:lnTo>
                    <a:pt x="29570" y="89863"/>
                  </a:lnTo>
                  <a:cubicBezTo>
                    <a:pt x="29570" y="95414"/>
                    <a:pt x="30264" y="99181"/>
                    <a:pt x="31752" y="101164"/>
                  </a:cubicBezTo>
                  <a:cubicBezTo>
                    <a:pt x="33338" y="103047"/>
                    <a:pt x="35372" y="103939"/>
                    <a:pt x="37901" y="103939"/>
                  </a:cubicBezTo>
                  <a:cubicBezTo>
                    <a:pt x="39984" y="103939"/>
                    <a:pt x="41967" y="103345"/>
                    <a:pt x="43852" y="102155"/>
                  </a:cubicBezTo>
                  <a:cubicBezTo>
                    <a:pt x="45835" y="100866"/>
                    <a:pt x="47323" y="98933"/>
                    <a:pt x="48414" y="96406"/>
                  </a:cubicBezTo>
                  <a:lnTo>
                    <a:pt x="51985" y="96406"/>
                  </a:lnTo>
                  <a:cubicBezTo>
                    <a:pt x="49703" y="102502"/>
                    <a:pt x="46629" y="107062"/>
                    <a:pt x="42661" y="110085"/>
                  </a:cubicBezTo>
                  <a:cubicBezTo>
                    <a:pt x="38793" y="113158"/>
                    <a:pt x="34777" y="114645"/>
                    <a:pt x="30561" y="114645"/>
                  </a:cubicBezTo>
                  <a:cubicBezTo>
                    <a:pt x="27635" y="114645"/>
                    <a:pt x="24809" y="113852"/>
                    <a:pt x="22032" y="112266"/>
                  </a:cubicBezTo>
                  <a:cubicBezTo>
                    <a:pt x="19354" y="110680"/>
                    <a:pt x="17370" y="108450"/>
                    <a:pt x="16081" y="105526"/>
                  </a:cubicBezTo>
                  <a:cubicBezTo>
                    <a:pt x="14742" y="102651"/>
                    <a:pt x="14097" y="98091"/>
                    <a:pt x="14097" y="91846"/>
                  </a:cubicBezTo>
                  <a:lnTo>
                    <a:pt x="14097" y="34747"/>
                  </a:lnTo>
                  <a:lnTo>
                    <a:pt x="609" y="34747"/>
                  </a:lnTo>
                  <a:lnTo>
                    <a:pt x="609" y="31575"/>
                  </a:lnTo>
                  <a:cubicBezTo>
                    <a:pt x="4030" y="30286"/>
                    <a:pt x="7551" y="28006"/>
                    <a:pt x="11122" y="24834"/>
                  </a:cubicBezTo>
                  <a:cubicBezTo>
                    <a:pt x="14692" y="21563"/>
                    <a:pt x="17866" y="17647"/>
                    <a:pt x="20643" y="13137"/>
                  </a:cubicBezTo>
                  <a:cubicBezTo>
                    <a:pt x="22081" y="10758"/>
                    <a:pt x="24065" y="6495"/>
                    <a:pt x="26594" y="25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D19E4397-B036-ED10-CB4D-3EE043DCB043}"/>
                </a:ext>
              </a:extLst>
            </p:cNvPr>
            <p:cNvSpPr/>
            <p:nvPr/>
          </p:nvSpPr>
          <p:spPr>
            <a:xfrm>
              <a:off x="7906340" y="4444573"/>
              <a:ext cx="71807" cy="90207"/>
            </a:xfrm>
            <a:custGeom>
              <a:avLst/>
              <a:gdLst>
                <a:gd name="connsiteX0" fmla="*/ 13705 w 71807"/>
                <a:gd name="connsiteY0" fmla="*/ 34945 h 90207"/>
                <a:gd name="connsiteX1" fmla="*/ 22829 w 71807"/>
                <a:gd name="connsiteY1" fmla="*/ 64486 h 90207"/>
                <a:gd name="connsiteX2" fmla="*/ 44649 w 71807"/>
                <a:gd name="connsiteY2" fmla="*/ 75390 h 90207"/>
                <a:gd name="connsiteX3" fmla="*/ 59328 w 71807"/>
                <a:gd name="connsiteY3" fmla="*/ 70830 h 90207"/>
                <a:gd name="connsiteX4" fmla="*/ 69643 w 71807"/>
                <a:gd name="connsiteY4" fmla="*/ 54970 h 90207"/>
                <a:gd name="connsiteX5" fmla="*/ 72420 w 71807"/>
                <a:gd name="connsiteY5" fmla="*/ 56952 h 90207"/>
                <a:gd name="connsiteX6" fmla="*/ 61113 w 71807"/>
                <a:gd name="connsiteY6" fmla="*/ 80148 h 90207"/>
                <a:gd name="connsiteX7" fmla="*/ 37707 w 71807"/>
                <a:gd name="connsiteY7" fmla="*/ 90458 h 90207"/>
                <a:gd name="connsiteX8" fmla="*/ 11523 w 71807"/>
                <a:gd name="connsiteY8" fmla="*/ 78562 h 90207"/>
                <a:gd name="connsiteX9" fmla="*/ 613 w 71807"/>
                <a:gd name="connsiteY9" fmla="*/ 46445 h 90207"/>
                <a:gd name="connsiteX10" fmla="*/ 11721 w 71807"/>
                <a:gd name="connsiteY10" fmla="*/ 12542 h 90207"/>
                <a:gd name="connsiteX11" fmla="*/ 39889 w 71807"/>
                <a:gd name="connsiteY11" fmla="*/ 250 h 90207"/>
                <a:gd name="connsiteX12" fmla="*/ 63295 w 71807"/>
                <a:gd name="connsiteY12" fmla="*/ 9767 h 90207"/>
                <a:gd name="connsiteX13" fmla="*/ 72420 w 71807"/>
                <a:gd name="connsiteY13" fmla="*/ 34945 h 90207"/>
                <a:gd name="connsiteX14" fmla="*/ 13705 w 71807"/>
                <a:gd name="connsiteY14" fmla="*/ 29394 h 90207"/>
                <a:gd name="connsiteX15" fmla="*/ 53179 w 71807"/>
                <a:gd name="connsiteY15" fmla="*/ 29394 h 90207"/>
                <a:gd name="connsiteX16" fmla="*/ 51195 w 71807"/>
                <a:gd name="connsiteY16" fmla="*/ 17895 h 90207"/>
                <a:gd name="connsiteX17" fmla="*/ 44253 w 71807"/>
                <a:gd name="connsiteY17" fmla="*/ 9767 h 90207"/>
                <a:gd name="connsiteX18" fmla="*/ 34533 w 71807"/>
                <a:gd name="connsiteY18" fmla="*/ 6793 h 90207"/>
                <a:gd name="connsiteX19" fmla="*/ 20846 w 71807"/>
                <a:gd name="connsiteY19" fmla="*/ 12939 h 90207"/>
                <a:gd name="connsiteX20" fmla="*/ 13705 w 71807"/>
                <a:gd name="connsiteY20" fmla="*/ 29394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705" y="34945"/>
                  </a:moveTo>
                  <a:cubicBezTo>
                    <a:pt x="13705" y="47535"/>
                    <a:pt x="16730" y="57349"/>
                    <a:pt x="22829" y="64486"/>
                  </a:cubicBezTo>
                  <a:cubicBezTo>
                    <a:pt x="29028" y="71772"/>
                    <a:pt x="36318" y="75390"/>
                    <a:pt x="44649" y="75390"/>
                  </a:cubicBezTo>
                  <a:cubicBezTo>
                    <a:pt x="50303" y="75390"/>
                    <a:pt x="55212" y="73903"/>
                    <a:pt x="59328" y="70830"/>
                  </a:cubicBezTo>
                  <a:cubicBezTo>
                    <a:pt x="63395" y="67658"/>
                    <a:pt x="66866" y="62404"/>
                    <a:pt x="69643" y="54970"/>
                  </a:cubicBezTo>
                  <a:lnTo>
                    <a:pt x="72420" y="56952"/>
                  </a:lnTo>
                  <a:cubicBezTo>
                    <a:pt x="71230" y="65428"/>
                    <a:pt x="67461" y="73160"/>
                    <a:pt x="61113" y="80148"/>
                  </a:cubicBezTo>
                  <a:cubicBezTo>
                    <a:pt x="54865" y="87038"/>
                    <a:pt x="47079" y="90458"/>
                    <a:pt x="37707" y="90458"/>
                  </a:cubicBezTo>
                  <a:cubicBezTo>
                    <a:pt x="27491" y="90458"/>
                    <a:pt x="18763" y="86493"/>
                    <a:pt x="11523" y="78562"/>
                  </a:cubicBezTo>
                  <a:cubicBezTo>
                    <a:pt x="4233" y="70632"/>
                    <a:pt x="613" y="59926"/>
                    <a:pt x="613" y="46445"/>
                  </a:cubicBezTo>
                  <a:cubicBezTo>
                    <a:pt x="613" y="31922"/>
                    <a:pt x="4282" y="20621"/>
                    <a:pt x="11721" y="12542"/>
                  </a:cubicBezTo>
                  <a:cubicBezTo>
                    <a:pt x="19110" y="4364"/>
                    <a:pt x="28483" y="250"/>
                    <a:pt x="39889" y="250"/>
                  </a:cubicBezTo>
                  <a:cubicBezTo>
                    <a:pt x="49410" y="250"/>
                    <a:pt x="57196" y="3422"/>
                    <a:pt x="63295" y="9767"/>
                  </a:cubicBezTo>
                  <a:cubicBezTo>
                    <a:pt x="69345" y="16012"/>
                    <a:pt x="72420" y="24388"/>
                    <a:pt x="72420" y="34945"/>
                  </a:cubicBezTo>
                  <a:close/>
                  <a:moveTo>
                    <a:pt x="13705" y="29394"/>
                  </a:moveTo>
                  <a:lnTo>
                    <a:pt x="53179" y="29394"/>
                  </a:lnTo>
                  <a:cubicBezTo>
                    <a:pt x="52782" y="23992"/>
                    <a:pt x="52088" y="20175"/>
                    <a:pt x="51195" y="17895"/>
                  </a:cubicBezTo>
                  <a:cubicBezTo>
                    <a:pt x="49608" y="14475"/>
                    <a:pt x="47278" y="11749"/>
                    <a:pt x="44253" y="9767"/>
                  </a:cubicBezTo>
                  <a:cubicBezTo>
                    <a:pt x="41178" y="7784"/>
                    <a:pt x="37955" y="6793"/>
                    <a:pt x="34533" y="6793"/>
                  </a:cubicBezTo>
                  <a:cubicBezTo>
                    <a:pt x="29475" y="6793"/>
                    <a:pt x="24912" y="8875"/>
                    <a:pt x="20846" y="12939"/>
                  </a:cubicBezTo>
                  <a:cubicBezTo>
                    <a:pt x="16730" y="16904"/>
                    <a:pt x="14349" y="22406"/>
                    <a:pt x="13705" y="2939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C3BC8492-317B-C152-EB27-125A52E29ED4}"/>
                </a:ext>
              </a:extLst>
            </p:cNvPr>
            <p:cNvSpPr/>
            <p:nvPr/>
          </p:nvSpPr>
          <p:spPr>
            <a:xfrm>
              <a:off x="7984851" y="4444573"/>
              <a:ext cx="93032" cy="87630"/>
            </a:xfrm>
            <a:custGeom>
              <a:avLst/>
              <a:gdLst>
                <a:gd name="connsiteX0" fmla="*/ 30175 w 93032"/>
                <a:gd name="connsiteY0" fmla="*/ 18292 h 87630"/>
                <a:gd name="connsiteX1" fmla="*/ 58740 w 93032"/>
                <a:gd name="connsiteY1" fmla="*/ 250 h 87630"/>
                <a:gd name="connsiteX2" fmla="*/ 70641 w 93032"/>
                <a:gd name="connsiteY2" fmla="*/ 3819 h 87630"/>
                <a:gd name="connsiteX3" fmla="*/ 78576 w 93032"/>
                <a:gd name="connsiteY3" fmla="*/ 15318 h 87630"/>
                <a:gd name="connsiteX4" fmla="*/ 80758 w 93032"/>
                <a:gd name="connsiteY4" fmla="*/ 32368 h 87630"/>
                <a:gd name="connsiteX5" fmla="*/ 80758 w 93032"/>
                <a:gd name="connsiteY5" fmla="*/ 68650 h 87630"/>
                <a:gd name="connsiteX6" fmla="*/ 81948 w 93032"/>
                <a:gd name="connsiteY6" fmla="*/ 79554 h 87630"/>
                <a:gd name="connsiteX7" fmla="*/ 85122 w 93032"/>
                <a:gd name="connsiteY7" fmla="*/ 83321 h 87630"/>
                <a:gd name="connsiteX8" fmla="*/ 93652 w 93032"/>
                <a:gd name="connsiteY8" fmla="*/ 84510 h 87630"/>
                <a:gd name="connsiteX9" fmla="*/ 93652 w 93032"/>
                <a:gd name="connsiteY9" fmla="*/ 87881 h 87630"/>
                <a:gd name="connsiteX10" fmla="*/ 51599 w 93032"/>
                <a:gd name="connsiteY10" fmla="*/ 87881 h 87630"/>
                <a:gd name="connsiteX11" fmla="*/ 51599 w 93032"/>
                <a:gd name="connsiteY11" fmla="*/ 84510 h 87630"/>
                <a:gd name="connsiteX12" fmla="*/ 53384 w 93032"/>
                <a:gd name="connsiteY12" fmla="*/ 84510 h 87630"/>
                <a:gd name="connsiteX13" fmla="*/ 61715 w 93032"/>
                <a:gd name="connsiteY13" fmla="*/ 82726 h 87630"/>
                <a:gd name="connsiteX14" fmla="*/ 65087 w 93032"/>
                <a:gd name="connsiteY14" fmla="*/ 77373 h 87630"/>
                <a:gd name="connsiteX15" fmla="*/ 65286 w 93032"/>
                <a:gd name="connsiteY15" fmla="*/ 68650 h 87630"/>
                <a:gd name="connsiteX16" fmla="*/ 65286 w 93032"/>
                <a:gd name="connsiteY16" fmla="*/ 33756 h 87630"/>
                <a:gd name="connsiteX17" fmla="*/ 62310 w 93032"/>
                <a:gd name="connsiteY17" fmla="*/ 17102 h 87630"/>
                <a:gd name="connsiteX18" fmla="*/ 52194 w 93032"/>
                <a:gd name="connsiteY18" fmla="*/ 11749 h 87630"/>
                <a:gd name="connsiteX19" fmla="*/ 30175 w 93032"/>
                <a:gd name="connsiteY19" fmla="*/ 23843 h 87630"/>
                <a:gd name="connsiteX20" fmla="*/ 30175 w 93032"/>
                <a:gd name="connsiteY20" fmla="*/ 68650 h 87630"/>
                <a:gd name="connsiteX21" fmla="*/ 31167 w 93032"/>
                <a:gd name="connsiteY21" fmla="*/ 79355 h 87630"/>
                <a:gd name="connsiteX22" fmla="*/ 34738 w 93032"/>
                <a:gd name="connsiteY22" fmla="*/ 83321 h 87630"/>
                <a:gd name="connsiteX23" fmla="*/ 44061 w 93032"/>
                <a:gd name="connsiteY23" fmla="*/ 84510 h 87630"/>
                <a:gd name="connsiteX24" fmla="*/ 44061 w 93032"/>
                <a:gd name="connsiteY24" fmla="*/ 87881 h 87630"/>
                <a:gd name="connsiteX25" fmla="*/ 2008 w 93032"/>
                <a:gd name="connsiteY25" fmla="*/ 87881 h 87630"/>
                <a:gd name="connsiteX26" fmla="*/ 2008 w 93032"/>
                <a:gd name="connsiteY26" fmla="*/ 84510 h 87630"/>
                <a:gd name="connsiteX27" fmla="*/ 3793 w 93032"/>
                <a:gd name="connsiteY27" fmla="*/ 84510 h 87630"/>
                <a:gd name="connsiteX28" fmla="*/ 12521 w 93032"/>
                <a:gd name="connsiteY28" fmla="*/ 81338 h 87630"/>
                <a:gd name="connsiteX29" fmla="*/ 14901 w 93032"/>
                <a:gd name="connsiteY29" fmla="*/ 68650 h 87630"/>
                <a:gd name="connsiteX30" fmla="*/ 14901 w 93032"/>
                <a:gd name="connsiteY30" fmla="*/ 37126 h 87630"/>
                <a:gd name="connsiteX31" fmla="*/ 14108 w 93032"/>
                <a:gd name="connsiteY31" fmla="*/ 18490 h 87630"/>
                <a:gd name="connsiteX32" fmla="*/ 11926 w 93032"/>
                <a:gd name="connsiteY32" fmla="*/ 13930 h 87630"/>
                <a:gd name="connsiteX33" fmla="*/ 8157 w 93032"/>
                <a:gd name="connsiteY33" fmla="*/ 12741 h 87630"/>
                <a:gd name="connsiteX34" fmla="*/ 2008 w 93032"/>
                <a:gd name="connsiteY34" fmla="*/ 14128 h 87630"/>
                <a:gd name="connsiteX35" fmla="*/ 619 w 93032"/>
                <a:gd name="connsiteY35" fmla="*/ 10758 h 87630"/>
                <a:gd name="connsiteX36" fmla="*/ 26208 w 93032"/>
                <a:gd name="connsiteY36" fmla="*/ 250 h 87630"/>
                <a:gd name="connsiteX37" fmla="*/ 30175 w 93032"/>
                <a:gd name="connsiteY37" fmla="*/ 250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30175" y="18292"/>
                  </a:moveTo>
                  <a:cubicBezTo>
                    <a:pt x="40094" y="6297"/>
                    <a:pt x="49615" y="250"/>
                    <a:pt x="58740" y="250"/>
                  </a:cubicBezTo>
                  <a:cubicBezTo>
                    <a:pt x="63352" y="250"/>
                    <a:pt x="67319" y="1440"/>
                    <a:pt x="70641" y="3819"/>
                  </a:cubicBezTo>
                  <a:cubicBezTo>
                    <a:pt x="73914" y="6198"/>
                    <a:pt x="76592" y="10064"/>
                    <a:pt x="78576" y="15318"/>
                  </a:cubicBezTo>
                  <a:cubicBezTo>
                    <a:pt x="80014" y="19035"/>
                    <a:pt x="80758" y="24735"/>
                    <a:pt x="80758" y="32368"/>
                  </a:cubicBezTo>
                  <a:lnTo>
                    <a:pt x="80758" y="68650"/>
                  </a:lnTo>
                  <a:cubicBezTo>
                    <a:pt x="80758" y="74102"/>
                    <a:pt x="81155" y="77720"/>
                    <a:pt x="81948" y="79554"/>
                  </a:cubicBezTo>
                  <a:cubicBezTo>
                    <a:pt x="82593" y="81140"/>
                    <a:pt x="83634" y="82428"/>
                    <a:pt x="85122" y="83321"/>
                  </a:cubicBezTo>
                  <a:cubicBezTo>
                    <a:pt x="86709" y="84114"/>
                    <a:pt x="89536" y="84510"/>
                    <a:pt x="93652" y="84510"/>
                  </a:cubicBezTo>
                  <a:lnTo>
                    <a:pt x="93652" y="87881"/>
                  </a:lnTo>
                  <a:lnTo>
                    <a:pt x="51599" y="87881"/>
                  </a:lnTo>
                  <a:lnTo>
                    <a:pt x="51599" y="84510"/>
                  </a:lnTo>
                  <a:lnTo>
                    <a:pt x="53384" y="84510"/>
                  </a:lnTo>
                  <a:cubicBezTo>
                    <a:pt x="57351" y="84510"/>
                    <a:pt x="60128" y="83915"/>
                    <a:pt x="61715" y="82726"/>
                  </a:cubicBezTo>
                  <a:cubicBezTo>
                    <a:pt x="63302" y="81536"/>
                    <a:pt x="64393" y="79752"/>
                    <a:pt x="65087" y="77373"/>
                  </a:cubicBezTo>
                  <a:cubicBezTo>
                    <a:pt x="65186" y="76481"/>
                    <a:pt x="65286" y="73556"/>
                    <a:pt x="65286" y="68650"/>
                  </a:cubicBezTo>
                  <a:lnTo>
                    <a:pt x="65286" y="33756"/>
                  </a:lnTo>
                  <a:cubicBezTo>
                    <a:pt x="65286" y="26123"/>
                    <a:pt x="64294" y="20572"/>
                    <a:pt x="62310" y="17102"/>
                  </a:cubicBezTo>
                  <a:cubicBezTo>
                    <a:pt x="60327" y="13534"/>
                    <a:pt x="56954" y="11749"/>
                    <a:pt x="52194" y="11749"/>
                  </a:cubicBezTo>
                  <a:cubicBezTo>
                    <a:pt x="44755" y="11749"/>
                    <a:pt x="37416" y="15814"/>
                    <a:pt x="30175" y="23843"/>
                  </a:cubicBezTo>
                  <a:lnTo>
                    <a:pt x="30175" y="68650"/>
                  </a:lnTo>
                  <a:cubicBezTo>
                    <a:pt x="30175" y="74498"/>
                    <a:pt x="30473" y="78067"/>
                    <a:pt x="31167" y="79355"/>
                  </a:cubicBezTo>
                  <a:cubicBezTo>
                    <a:pt x="32060" y="81090"/>
                    <a:pt x="33250" y="82428"/>
                    <a:pt x="34738" y="83321"/>
                  </a:cubicBezTo>
                  <a:cubicBezTo>
                    <a:pt x="36325" y="84114"/>
                    <a:pt x="39399" y="84510"/>
                    <a:pt x="44061" y="84510"/>
                  </a:cubicBezTo>
                  <a:lnTo>
                    <a:pt x="44061" y="87881"/>
                  </a:lnTo>
                  <a:lnTo>
                    <a:pt x="2008" y="87881"/>
                  </a:lnTo>
                  <a:lnTo>
                    <a:pt x="2008" y="84510"/>
                  </a:lnTo>
                  <a:lnTo>
                    <a:pt x="3793" y="84510"/>
                  </a:lnTo>
                  <a:cubicBezTo>
                    <a:pt x="8157" y="84510"/>
                    <a:pt x="11033" y="83469"/>
                    <a:pt x="12521" y="81338"/>
                  </a:cubicBezTo>
                  <a:cubicBezTo>
                    <a:pt x="14108" y="79108"/>
                    <a:pt x="14901" y="74895"/>
                    <a:pt x="14901" y="68650"/>
                  </a:cubicBezTo>
                  <a:lnTo>
                    <a:pt x="14901" y="37126"/>
                  </a:lnTo>
                  <a:cubicBezTo>
                    <a:pt x="14901" y="26966"/>
                    <a:pt x="14604" y="20770"/>
                    <a:pt x="14108" y="18490"/>
                  </a:cubicBezTo>
                  <a:cubicBezTo>
                    <a:pt x="13711" y="16260"/>
                    <a:pt x="12967" y="14723"/>
                    <a:pt x="11926" y="13930"/>
                  </a:cubicBezTo>
                  <a:cubicBezTo>
                    <a:pt x="10984" y="13137"/>
                    <a:pt x="9744" y="12741"/>
                    <a:pt x="8157" y="12741"/>
                  </a:cubicBezTo>
                  <a:cubicBezTo>
                    <a:pt x="6421" y="12741"/>
                    <a:pt x="4388" y="13236"/>
                    <a:pt x="2008" y="14128"/>
                  </a:cubicBezTo>
                  <a:lnTo>
                    <a:pt x="619" y="10758"/>
                  </a:lnTo>
                  <a:lnTo>
                    <a:pt x="26208" y="250"/>
                  </a:lnTo>
                  <a:lnTo>
                    <a:pt x="30175" y="25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4667879E-44B5-95BC-6159-5D5CF1B0BFAF}"/>
                </a:ext>
              </a:extLst>
            </p:cNvPr>
            <p:cNvSpPr/>
            <p:nvPr/>
          </p:nvSpPr>
          <p:spPr>
            <a:xfrm>
              <a:off x="8088122" y="4444573"/>
              <a:ext cx="57921" cy="90207"/>
            </a:xfrm>
            <a:custGeom>
              <a:avLst/>
              <a:gdLst>
                <a:gd name="connsiteX0" fmla="*/ 52201 w 57921"/>
                <a:gd name="connsiteY0" fmla="*/ 250 h 90207"/>
                <a:gd name="connsiteX1" fmla="*/ 52201 w 57921"/>
                <a:gd name="connsiteY1" fmla="*/ 29394 h 90207"/>
                <a:gd name="connsiteX2" fmla="*/ 49226 w 57921"/>
                <a:gd name="connsiteY2" fmla="*/ 29394 h 90207"/>
                <a:gd name="connsiteX3" fmla="*/ 40101 w 57921"/>
                <a:gd name="connsiteY3" fmla="*/ 10758 h 90207"/>
                <a:gd name="connsiteX4" fmla="*/ 26017 w 57921"/>
                <a:gd name="connsiteY4" fmla="*/ 5802 h 90207"/>
                <a:gd name="connsiteX5" fmla="*/ 15504 w 57921"/>
                <a:gd name="connsiteY5" fmla="*/ 9370 h 90207"/>
                <a:gd name="connsiteX6" fmla="*/ 11537 w 57921"/>
                <a:gd name="connsiteY6" fmla="*/ 16904 h 90207"/>
                <a:gd name="connsiteX7" fmla="*/ 14512 w 57921"/>
                <a:gd name="connsiteY7" fmla="*/ 25826 h 90207"/>
                <a:gd name="connsiteX8" fmla="*/ 26216 w 57921"/>
                <a:gd name="connsiteY8" fmla="*/ 33756 h 90207"/>
                <a:gd name="connsiteX9" fmla="*/ 39704 w 57921"/>
                <a:gd name="connsiteY9" fmla="*/ 40497 h 90207"/>
                <a:gd name="connsiteX10" fmla="*/ 58549 w 57921"/>
                <a:gd name="connsiteY10" fmla="*/ 64684 h 90207"/>
                <a:gd name="connsiteX11" fmla="*/ 49821 w 57921"/>
                <a:gd name="connsiteY11" fmla="*/ 83321 h 90207"/>
                <a:gd name="connsiteX12" fmla="*/ 30183 w 57921"/>
                <a:gd name="connsiteY12" fmla="*/ 90458 h 90207"/>
                <a:gd name="connsiteX13" fmla="*/ 12330 w 57921"/>
                <a:gd name="connsiteY13" fmla="*/ 87682 h 90207"/>
                <a:gd name="connsiteX14" fmla="*/ 7371 w 57921"/>
                <a:gd name="connsiteY14" fmla="*/ 86691 h 90207"/>
                <a:gd name="connsiteX15" fmla="*/ 3999 w 57921"/>
                <a:gd name="connsiteY15" fmla="*/ 89268 h 90207"/>
                <a:gd name="connsiteX16" fmla="*/ 1024 w 57921"/>
                <a:gd name="connsiteY16" fmla="*/ 89268 h 90207"/>
                <a:gd name="connsiteX17" fmla="*/ 1024 w 57921"/>
                <a:gd name="connsiteY17" fmla="*/ 58736 h 90207"/>
                <a:gd name="connsiteX18" fmla="*/ 3999 w 57921"/>
                <a:gd name="connsiteY18" fmla="*/ 58736 h 90207"/>
                <a:gd name="connsiteX19" fmla="*/ 13917 w 57921"/>
                <a:gd name="connsiteY19" fmla="*/ 78364 h 90207"/>
                <a:gd name="connsiteX20" fmla="*/ 30381 w 57921"/>
                <a:gd name="connsiteY20" fmla="*/ 84907 h 90207"/>
                <a:gd name="connsiteX21" fmla="*/ 40696 w 57921"/>
                <a:gd name="connsiteY21" fmla="*/ 81338 h 90207"/>
                <a:gd name="connsiteX22" fmla="*/ 44862 w 57921"/>
                <a:gd name="connsiteY22" fmla="*/ 72218 h 90207"/>
                <a:gd name="connsiteX23" fmla="*/ 40299 w 57921"/>
                <a:gd name="connsiteY23" fmla="*/ 61512 h 90207"/>
                <a:gd name="connsiteX24" fmla="*/ 22447 w 57921"/>
                <a:gd name="connsiteY24" fmla="*/ 50410 h 90207"/>
                <a:gd name="connsiteX25" fmla="*/ 4792 w 57921"/>
                <a:gd name="connsiteY25" fmla="*/ 38316 h 90207"/>
                <a:gd name="connsiteX26" fmla="*/ 627 w 57921"/>
                <a:gd name="connsiteY26" fmla="*/ 25033 h 90207"/>
                <a:gd name="connsiteX27" fmla="*/ 7768 w 57921"/>
                <a:gd name="connsiteY27" fmla="*/ 7388 h 90207"/>
                <a:gd name="connsiteX28" fmla="*/ 26414 w 57921"/>
                <a:gd name="connsiteY28" fmla="*/ 250 h 90207"/>
                <a:gd name="connsiteX29" fmla="*/ 38514 w 57921"/>
                <a:gd name="connsiteY29" fmla="*/ 2431 h 90207"/>
                <a:gd name="connsiteX30" fmla="*/ 44862 w 57921"/>
                <a:gd name="connsiteY30" fmla="*/ 3819 h 90207"/>
                <a:gd name="connsiteX31" fmla="*/ 47242 w 57921"/>
                <a:gd name="connsiteY31" fmla="*/ 3224 h 90207"/>
                <a:gd name="connsiteX32" fmla="*/ 49226 w 57921"/>
                <a:gd name="connsiteY32" fmla="*/ 250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921" h="90207">
                  <a:moveTo>
                    <a:pt x="52201" y="250"/>
                  </a:moveTo>
                  <a:lnTo>
                    <a:pt x="52201" y="29394"/>
                  </a:lnTo>
                  <a:lnTo>
                    <a:pt x="49226" y="29394"/>
                  </a:lnTo>
                  <a:cubicBezTo>
                    <a:pt x="46845" y="20274"/>
                    <a:pt x="43771" y="14079"/>
                    <a:pt x="40101" y="10758"/>
                  </a:cubicBezTo>
                  <a:cubicBezTo>
                    <a:pt x="36382" y="7487"/>
                    <a:pt x="31671" y="5802"/>
                    <a:pt x="26017" y="5802"/>
                  </a:cubicBezTo>
                  <a:cubicBezTo>
                    <a:pt x="21653" y="5802"/>
                    <a:pt x="18132" y="6991"/>
                    <a:pt x="15504" y="9370"/>
                  </a:cubicBezTo>
                  <a:cubicBezTo>
                    <a:pt x="12826" y="11650"/>
                    <a:pt x="11537" y="14128"/>
                    <a:pt x="11537" y="16904"/>
                  </a:cubicBezTo>
                  <a:cubicBezTo>
                    <a:pt x="11537" y="20374"/>
                    <a:pt x="12529" y="23347"/>
                    <a:pt x="14512" y="25826"/>
                  </a:cubicBezTo>
                  <a:cubicBezTo>
                    <a:pt x="16496" y="28353"/>
                    <a:pt x="20364" y="30980"/>
                    <a:pt x="26216" y="33756"/>
                  </a:cubicBezTo>
                  <a:lnTo>
                    <a:pt x="39704" y="40497"/>
                  </a:lnTo>
                  <a:cubicBezTo>
                    <a:pt x="52251" y="46593"/>
                    <a:pt x="58549" y="54672"/>
                    <a:pt x="58549" y="64684"/>
                  </a:cubicBezTo>
                  <a:cubicBezTo>
                    <a:pt x="58549" y="72367"/>
                    <a:pt x="55623" y="78562"/>
                    <a:pt x="49821" y="83321"/>
                  </a:cubicBezTo>
                  <a:cubicBezTo>
                    <a:pt x="43969" y="88079"/>
                    <a:pt x="37423" y="90458"/>
                    <a:pt x="30183" y="90458"/>
                  </a:cubicBezTo>
                  <a:cubicBezTo>
                    <a:pt x="25025" y="90458"/>
                    <a:pt x="19075" y="89516"/>
                    <a:pt x="12330" y="87682"/>
                  </a:cubicBezTo>
                  <a:cubicBezTo>
                    <a:pt x="10347" y="87038"/>
                    <a:pt x="8661" y="86691"/>
                    <a:pt x="7371" y="86691"/>
                  </a:cubicBezTo>
                  <a:cubicBezTo>
                    <a:pt x="5884" y="86691"/>
                    <a:pt x="4792" y="87583"/>
                    <a:pt x="3999" y="89268"/>
                  </a:cubicBezTo>
                  <a:lnTo>
                    <a:pt x="1024" y="89268"/>
                  </a:lnTo>
                  <a:lnTo>
                    <a:pt x="1024" y="58736"/>
                  </a:lnTo>
                  <a:lnTo>
                    <a:pt x="3999" y="58736"/>
                  </a:lnTo>
                  <a:cubicBezTo>
                    <a:pt x="5685" y="67460"/>
                    <a:pt x="9008" y="74002"/>
                    <a:pt x="13917" y="78364"/>
                  </a:cubicBezTo>
                  <a:cubicBezTo>
                    <a:pt x="18777" y="82726"/>
                    <a:pt x="24282" y="84907"/>
                    <a:pt x="30381" y="84907"/>
                  </a:cubicBezTo>
                  <a:cubicBezTo>
                    <a:pt x="34597" y="84907"/>
                    <a:pt x="38018" y="83717"/>
                    <a:pt x="40696" y="81338"/>
                  </a:cubicBezTo>
                  <a:cubicBezTo>
                    <a:pt x="43473" y="78860"/>
                    <a:pt x="44862" y="75787"/>
                    <a:pt x="44862" y="72218"/>
                  </a:cubicBezTo>
                  <a:cubicBezTo>
                    <a:pt x="44862" y="68005"/>
                    <a:pt x="43325" y="64436"/>
                    <a:pt x="40299" y="61512"/>
                  </a:cubicBezTo>
                  <a:cubicBezTo>
                    <a:pt x="37374" y="58637"/>
                    <a:pt x="31423" y="54920"/>
                    <a:pt x="22447" y="50410"/>
                  </a:cubicBezTo>
                  <a:cubicBezTo>
                    <a:pt x="13421" y="45949"/>
                    <a:pt x="7570" y="41885"/>
                    <a:pt x="4792" y="38316"/>
                  </a:cubicBezTo>
                  <a:cubicBezTo>
                    <a:pt x="2015" y="34747"/>
                    <a:pt x="627" y="30336"/>
                    <a:pt x="627" y="25033"/>
                  </a:cubicBezTo>
                  <a:cubicBezTo>
                    <a:pt x="627" y="18044"/>
                    <a:pt x="3007" y="12146"/>
                    <a:pt x="7768" y="7388"/>
                  </a:cubicBezTo>
                  <a:cubicBezTo>
                    <a:pt x="12529" y="2629"/>
                    <a:pt x="18728" y="250"/>
                    <a:pt x="26414" y="250"/>
                  </a:cubicBezTo>
                  <a:cubicBezTo>
                    <a:pt x="29687" y="250"/>
                    <a:pt x="33753" y="994"/>
                    <a:pt x="38514" y="2431"/>
                  </a:cubicBezTo>
                  <a:cubicBezTo>
                    <a:pt x="41688" y="3373"/>
                    <a:pt x="43771" y="3819"/>
                    <a:pt x="44862" y="3819"/>
                  </a:cubicBezTo>
                  <a:cubicBezTo>
                    <a:pt x="45903" y="3819"/>
                    <a:pt x="46697" y="3621"/>
                    <a:pt x="47242" y="3224"/>
                  </a:cubicBezTo>
                  <a:cubicBezTo>
                    <a:pt x="47738" y="2828"/>
                    <a:pt x="48432" y="1836"/>
                    <a:pt x="49226" y="25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5C870EA9-C087-ECE4-9A84-97595A1A4859}"/>
                </a:ext>
              </a:extLst>
            </p:cNvPr>
            <p:cNvSpPr/>
            <p:nvPr/>
          </p:nvSpPr>
          <p:spPr>
            <a:xfrm>
              <a:off x="8158404" y="4400164"/>
              <a:ext cx="42648" cy="132039"/>
            </a:xfrm>
            <a:custGeom>
              <a:avLst/>
              <a:gdLst>
                <a:gd name="connsiteX0" fmla="*/ 22651 w 42648"/>
                <a:gd name="connsiteY0" fmla="*/ 250 h 132039"/>
                <a:gd name="connsiteX1" fmla="*/ 29197 w 42648"/>
                <a:gd name="connsiteY1" fmla="*/ 3025 h 132039"/>
                <a:gd name="connsiteX2" fmla="*/ 31974 w 42648"/>
                <a:gd name="connsiteY2" fmla="*/ 9568 h 132039"/>
                <a:gd name="connsiteX3" fmla="*/ 29197 w 42648"/>
                <a:gd name="connsiteY3" fmla="*/ 16309 h 132039"/>
                <a:gd name="connsiteX4" fmla="*/ 22651 w 42648"/>
                <a:gd name="connsiteY4" fmla="*/ 19084 h 132039"/>
                <a:gd name="connsiteX5" fmla="*/ 15907 w 42648"/>
                <a:gd name="connsiteY5" fmla="*/ 16309 h 132039"/>
                <a:gd name="connsiteX6" fmla="*/ 13130 w 42648"/>
                <a:gd name="connsiteY6" fmla="*/ 9568 h 132039"/>
                <a:gd name="connsiteX7" fmla="*/ 15907 w 42648"/>
                <a:gd name="connsiteY7" fmla="*/ 3025 h 132039"/>
                <a:gd name="connsiteX8" fmla="*/ 22651 w 42648"/>
                <a:gd name="connsiteY8" fmla="*/ 250 h 132039"/>
                <a:gd name="connsiteX9" fmla="*/ 30387 w 42648"/>
                <a:gd name="connsiteY9" fmla="*/ 44660 h 132039"/>
                <a:gd name="connsiteX10" fmla="*/ 30387 w 42648"/>
                <a:gd name="connsiteY10" fmla="*/ 113059 h 132039"/>
                <a:gd name="connsiteX11" fmla="*/ 31577 w 42648"/>
                <a:gd name="connsiteY11" fmla="*/ 123765 h 132039"/>
                <a:gd name="connsiteX12" fmla="*/ 34949 w 42648"/>
                <a:gd name="connsiteY12" fmla="*/ 127730 h 132039"/>
                <a:gd name="connsiteX13" fmla="*/ 43281 w 42648"/>
                <a:gd name="connsiteY13" fmla="*/ 128919 h 132039"/>
                <a:gd name="connsiteX14" fmla="*/ 43281 w 42648"/>
                <a:gd name="connsiteY14" fmla="*/ 132290 h 132039"/>
                <a:gd name="connsiteX15" fmla="*/ 2021 w 42648"/>
                <a:gd name="connsiteY15" fmla="*/ 132290 h 132039"/>
                <a:gd name="connsiteX16" fmla="*/ 2021 w 42648"/>
                <a:gd name="connsiteY16" fmla="*/ 128919 h 132039"/>
                <a:gd name="connsiteX17" fmla="*/ 10352 w 42648"/>
                <a:gd name="connsiteY17" fmla="*/ 127730 h 132039"/>
                <a:gd name="connsiteX18" fmla="*/ 13725 w 42648"/>
                <a:gd name="connsiteY18" fmla="*/ 123765 h 132039"/>
                <a:gd name="connsiteX19" fmla="*/ 14915 w 42648"/>
                <a:gd name="connsiteY19" fmla="*/ 113059 h 132039"/>
                <a:gd name="connsiteX20" fmla="*/ 14915 w 42648"/>
                <a:gd name="connsiteY20" fmla="*/ 80346 h 132039"/>
                <a:gd name="connsiteX21" fmla="*/ 14121 w 42648"/>
                <a:gd name="connsiteY21" fmla="*/ 62305 h 132039"/>
                <a:gd name="connsiteX22" fmla="*/ 12138 w 42648"/>
                <a:gd name="connsiteY22" fmla="*/ 58339 h 132039"/>
                <a:gd name="connsiteX23" fmla="*/ 8170 w 42648"/>
                <a:gd name="connsiteY23" fmla="*/ 57150 h 132039"/>
                <a:gd name="connsiteX24" fmla="*/ 2021 w 42648"/>
                <a:gd name="connsiteY24" fmla="*/ 58538 h 132039"/>
                <a:gd name="connsiteX25" fmla="*/ 633 w 42648"/>
                <a:gd name="connsiteY25" fmla="*/ 55167 h 132039"/>
                <a:gd name="connsiteX26" fmla="*/ 26221 w 42648"/>
                <a:gd name="connsiteY26" fmla="*/ 44660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651" y="250"/>
                  </a:moveTo>
                  <a:cubicBezTo>
                    <a:pt x="25279" y="250"/>
                    <a:pt x="27461" y="1192"/>
                    <a:pt x="29197" y="3025"/>
                  </a:cubicBezTo>
                  <a:cubicBezTo>
                    <a:pt x="31032" y="4908"/>
                    <a:pt x="31974" y="7090"/>
                    <a:pt x="31974" y="9568"/>
                  </a:cubicBezTo>
                  <a:cubicBezTo>
                    <a:pt x="31974" y="12244"/>
                    <a:pt x="31032" y="14475"/>
                    <a:pt x="29197" y="16309"/>
                  </a:cubicBezTo>
                  <a:cubicBezTo>
                    <a:pt x="27461" y="18192"/>
                    <a:pt x="25279" y="19084"/>
                    <a:pt x="22651" y="19084"/>
                  </a:cubicBezTo>
                  <a:cubicBezTo>
                    <a:pt x="19973" y="19084"/>
                    <a:pt x="17742" y="18192"/>
                    <a:pt x="15907" y="16309"/>
                  </a:cubicBezTo>
                  <a:cubicBezTo>
                    <a:pt x="14022" y="14475"/>
                    <a:pt x="13130" y="12244"/>
                    <a:pt x="13130" y="9568"/>
                  </a:cubicBezTo>
                  <a:cubicBezTo>
                    <a:pt x="13130" y="7090"/>
                    <a:pt x="14022" y="4908"/>
                    <a:pt x="15907" y="3025"/>
                  </a:cubicBezTo>
                  <a:cubicBezTo>
                    <a:pt x="17742" y="1192"/>
                    <a:pt x="19973" y="250"/>
                    <a:pt x="22651" y="250"/>
                  </a:cubicBezTo>
                  <a:close/>
                  <a:moveTo>
                    <a:pt x="30387" y="44660"/>
                  </a:moveTo>
                  <a:lnTo>
                    <a:pt x="30387" y="113059"/>
                  </a:lnTo>
                  <a:cubicBezTo>
                    <a:pt x="30387" y="118362"/>
                    <a:pt x="30784" y="121931"/>
                    <a:pt x="31577" y="123765"/>
                  </a:cubicBezTo>
                  <a:cubicBezTo>
                    <a:pt x="32371" y="125499"/>
                    <a:pt x="33462" y="126838"/>
                    <a:pt x="34949" y="127730"/>
                  </a:cubicBezTo>
                  <a:cubicBezTo>
                    <a:pt x="36536" y="128523"/>
                    <a:pt x="39314" y="128919"/>
                    <a:pt x="43281" y="128919"/>
                  </a:cubicBezTo>
                  <a:lnTo>
                    <a:pt x="43281" y="132290"/>
                  </a:lnTo>
                  <a:lnTo>
                    <a:pt x="2021" y="132290"/>
                  </a:lnTo>
                  <a:lnTo>
                    <a:pt x="2021" y="128919"/>
                  </a:lnTo>
                  <a:cubicBezTo>
                    <a:pt x="6088" y="128919"/>
                    <a:pt x="8865" y="128523"/>
                    <a:pt x="10352" y="127730"/>
                  </a:cubicBezTo>
                  <a:cubicBezTo>
                    <a:pt x="11791" y="126937"/>
                    <a:pt x="12931" y="125648"/>
                    <a:pt x="13725" y="123765"/>
                  </a:cubicBezTo>
                  <a:cubicBezTo>
                    <a:pt x="14518" y="121931"/>
                    <a:pt x="14915" y="118362"/>
                    <a:pt x="14915" y="113059"/>
                  </a:cubicBezTo>
                  <a:lnTo>
                    <a:pt x="14915" y="80346"/>
                  </a:lnTo>
                  <a:cubicBezTo>
                    <a:pt x="14915" y="71127"/>
                    <a:pt x="14617" y="65080"/>
                    <a:pt x="14121" y="62305"/>
                  </a:cubicBezTo>
                  <a:cubicBezTo>
                    <a:pt x="13725" y="60322"/>
                    <a:pt x="13030" y="59033"/>
                    <a:pt x="12138" y="58339"/>
                  </a:cubicBezTo>
                  <a:cubicBezTo>
                    <a:pt x="11195" y="57546"/>
                    <a:pt x="9857" y="57150"/>
                    <a:pt x="8170" y="57150"/>
                  </a:cubicBezTo>
                  <a:cubicBezTo>
                    <a:pt x="6435" y="57150"/>
                    <a:pt x="4402" y="57646"/>
                    <a:pt x="2021" y="58538"/>
                  </a:cubicBezTo>
                  <a:lnTo>
                    <a:pt x="633" y="55167"/>
                  </a:lnTo>
                  <a:lnTo>
                    <a:pt x="26221" y="44660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2F5B449D-E054-C6CD-0DA2-6A3A87E0D4C3}"/>
                </a:ext>
              </a:extLst>
            </p:cNvPr>
            <p:cNvSpPr/>
            <p:nvPr/>
          </p:nvSpPr>
          <p:spPr>
            <a:xfrm>
              <a:off x="8207498" y="4419196"/>
              <a:ext cx="51375" cy="114395"/>
            </a:xfrm>
            <a:custGeom>
              <a:avLst/>
              <a:gdLst>
                <a:gd name="connsiteX0" fmla="*/ 29598 w 51375"/>
                <a:gd name="connsiteY0" fmla="*/ 250 h 114395"/>
                <a:gd name="connsiteX1" fmla="*/ 29598 w 51375"/>
                <a:gd name="connsiteY1" fmla="*/ 28205 h 114395"/>
                <a:gd name="connsiteX2" fmla="*/ 49434 w 51375"/>
                <a:gd name="connsiteY2" fmla="*/ 28205 h 114395"/>
                <a:gd name="connsiteX3" fmla="*/ 49434 w 51375"/>
                <a:gd name="connsiteY3" fmla="*/ 34747 h 114395"/>
                <a:gd name="connsiteX4" fmla="*/ 29598 w 51375"/>
                <a:gd name="connsiteY4" fmla="*/ 34747 h 114395"/>
                <a:gd name="connsiteX5" fmla="*/ 29598 w 51375"/>
                <a:gd name="connsiteY5" fmla="*/ 89863 h 114395"/>
                <a:gd name="connsiteX6" fmla="*/ 31780 w 51375"/>
                <a:gd name="connsiteY6" fmla="*/ 101164 h 114395"/>
                <a:gd name="connsiteX7" fmla="*/ 37929 w 51375"/>
                <a:gd name="connsiteY7" fmla="*/ 103939 h 114395"/>
                <a:gd name="connsiteX8" fmla="*/ 43880 w 51375"/>
                <a:gd name="connsiteY8" fmla="*/ 102155 h 114395"/>
                <a:gd name="connsiteX9" fmla="*/ 48442 w 51375"/>
                <a:gd name="connsiteY9" fmla="*/ 96406 h 114395"/>
                <a:gd name="connsiteX10" fmla="*/ 52013 w 51375"/>
                <a:gd name="connsiteY10" fmla="*/ 96406 h 114395"/>
                <a:gd name="connsiteX11" fmla="*/ 42690 w 51375"/>
                <a:gd name="connsiteY11" fmla="*/ 110085 h 114395"/>
                <a:gd name="connsiteX12" fmla="*/ 30590 w 51375"/>
                <a:gd name="connsiteY12" fmla="*/ 114645 h 114395"/>
                <a:gd name="connsiteX13" fmla="*/ 22060 w 51375"/>
                <a:gd name="connsiteY13" fmla="*/ 112266 h 114395"/>
                <a:gd name="connsiteX14" fmla="*/ 16109 w 51375"/>
                <a:gd name="connsiteY14" fmla="*/ 105526 h 114395"/>
                <a:gd name="connsiteX15" fmla="*/ 14125 w 51375"/>
                <a:gd name="connsiteY15" fmla="*/ 91846 h 114395"/>
                <a:gd name="connsiteX16" fmla="*/ 14125 w 51375"/>
                <a:gd name="connsiteY16" fmla="*/ 34747 h 114395"/>
                <a:gd name="connsiteX17" fmla="*/ 637 w 51375"/>
                <a:gd name="connsiteY17" fmla="*/ 34747 h 114395"/>
                <a:gd name="connsiteX18" fmla="*/ 637 w 51375"/>
                <a:gd name="connsiteY18" fmla="*/ 31575 h 114395"/>
                <a:gd name="connsiteX19" fmla="*/ 11150 w 51375"/>
                <a:gd name="connsiteY19" fmla="*/ 24834 h 114395"/>
                <a:gd name="connsiteX20" fmla="*/ 20672 w 51375"/>
                <a:gd name="connsiteY20" fmla="*/ 13137 h 114395"/>
                <a:gd name="connsiteX21" fmla="*/ 26622 w 51375"/>
                <a:gd name="connsiteY21" fmla="*/ 250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598" y="250"/>
                  </a:moveTo>
                  <a:lnTo>
                    <a:pt x="29598" y="28205"/>
                  </a:lnTo>
                  <a:lnTo>
                    <a:pt x="49434" y="28205"/>
                  </a:lnTo>
                  <a:lnTo>
                    <a:pt x="49434" y="34747"/>
                  </a:lnTo>
                  <a:lnTo>
                    <a:pt x="29598" y="34747"/>
                  </a:lnTo>
                  <a:lnTo>
                    <a:pt x="29598" y="89863"/>
                  </a:lnTo>
                  <a:cubicBezTo>
                    <a:pt x="29598" y="95414"/>
                    <a:pt x="30292" y="99181"/>
                    <a:pt x="31780" y="101164"/>
                  </a:cubicBezTo>
                  <a:cubicBezTo>
                    <a:pt x="33367" y="103047"/>
                    <a:pt x="35400" y="103939"/>
                    <a:pt x="37929" y="103939"/>
                  </a:cubicBezTo>
                  <a:cubicBezTo>
                    <a:pt x="40012" y="103939"/>
                    <a:pt x="41996" y="103345"/>
                    <a:pt x="43880" y="102155"/>
                  </a:cubicBezTo>
                  <a:cubicBezTo>
                    <a:pt x="45864" y="100866"/>
                    <a:pt x="47351" y="98933"/>
                    <a:pt x="48442" y="96406"/>
                  </a:cubicBezTo>
                  <a:lnTo>
                    <a:pt x="52013" y="96406"/>
                  </a:lnTo>
                  <a:cubicBezTo>
                    <a:pt x="49732" y="102502"/>
                    <a:pt x="46657" y="107062"/>
                    <a:pt x="42690" y="110085"/>
                  </a:cubicBezTo>
                  <a:cubicBezTo>
                    <a:pt x="38822" y="113158"/>
                    <a:pt x="34805" y="114645"/>
                    <a:pt x="30590" y="114645"/>
                  </a:cubicBezTo>
                  <a:cubicBezTo>
                    <a:pt x="27664" y="114645"/>
                    <a:pt x="24837" y="113852"/>
                    <a:pt x="22060" y="112266"/>
                  </a:cubicBezTo>
                  <a:cubicBezTo>
                    <a:pt x="19382" y="110680"/>
                    <a:pt x="17399" y="108450"/>
                    <a:pt x="16109" y="105526"/>
                  </a:cubicBezTo>
                  <a:cubicBezTo>
                    <a:pt x="14770" y="102651"/>
                    <a:pt x="14125" y="98091"/>
                    <a:pt x="14125" y="91846"/>
                  </a:cubicBezTo>
                  <a:lnTo>
                    <a:pt x="14125" y="34747"/>
                  </a:lnTo>
                  <a:lnTo>
                    <a:pt x="637" y="34747"/>
                  </a:lnTo>
                  <a:lnTo>
                    <a:pt x="637" y="31575"/>
                  </a:lnTo>
                  <a:cubicBezTo>
                    <a:pt x="4059" y="30286"/>
                    <a:pt x="7580" y="28006"/>
                    <a:pt x="11150" y="24834"/>
                  </a:cubicBezTo>
                  <a:cubicBezTo>
                    <a:pt x="14721" y="21563"/>
                    <a:pt x="17894" y="17647"/>
                    <a:pt x="20672" y="13137"/>
                  </a:cubicBezTo>
                  <a:cubicBezTo>
                    <a:pt x="22110" y="10758"/>
                    <a:pt x="24093" y="6495"/>
                    <a:pt x="26622" y="25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BB018477-815C-38BD-8F32-05AAE5AE958B}"/>
                </a:ext>
              </a:extLst>
            </p:cNvPr>
            <p:cNvSpPr/>
            <p:nvPr/>
          </p:nvSpPr>
          <p:spPr>
            <a:xfrm>
              <a:off x="8259778" y="4447150"/>
              <a:ext cx="92833" cy="126092"/>
            </a:xfrm>
            <a:custGeom>
              <a:avLst/>
              <a:gdLst>
                <a:gd name="connsiteX0" fmla="*/ 641 w 92833"/>
                <a:gd name="connsiteY0" fmla="*/ 250 h 126092"/>
                <a:gd name="connsiteX1" fmla="*/ 40314 w 92833"/>
                <a:gd name="connsiteY1" fmla="*/ 250 h 126092"/>
                <a:gd name="connsiteX2" fmla="*/ 40314 w 92833"/>
                <a:gd name="connsiteY2" fmla="*/ 3621 h 126092"/>
                <a:gd name="connsiteX3" fmla="*/ 38330 w 92833"/>
                <a:gd name="connsiteY3" fmla="*/ 3621 h 126092"/>
                <a:gd name="connsiteX4" fmla="*/ 31982 w 92833"/>
                <a:gd name="connsiteY4" fmla="*/ 5603 h 126092"/>
                <a:gd name="connsiteX5" fmla="*/ 29999 w 92833"/>
                <a:gd name="connsiteY5" fmla="*/ 9965 h 126092"/>
                <a:gd name="connsiteX6" fmla="*/ 32974 w 92833"/>
                <a:gd name="connsiteY6" fmla="*/ 20076 h 126092"/>
                <a:gd name="connsiteX7" fmla="*/ 53604 w 92833"/>
                <a:gd name="connsiteY7" fmla="*/ 62900 h 126092"/>
                <a:gd name="connsiteX8" fmla="*/ 72647 w 92833"/>
                <a:gd name="connsiteY8" fmla="*/ 15913 h 126092"/>
                <a:gd name="connsiteX9" fmla="*/ 74234 w 92833"/>
                <a:gd name="connsiteY9" fmla="*/ 8379 h 126092"/>
                <a:gd name="connsiteX10" fmla="*/ 73639 w 92833"/>
                <a:gd name="connsiteY10" fmla="*/ 6000 h 126092"/>
                <a:gd name="connsiteX11" fmla="*/ 71258 w 92833"/>
                <a:gd name="connsiteY11" fmla="*/ 4215 h 126092"/>
                <a:gd name="connsiteX12" fmla="*/ 65704 w 92833"/>
                <a:gd name="connsiteY12" fmla="*/ 3621 h 126092"/>
                <a:gd name="connsiteX13" fmla="*/ 65704 w 92833"/>
                <a:gd name="connsiteY13" fmla="*/ 250 h 126092"/>
                <a:gd name="connsiteX14" fmla="*/ 93475 w 92833"/>
                <a:gd name="connsiteY14" fmla="*/ 250 h 126092"/>
                <a:gd name="connsiteX15" fmla="*/ 93475 w 92833"/>
                <a:gd name="connsiteY15" fmla="*/ 3621 h 126092"/>
                <a:gd name="connsiteX16" fmla="*/ 88119 w 92833"/>
                <a:gd name="connsiteY16" fmla="*/ 5207 h 126092"/>
                <a:gd name="connsiteX17" fmla="*/ 84152 w 92833"/>
                <a:gd name="connsiteY17" fmla="*/ 9370 h 126092"/>
                <a:gd name="connsiteX18" fmla="*/ 80978 w 92833"/>
                <a:gd name="connsiteY18" fmla="*/ 16507 h 126092"/>
                <a:gd name="connsiteX19" fmla="*/ 46264 w 92833"/>
                <a:gd name="connsiteY19" fmla="*/ 101362 h 126092"/>
                <a:gd name="connsiteX20" fmla="*/ 33173 w 92833"/>
                <a:gd name="connsiteY20" fmla="*/ 119998 h 126092"/>
                <a:gd name="connsiteX21" fmla="*/ 17502 w 92833"/>
                <a:gd name="connsiteY21" fmla="*/ 126343 h 126092"/>
                <a:gd name="connsiteX22" fmla="*/ 8377 w 92833"/>
                <a:gd name="connsiteY22" fmla="*/ 123171 h 126092"/>
                <a:gd name="connsiteX23" fmla="*/ 5005 w 92833"/>
                <a:gd name="connsiteY23" fmla="*/ 116033 h 126092"/>
                <a:gd name="connsiteX24" fmla="*/ 7385 w 92833"/>
                <a:gd name="connsiteY24" fmla="*/ 109689 h 126092"/>
                <a:gd name="connsiteX25" fmla="*/ 14526 w 92833"/>
                <a:gd name="connsiteY25" fmla="*/ 107310 h 126092"/>
                <a:gd name="connsiteX26" fmla="*/ 22858 w 92833"/>
                <a:gd name="connsiteY26" fmla="*/ 109292 h 126092"/>
                <a:gd name="connsiteX27" fmla="*/ 27420 w 92833"/>
                <a:gd name="connsiteY27" fmla="*/ 110680 h 126092"/>
                <a:gd name="connsiteX28" fmla="*/ 33569 w 92833"/>
                <a:gd name="connsiteY28" fmla="*/ 107706 h 126092"/>
                <a:gd name="connsiteX29" fmla="*/ 40314 w 92833"/>
                <a:gd name="connsiteY29" fmla="*/ 96802 h 126092"/>
                <a:gd name="connsiteX30" fmla="*/ 46264 w 92833"/>
                <a:gd name="connsiteY30" fmla="*/ 81933 h 126092"/>
                <a:gd name="connsiteX31" fmla="*/ 15717 w 92833"/>
                <a:gd name="connsiteY31" fmla="*/ 17895 h 126092"/>
                <a:gd name="connsiteX32" fmla="*/ 11154 w 92833"/>
                <a:gd name="connsiteY32" fmla="*/ 10758 h 126092"/>
                <a:gd name="connsiteX33" fmla="*/ 7385 w 92833"/>
                <a:gd name="connsiteY33" fmla="*/ 6396 h 126092"/>
                <a:gd name="connsiteX34" fmla="*/ 641 w 92833"/>
                <a:gd name="connsiteY34" fmla="*/ 3621 h 12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2833" h="126092">
                  <a:moveTo>
                    <a:pt x="641" y="250"/>
                  </a:moveTo>
                  <a:lnTo>
                    <a:pt x="40314" y="250"/>
                  </a:lnTo>
                  <a:lnTo>
                    <a:pt x="40314" y="3621"/>
                  </a:lnTo>
                  <a:lnTo>
                    <a:pt x="38330" y="3621"/>
                  </a:lnTo>
                  <a:cubicBezTo>
                    <a:pt x="35553" y="3621"/>
                    <a:pt x="33420" y="4315"/>
                    <a:pt x="31982" y="5603"/>
                  </a:cubicBezTo>
                  <a:cubicBezTo>
                    <a:pt x="30643" y="6793"/>
                    <a:pt x="29999" y="8280"/>
                    <a:pt x="29999" y="9965"/>
                  </a:cubicBezTo>
                  <a:cubicBezTo>
                    <a:pt x="29999" y="12493"/>
                    <a:pt x="30991" y="15863"/>
                    <a:pt x="32974" y="20076"/>
                  </a:cubicBezTo>
                  <a:lnTo>
                    <a:pt x="53604" y="62900"/>
                  </a:lnTo>
                  <a:lnTo>
                    <a:pt x="72647" y="15913"/>
                  </a:lnTo>
                  <a:cubicBezTo>
                    <a:pt x="73688" y="13434"/>
                    <a:pt x="74234" y="10907"/>
                    <a:pt x="74234" y="8379"/>
                  </a:cubicBezTo>
                  <a:cubicBezTo>
                    <a:pt x="74234" y="7338"/>
                    <a:pt x="74035" y="6545"/>
                    <a:pt x="73639" y="6000"/>
                  </a:cubicBezTo>
                  <a:cubicBezTo>
                    <a:pt x="73093" y="5207"/>
                    <a:pt x="72300" y="4612"/>
                    <a:pt x="71258" y="4215"/>
                  </a:cubicBezTo>
                  <a:cubicBezTo>
                    <a:pt x="70167" y="3819"/>
                    <a:pt x="68332" y="3621"/>
                    <a:pt x="65704" y="3621"/>
                  </a:cubicBezTo>
                  <a:lnTo>
                    <a:pt x="65704" y="250"/>
                  </a:lnTo>
                  <a:lnTo>
                    <a:pt x="93475" y="250"/>
                  </a:lnTo>
                  <a:lnTo>
                    <a:pt x="93475" y="3621"/>
                  </a:lnTo>
                  <a:cubicBezTo>
                    <a:pt x="91194" y="3918"/>
                    <a:pt x="89408" y="4414"/>
                    <a:pt x="88119" y="5207"/>
                  </a:cubicBezTo>
                  <a:cubicBezTo>
                    <a:pt x="86929" y="6000"/>
                    <a:pt x="85590" y="7388"/>
                    <a:pt x="84152" y="9370"/>
                  </a:cubicBezTo>
                  <a:cubicBezTo>
                    <a:pt x="83458" y="10312"/>
                    <a:pt x="82416" y="12691"/>
                    <a:pt x="80978" y="16507"/>
                  </a:cubicBezTo>
                  <a:lnTo>
                    <a:pt x="46264" y="101362"/>
                  </a:lnTo>
                  <a:cubicBezTo>
                    <a:pt x="42942" y="109540"/>
                    <a:pt x="38578" y="115736"/>
                    <a:pt x="33173" y="119998"/>
                  </a:cubicBezTo>
                  <a:cubicBezTo>
                    <a:pt x="27718" y="124211"/>
                    <a:pt x="22511" y="126343"/>
                    <a:pt x="17502" y="126343"/>
                  </a:cubicBezTo>
                  <a:cubicBezTo>
                    <a:pt x="13783" y="126343"/>
                    <a:pt x="10758" y="125252"/>
                    <a:pt x="8377" y="123171"/>
                  </a:cubicBezTo>
                  <a:cubicBezTo>
                    <a:pt x="6096" y="121039"/>
                    <a:pt x="5005" y="118660"/>
                    <a:pt x="5005" y="116033"/>
                  </a:cubicBezTo>
                  <a:cubicBezTo>
                    <a:pt x="5005" y="113357"/>
                    <a:pt x="5798" y="111275"/>
                    <a:pt x="7385" y="109689"/>
                  </a:cubicBezTo>
                  <a:cubicBezTo>
                    <a:pt x="9071" y="108103"/>
                    <a:pt x="11452" y="107310"/>
                    <a:pt x="14526" y="107310"/>
                  </a:cubicBezTo>
                  <a:cubicBezTo>
                    <a:pt x="16510" y="107310"/>
                    <a:pt x="19287" y="107954"/>
                    <a:pt x="22858" y="109292"/>
                  </a:cubicBezTo>
                  <a:cubicBezTo>
                    <a:pt x="25337" y="110185"/>
                    <a:pt x="26875" y="110680"/>
                    <a:pt x="27420" y="110680"/>
                  </a:cubicBezTo>
                  <a:cubicBezTo>
                    <a:pt x="29255" y="110680"/>
                    <a:pt x="31288" y="109689"/>
                    <a:pt x="33569" y="107706"/>
                  </a:cubicBezTo>
                  <a:cubicBezTo>
                    <a:pt x="35801" y="105823"/>
                    <a:pt x="38032" y="102205"/>
                    <a:pt x="40314" y="96802"/>
                  </a:cubicBezTo>
                  <a:lnTo>
                    <a:pt x="46264" y="81933"/>
                  </a:lnTo>
                  <a:lnTo>
                    <a:pt x="15717" y="17895"/>
                  </a:lnTo>
                  <a:cubicBezTo>
                    <a:pt x="14774" y="15913"/>
                    <a:pt x="13237" y="13534"/>
                    <a:pt x="11154" y="10758"/>
                  </a:cubicBezTo>
                  <a:cubicBezTo>
                    <a:pt x="9667" y="8528"/>
                    <a:pt x="8427" y="7090"/>
                    <a:pt x="7385" y="6396"/>
                  </a:cubicBezTo>
                  <a:cubicBezTo>
                    <a:pt x="6046" y="5355"/>
                    <a:pt x="3815" y="4414"/>
                    <a:pt x="641" y="362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0" name="Graphic 7">
            <a:extLst>
              <a:ext uri="{FF2B5EF4-FFF2-40B4-BE49-F238E27FC236}">
                <a16:creationId xmlns:a16="http://schemas.microsoft.com/office/drawing/2014/main" id="{2987CB5C-2DA5-168A-878B-802A086A403B}"/>
              </a:ext>
            </a:extLst>
          </p:cNvPr>
          <p:cNvGrpSpPr/>
          <p:nvPr/>
        </p:nvGrpSpPr>
        <p:grpSpPr>
          <a:xfrm>
            <a:off x="6633300" y="4628392"/>
            <a:ext cx="1902526" cy="172682"/>
            <a:chOff x="6633300" y="4628392"/>
            <a:chExt cx="1902526" cy="172682"/>
          </a:xfrm>
          <a:solidFill>
            <a:srgbClr val="000000"/>
          </a:solidFill>
        </p:grpSpPr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260EA32D-83DD-AA98-3849-D186F856BE21}"/>
                </a:ext>
              </a:extLst>
            </p:cNvPr>
            <p:cNvSpPr/>
            <p:nvPr/>
          </p:nvSpPr>
          <p:spPr>
            <a:xfrm>
              <a:off x="6633300" y="4628392"/>
              <a:ext cx="51375" cy="172682"/>
            </a:xfrm>
            <a:custGeom>
              <a:avLst/>
              <a:gdLst>
                <a:gd name="connsiteX0" fmla="*/ 51888 w 51375"/>
                <a:gd name="connsiteY0" fmla="*/ 169580 h 172682"/>
                <a:gd name="connsiteX1" fmla="*/ 51888 w 51375"/>
                <a:gd name="connsiteY1" fmla="*/ 172951 h 172682"/>
                <a:gd name="connsiteX2" fmla="*/ 28482 w 51375"/>
                <a:gd name="connsiteY2" fmla="*/ 156495 h 172682"/>
                <a:gd name="connsiteX3" fmla="*/ 7654 w 51375"/>
                <a:gd name="connsiteY3" fmla="*/ 124774 h 172682"/>
                <a:gd name="connsiteX4" fmla="*/ 512 w 51375"/>
                <a:gd name="connsiteY4" fmla="*/ 86708 h 172682"/>
                <a:gd name="connsiteX5" fmla="*/ 14795 w 51375"/>
                <a:gd name="connsiteY5" fmla="*/ 34368 h 172682"/>
                <a:gd name="connsiteX6" fmla="*/ 51888 w 51375"/>
                <a:gd name="connsiteY6" fmla="*/ 268 h 172682"/>
                <a:gd name="connsiteX7" fmla="*/ 51888 w 51375"/>
                <a:gd name="connsiteY7" fmla="*/ 4232 h 172682"/>
                <a:gd name="connsiteX8" fmla="*/ 33044 w 51375"/>
                <a:gd name="connsiteY8" fmla="*/ 21481 h 172682"/>
                <a:gd name="connsiteX9" fmla="*/ 22134 w 51375"/>
                <a:gd name="connsiteY9" fmla="*/ 49237 h 172682"/>
                <a:gd name="connsiteX10" fmla="*/ 18563 w 51375"/>
                <a:gd name="connsiteY10" fmla="*/ 84329 h 172682"/>
                <a:gd name="connsiteX11" fmla="*/ 21539 w 51375"/>
                <a:gd name="connsiteY11" fmla="*/ 120412 h 172682"/>
                <a:gd name="connsiteX12" fmla="*/ 27291 w 51375"/>
                <a:gd name="connsiteY12" fmla="*/ 141031 h 172682"/>
                <a:gd name="connsiteX13" fmla="*/ 36614 w 51375"/>
                <a:gd name="connsiteY13" fmla="*/ 155901 h 172682"/>
                <a:gd name="connsiteX14" fmla="*/ 51888 w 51375"/>
                <a:gd name="connsiteY14" fmla="*/ 169580 h 17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375" h="172682">
                  <a:moveTo>
                    <a:pt x="51888" y="169580"/>
                  </a:moveTo>
                  <a:lnTo>
                    <a:pt x="51888" y="172951"/>
                  </a:lnTo>
                  <a:cubicBezTo>
                    <a:pt x="42466" y="168292"/>
                    <a:pt x="34680" y="162840"/>
                    <a:pt x="28482" y="156495"/>
                  </a:cubicBezTo>
                  <a:cubicBezTo>
                    <a:pt x="19456" y="147475"/>
                    <a:pt x="12513" y="136917"/>
                    <a:pt x="7654" y="124774"/>
                  </a:cubicBezTo>
                  <a:cubicBezTo>
                    <a:pt x="2893" y="112482"/>
                    <a:pt x="512" y="99793"/>
                    <a:pt x="512" y="86708"/>
                  </a:cubicBezTo>
                  <a:cubicBezTo>
                    <a:pt x="512" y="67576"/>
                    <a:pt x="5273" y="50130"/>
                    <a:pt x="14795" y="34368"/>
                  </a:cubicBezTo>
                  <a:cubicBezTo>
                    <a:pt x="24316" y="18507"/>
                    <a:pt x="36664" y="7157"/>
                    <a:pt x="51888" y="268"/>
                  </a:cubicBezTo>
                  <a:lnTo>
                    <a:pt x="51888" y="4232"/>
                  </a:lnTo>
                  <a:cubicBezTo>
                    <a:pt x="44202" y="8495"/>
                    <a:pt x="37904" y="14245"/>
                    <a:pt x="33044" y="21481"/>
                  </a:cubicBezTo>
                  <a:cubicBezTo>
                    <a:pt x="28134" y="28767"/>
                    <a:pt x="24514" y="38036"/>
                    <a:pt x="22134" y="49237"/>
                  </a:cubicBezTo>
                  <a:cubicBezTo>
                    <a:pt x="19754" y="60489"/>
                    <a:pt x="18563" y="72186"/>
                    <a:pt x="18563" y="84329"/>
                  </a:cubicBezTo>
                  <a:cubicBezTo>
                    <a:pt x="18563" y="97563"/>
                    <a:pt x="19555" y="109607"/>
                    <a:pt x="21539" y="120412"/>
                  </a:cubicBezTo>
                  <a:cubicBezTo>
                    <a:pt x="23126" y="129037"/>
                    <a:pt x="25010" y="135876"/>
                    <a:pt x="27291" y="141031"/>
                  </a:cubicBezTo>
                  <a:cubicBezTo>
                    <a:pt x="29672" y="146186"/>
                    <a:pt x="32746" y="151142"/>
                    <a:pt x="36614" y="155901"/>
                  </a:cubicBezTo>
                  <a:cubicBezTo>
                    <a:pt x="40582" y="160659"/>
                    <a:pt x="45640" y="165219"/>
                    <a:pt x="51888" y="169580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E83D960D-740F-040C-1B59-5D6DF458DD31}"/>
                </a:ext>
              </a:extLst>
            </p:cNvPr>
            <p:cNvSpPr/>
            <p:nvPr/>
          </p:nvSpPr>
          <p:spPr>
            <a:xfrm>
              <a:off x="6695683" y="4631762"/>
              <a:ext cx="145202" cy="133824"/>
            </a:xfrm>
            <a:custGeom>
              <a:avLst/>
              <a:gdLst>
                <a:gd name="connsiteX0" fmla="*/ 123106 w 145202"/>
                <a:gd name="connsiteY0" fmla="*/ 268 h 133824"/>
                <a:gd name="connsiteX1" fmla="*/ 31264 w 145202"/>
                <a:gd name="connsiteY1" fmla="*/ 134092 h 133824"/>
                <a:gd name="connsiteX2" fmla="*/ 23131 w 145202"/>
                <a:gd name="connsiteY2" fmla="*/ 134092 h 133824"/>
                <a:gd name="connsiteX3" fmla="*/ 114774 w 145202"/>
                <a:gd name="connsiteY3" fmla="*/ 268 h 133824"/>
                <a:gd name="connsiteX4" fmla="*/ 27495 w 145202"/>
                <a:gd name="connsiteY4" fmla="*/ 268 h 133824"/>
                <a:gd name="connsiteX5" fmla="*/ 46934 w 145202"/>
                <a:gd name="connsiteY5" fmla="*/ 10577 h 133824"/>
                <a:gd name="connsiteX6" fmla="*/ 53877 w 145202"/>
                <a:gd name="connsiteY6" fmla="*/ 34368 h 133824"/>
                <a:gd name="connsiteX7" fmla="*/ 46141 w 145202"/>
                <a:gd name="connsiteY7" fmla="*/ 59547 h 133824"/>
                <a:gd name="connsiteX8" fmla="*/ 27495 w 145202"/>
                <a:gd name="connsiteY8" fmla="*/ 68271 h 133824"/>
                <a:gd name="connsiteX9" fmla="*/ 14006 w 145202"/>
                <a:gd name="connsiteY9" fmla="*/ 64305 h 133824"/>
                <a:gd name="connsiteX10" fmla="*/ 4088 w 145202"/>
                <a:gd name="connsiteY10" fmla="*/ 52212 h 133824"/>
                <a:gd name="connsiteX11" fmla="*/ 517 w 145202"/>
                <a:gd name="connsiteY11" fmla="*/ 34368 h 133824"/>
                <a:gd name="connsiteX12" fmla="*/ 4088 w 145202"/>
                <a:gd name="connsiteY12" fmla="*/ 16525 h 133824"/>
                <a:gd name="connsiteX13" fmla="*/ 14204 w 145202"/>
                <a:gd name="connsiteY13" fmla="*/ 4233 h 133824"/>
                <a:gd name="connsiteX14" fmla="*/ 27495 w 145202"/>
                <a:gd name="connsiteY14" fmla="*/ 268 h 133824"/>
                <a:gd name="connsiteX15" fmla="*/ 27296 w 145202"/>
                <a:gd name="connsiteY15" fmla="*/ 5423 h 133824"/>
                <a:gd name="connsiteX16" fmla="*/ 18767 w 145202"/>
                <a:gd name="connsiteY16" fmla="*/ 10974 h 133824"/>
                <a:gd name="connsiteX17" fmla="*/ 15196 w 145202"/>
                <a:gd name="connsiteY17" fmla="*/ 34368 h 133824"/>
                <a:gd name="connsiteX18" fmla="*/ 17180 w 145202"/>
                <a:gd name="connsiteY18" fmla="*/ 53996 h 133824"/>
                <a:gd name="connsiteX19" fmla="*/ 22139 w 145202"/>
                <a:gd name="connsiteY19" fmla="*/ 61926 h 133824"/>
                <a:gd name="connsiteX20" fmla="*/ 27098 w 145202"/>
                <a:gd name="connsiteY20" fmla="*/ 63512 h 133824"/>
                <a:gd name="connsiteX21" fmla="*/ 34636 w 145202"/>
                <a:gd name="connsiteY21" fmla="*/ 58754 h 133824"/>
                <a:gd name="connsiteX22" fmla="*/ 39198 w 145202"/>
                <a:gd name="connsiteY22" fmla="*/ 34963 h 133824"/>
                <a:gd name="connsiteX23" fmla="*/ 34834 w 145202"/>
                <a:gd name="connsiteY23" fmla="*/ 10181 h 133824"/>
                <a:gd name="connsiteX24" fmla="*/ 27296 w 145202"/>
                <a:gd name="connsiteY24" fmla="*/ 5423 h 133824"/>
                <a:gd name="connsiteX25" fmla="*/ 118742 w 145202"/>
                <a:gd name="connsiteY25" fmla="*/ 66486 h 133824"/>
                <a:gd name="connsiteX26" fmla="*/ 132032 w 145202"/>
                <a:gd name="connsiteY26" fmla="*/ 70650 h 133824"/>
                <a:gd name="connsiteX27" fmla="*/ 142148 w 145202"/>
                <a:gd name="connsiteY27" fmla="*/ 82942 h 133824"/>
                <a:gd name="connsiteX28" fmla="*/ 145720 w 145202"/>
                <a:gd name="connsiteY28" fmla="*/ 100388 h 133824"/>
                <a:gd name="connsiteX29" fmla="*/ 137785 w 145202"/>
                <a:gd name="connsiteY29" fmla="*/ 125567 h 133824"/>
                <a:gd name="connsiteX30" fmla="*/ 119138 w 145202"/>
                <a:gd name="connsiteY30" fmla="*/ 134092 h 133824"/>
                <a:gd name="connsiteX31" fmla="*/ 105848 w 145202"/>
                <a:gd name="connsiteY31" fmla="*/ 129929 h 133824"/>
                <a:gd name="connsiteX32" fmla="*/ 95732 w 145202"/>
                <a:gd name="connsiteY32" fmla="*/ 118033 h 133824"/>
                <a:gd name="connsiteX33" fmla="*/ 92161 w 145202"/>
                <a:gd name="connsiteY33" fmla="*/ 100388 h 133824"/>
                <a:gd name="connsiteX34" fmla="*/ 95732 w 145202"/>
                <a:gd name="connsiteY34" fmla="*/ 82545 h 133824"/>
                <a:gd name="connsiteX35" fmla="*/ 105848 w 145202"/>
                <a:gd name="connsiteY35" fmla="*/ 70451 h 133824"/>
                <a:gd name="connsiteX36" fmla="*/ 118742 w 145202"/>
                <a:gd name="connsiteY36" fmla="*/ 66486 h 133824"/>
                <a:gd name="connsiteX37" fmla="*/ 118940 w 145202"/>
                <a:gd name="connsiteY37" fmla="*/ 71443 h 133824"/>
                <a:gd name="connsiteX38" fmla="*/ 111204 w 145202"/>
                <a:gd name="connsiteY38" fmla="*/ 76399 h 133824"/>
                <a:gd name="connsiteX39" fmla="*/ 107038 w 145202"/>
                <a:gd name="connsiteY39" fmla="*/ 100983 h 133824"/>
                <a:gd name="connsiteX40" fmla="*/ 111204 w 145202"/>
                <a:gd name="connsiteY40" fmla="*/ 124179 h 133824"/>
                <a:gd name="connsiteX41" fmla="*/ 118940 w 145202"/>
                <a:gd name="connsiteY41" fmla="*/ 128938 h 133824"/>
                <a:gd name="connsiteX42" fmla="*/ 126477 w 145202"/>
                <a:gd name="connsiteY42" fmla="*/ 123783 h 133824"/>
                <a:gd name="connsiteX43" fmla="*/ 131040 w 145202"/>
                <a:gd name="connsiteY43" fmla="*/ 100587 h 133824"/>
                <a:gd name="connsiteX44" fmla="*/ 126477 w 145202"/>
                <a:gd name="connsiteY44" fmla="*/ 76201 h 133824"/>
                <a:gd name="connsiteX45" fmla="*/ 118940 w 145202"/>
                <a:gd name="connsiteY45" fmla="*/ 71443 h 13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45202" h="133824">
                  <a:moveTo>
                    <a:pt x="123106" y="268"/>
                  </a:moveTo>
                  <a:lnTo>
                    <a:pt x="31264" y="134092"/>
                  </a:lnTo>
                  <a:lnTo>
                    <a:pt x="23131" y="134092"/>
                  </a:lnTo>
                  <a:lnTo>
                    <a:pt x="114774" y="268"/>
                  </a:lnTo>
                  <a:close/>
                  <a:moveTo>
                    <a:pt x="27495" y="268"/>
                  </a:moveTo>
                  <a:cubicBezTo>
                    <a:pt x="35925" y="268"/>
                    <a:pt x="42422" y="3737"/>
                    <a:pt x="46934" y="10577"/>
                  </a:cubicBezTo>
                  <a:cubicBezTo>
                    <a:pt x="51546" y="17467"/>
                    <a:pt x="53877" y="25397"/>
                    <a:pt x="53877" y="34368"/>
                  </a:cubicBezTo>
                  <a:cubicBezTo>
                    <a:pt x="53877" y="45223"/>
                    <a:pt x="51298" y="53599"/>
                    <a:pt x="46141" y="59547"/>
                  </a:cubicBezTo>
                  <a:cubicBezTo>
                    <a:pt x="40983" y="65396"/>
                    <a:pt x="34735" y="68271"/>
                    <a:pt x="27495" y="68271"/>
                  </a:cubicBezTo>
                  <a:cubicBezTo>
                    <a:pt x="22585" y="68271"/>
                    <a:pt x="18072" y="66982"/>
                    <a:pt x="14006" y="64305"/>
                  </a:cubicBezTo>
                  <a:cubicBezTo>
                    <a:pt x="9890" y="61530"/>
                    <a:pt x="6567" y="57515"/>
                    <a:pt x="4088" y="52212"/>
                  </a:cubicBezTo>
                  <a:cubicBezTo>
                    <a:pt x="1708" y="46809"/>
                    <a:pt x="517" y="40861"/>
                    <a:pt x="517" y="34368"/>
                  </a:cubicBezTo>
                  <a:cubicBezTo>
                    <a:pt x="517" y="27925"/>
                    <a:pt x="1708" y="21977"/>
                    <a:pt x="4088" y="16525"/>
                  </a:cubicBezTo>
                  <a:cubicBezTo>
                    <a:pt x="6567" y="10974"/>
                    <a:pt x="9940" y="6910"/>
                    <a:pt x="14204" y="4233"/>
                  </a:cubicBezTo>
                  <a:cubicBezTo>
                    <a:pt x="18568" y="1606"/>
                    <a:pt x="22982" y="268"/>
                    <a:pt x="27495" y="268"/>
                  </a:cubicBezTo>
                  <a:close/>
                  <a:moveTo>
                    <a:pt x="27296" y="5423"/>
                  </a:moveTo>
                  <a:cubicBezTo>
                    <a:pt x="24122" y="5423"/>
                    <a:pt x="21246" y="7306"/>
                    <a:pt x="18767" y="10974"/>
                  </a:cubicBezTo>
                  <a:cubicBezTo>
                    <a:pt x="16386" y="14691"/>
                    <a:pt x="15196" y="22473"/>
                    <a:pt x="15196" y="34368"/>
                  </a:cubicBezTo>
                  <a:cubicBezTo>
                    <a:pt x="15196" y="42993"/>
                    <a:pt x="15841" y="49535"/>
                    <a:pt x="17180" y="53996"/>
                  </a:cubicBezTo>
                  <a:cubicBezTo>
                    <a:pt x="18221" y="57466"/>
                    <a:pt x="19858" y="60092"/>
                    <a:pt x="22139" y="61926"/>
                  </a:cubicBezTo>
                  <a:cubicBezTo>
                    <a:pt x="23428" y="63017"/>
                    <a:pt x="25114" y="63512"/>
                    <a:pt x="27098" y="63512"/>
                  </a:cubicBezTo>
                  <a:cubicBezTo>
                    <a:pt x="29974" y="63512"/>
                    <a:pt x="32503" y="61926"/>
                    <a:pt x="34636" y="58754"/>
                  </a:cubicBezTo>
                  <a:cubicBezTo>
                    <a:pt x="37661" y="53996"/>
                    <a:pt x="39198" y="46066"/>
                    <a:pt x="39198" y="34963"/>
                  </a:cubicBezTo>
                  <a:cubicBezTo>
                    <a:pt x="39198" y="23216"/>
                    <a:pt x="37710" y="14939"/>
                    <a:pt x="34834" y="10181"/>
                  </a:cubicBezTo>
                  <a:cubicBezTo>
                    <a:pt x="32850" y="7009"/>
                    <a:pt x="30321" y="5423"/>
                    <a:pt x="27296" y="5423"/>
                  </a:cubicBezTo>
                  <a:close/>
                  <a:moveTo>
                    <a:pt x="118742" y="66486"/>
                  </a:moveTo>
                  <a:cubicBezTo>
                    <a:pt x="123205" y="66486"/>
                    <a:pt x="127668" y="67874"/>
                    <a:pt x="132032" y="70650"/>
                  </a:cubicBezTo>
                  <a:cubicBezTo>
                    <a:pt x="136396" y="73425"/>
                    <a:pt x="139768" y="77539"/>
                    <a:pt x="142148" y="82942"/>
                  </a:cubicBezTo>
                  <a:cubicBezTo>
                    <a:pt x="144529" y="88245"/>
                    <a:pt x="145720" y="94044"/>
                    <a:pt x="145720" y="100388"/>
                  </a:cubicBezTo>
                  <a:cubicBezTo>
                    <a:pt x="145720" y="111392"/>
                    <a:pt x="143041" y="119768"/>
                    <a:pt x="137785" y="125567"/>
                  </a:cubicBezTo>
                  <a:cubicBezTo>
                    <a:pt x="132478" y="131218"/>
                    <a:pt x="126279" y="134092"/>
                    <a:pt x="119138" y="134092"/>
                  </a:cubicBezTo>
                  <a:cubicBezTo>
                    <a:pt x="114626" y="134092"/>
                    <a:pt x="110212" y="132705"/>
                    <a:pt x="105848" y="129929"/>
                  </a:cubicBezTo>
                  <a:cubicBezTo>
                    <a:pt x="101583" y="127153"/>
                    <a:pt x="98211" y="123188"/>
                    <a:pt x="95732" y="118033"/>
                  </a:cubicBezTo>
                  <a:cubicBezTo>
                    <a:pt x="93351" y="112879"/>
                    <a:pt x="92161" y="107030"/>
                    <a:pt x="92161" y="100388"/>
                  </a:cubicBezTo>
                  <a:cubicBezTo>
                    <a:pt x="92161" y="93945"/>
                    <a:pt x="93351" y="87997"/>
                    <a:pt x="95732" y="82545"/>
                  </a:cubicBezTo>
                  <a:cubicBezTo>
                    <a:pt x="98211" y="77143"/>
                    <a:pt x="101583" y="73128"/>
                    <a:pt x="105848" y="70451"/>
                  </a:cubicBezTo>
                  <a:cubicBezTo>
                    <a:pt x="110212" y="67824"/>
                    <a:pt x="114477" y="66486"/>
                    <a:pt x="118742" y="66486"/>
                  </a:cubicBezTo>
                  <a:close/>
                  <a:moveTo>
                    <a:pt x="118940" y="71443"/>
                  </a:moveTo>
                  <a:cubicBezTo>
                    <a:pt x="115865" y="71443"/>
                    <a:pt x="113287" y="73128"/>
                    <a:pt x="111204" y="76399"/>
                  </a:cubicBezTo>
                  <a:cubicBezTo>
                    <a:pt x="108427" y="80761"/>
                    <a:pt x="107038" y="88989"/>
                    <a:pt x="107038" y="100983"/>
                  </a:cubicBezTo>
                  <a:cubicBezTo>
                    <a:pt x="107038" y="112086"/>
                    <a:pt x="108427" y="119818"/>
                    <a:pt x="111204" y="124179"/>
                  </a:cubicBezTo>
                  <a:cubicBezTo>
                    <a:pt x="113287" y="127352"/>
                    <a:pt x="115865" y="128938"/>
                    <a:pt x="118940" y="128938"/>
                  </a:cubicBezTo>
                  <a:cubicBezTo>
                    <a:pt x="121717" y="128938"/>
                    <a:pt x="124196" y="127252"/>
                    <a:pt x="126477" y="123783"/>
                  </a:cubicBezTo>
                  <a:cubicBezTo>
                    <a:pt x="129503" y="119322"/>
                    <a:pt x="131040" y="111590"/>
                    <a:pt x="131040" y="100587"/>
                  </a:cubicBezTo>
                  <a:cubicBezTo>
                    <a:pt x="131040" y="88989"/>
                    <a:pt x="129503" y="80860"/>
                    <a:pt x="126477" y="76201"/>
                  </a:cubicBezTo>
                  <a:cubicBezTo>
                    <a:pt x="124494" y="73029"/>
                    <a:pt x="121966" y="71443"/>
                    <a:pt x="118940" y="7144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EF2404EE-D06F-1DB9-4E3B-0AA1249C924F}"/>
                </a:ext>
              </a:extLst>
            </p:cNvPr>
            <p:cNvSpPr/>
            <p:nvPr/>
          </p:nvSpPr>
          <p:spPr>
            <a:xfrm>
              <a:off x="6901368" y="4672802"/>
              <a:ext cx="82122" cy="90207"/>
            </a:xfrm>
            <a:custGeom>
              <a:avLst/>
              <a:gdLst>
                <a:gd name="connsiteX0" fmla="*/ 41793 w 82122"/>
                <a:gd name="connsiteY0" fmla="*/ 268 h 90207"/>
                <a:gd name="connsiteX1" fmla="*/ 72738 w 82122"/>
                <a:gd name="connsiteY1" fmla="*/ 14939 h 90207"/>
                <a:gd name="connsiteX2" fmla="*/ 82656 w 82122"/>
                <a:gd name="connsiteY2" fmla="*/ 43885 h 90207"/>
                <a:gd name="connsiteX3" fmla="*/ 77102 w 82122"/>
                <a:gd name="connsiteY3" fmla="*/ 66883 h 90207"/>
                <a:gd name="connsiteX4" fmla="*/ 62026 w 82122"/>
                <a:gd name="connsiteY4" fmla="*/ 84528 h 90207"/>
                <a:gd name="connsiteX5" fmla="*/ 40801 w 82122"/>
                <a:gd name="connsiteY5" fmla="*/ 90476 h 90207"/>
                <a:gd name="connsiteX6" fmla="*/ 10253 w 82122"/>
                <a:gd name="connsiteY6" fmla="*/ 75210 h 90207"/>
                <a:gd name="connsiteX7" fmla="*/ 534 w 82122"/>
                <a:gd name="connsiteY7" fmla="*/ 46264 h 90207"/>
                <a:gd name="connsiteX8" fmla="*/ 6286 w 82122"/>
                <a:gd name="connsiteY8" fmla="*/ 23068 h 90207"/>
                <a:gd name="connsiteX9" fmla="*/ 21560 w 82122"/>
                <a:gd name="connsiteY9" fmla="*/ 5820 h 90207"/>
                <a:gd name="connsiteX10" fmla="*/ 41793 w 82122"/>
                <a:gd name="connsiteY10" fmla="*/ 268 h 90207"/>
                <a:gd name="connsiteX11" fmla="*/ 38818 w 82122"/>
                <a:gd name="connsiteY11" fmla="*/ 6414 h 90207"/>
                <a:gd name="connsiteX12" fmla="*/ 28900 w 82122"/>
                <a:gd name="connsiteY12" fmla="*/ 9388 h 90207"/>
                <a:gd name="connsiteX13" fmla="*/ 20767 w 82122"/>
                <a:gd name="connsiteY13" fmla="*/ 19499 h 90207"/>
                <a:gd name="connsiteX14" fmla="*/ 17791 w 82122"/>
                <a:gd name="connsiteY14" fmla="*/ 38334 h 90207"/>
                <a:gd name="connsiteX15" fmla="*/ 25131 w 82122"/>
                <a:gd name="connsiteY15" fmla="*/ 70452 h 90207"/>
                <a:gd name="connsiteX16" fmla="*/ 44769 w 82122"/>
                <a:gd name="connsiteY16" fmla="*/ 83933 h 90207"/>
                <a:gd name="connsiteX17" fmla="*/ 59447 w 82122"/>
                <a:gd name="connsiteY17" fmla="*/ 76598 h 90207"/>
                <a:gd name="connsiteX18" fmla="*/ 65398 w 82122"/>
                <a:gd name="connsiteY18" fmla="*/ 51022 h 90207"/>
                <a:gd name="connsiteX19" fmla="*/ 55678 w 82122"/>
                <a:gd name="connsiteY19" fmla="*/ 15336 h 90207"/>
                <a:gd name="connsiteX20" fmla="*/ 38818 w 82122"/>
                <a:gd name="connsiteY20" fmla="*/ 6414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793" y="268"/>
                  </a:moveTo>
                  <a:cubicBezTo>
                    <a:pt x="54587" y="268"/>
                    <a:pt x="64902" y="5175"/>
                    <a:pt x="72738" y="14939"/>
                  </a:cubicBezTo>
                  <a:cubicBezTo>
                    <a:pt x="79333" y="23415"/>
                    <a:pt x="82656" y="33080"/>
                    <a:pt x="82656" y="43885"/>
                  </a:cubicBezTo>
                  <a:cubicBezTo>
                    <a:pt x="82656" y="51419"/>
                    <a:pt x="80771" y="59101"/>
                    <a:pt x="77102" y="66883"/>
                  </a:cubicBezTo>
                  <a:cubicBezTo>
                    <a:pt x="73531" y="74714"/>
                    <a:pt x="68473" y="80563"/>
                    <a:pt x="62026" y="84528"/>
                  </a:cubicBezTo>
                  <a:cubicBezTo>
                    <a:pt x="55678" y="88493"/>
                    <a:pt x="48587" y="90476"/>
                    <a:pt x="40801" y="90476"/>
                  </a:cubicBezTo>
                  <a:cubicBezTo>
                    <a:pt x="27957" y="90476"/>
                    <a:pt x="17791" y="85420"/>
                    <a:pt x="10253" y="75210"/>
                  </a:cubicBezTo>
                  <a:cubicBezTo>
                    <a:pt x="3757" y="66635"/>
                    <a:pt x="534" y="56970"/>
                    <a:pt x="534" y="46264"/>
                  </a:cubicBezTo>
                  <a:cubicBezTo>
                    <a:pt x="534" y="38483"/>
                    <a:pt x="2418" y="30750"/>
                    <a:pt x="6286" y="23068"/>
                  </a:cubicBezTo>
                  <a:cubicBezTo>
                    <a:pt x="10253" y="15286"/>
                    <a:pt x="15312" y="9537"/>
                    <a:pt x="21560" y="5820"/>
                  </a:cubicBezTo>
                  <a:cubicBezTo>
                    <a:pt x="27908" y="2152"/>
                    <a:pt x="34652" y="268"/>
                    <a:pt x="41793" y="268"/>
                  </a:cubicBezTo>
                  <a:close/>
                  <a:moveTo>
                    <a:pt x="38818" y="6414"/>
                  </a:moveTo>
                  <a:cubicBezTo>
                    <a:pt x="35495" y="6414"/>
                    <a:pt x="32173" y="7406"/>
                    <a:pt x="28900" y="9388"/>
                  </a:cubicBezTo>
                  <a:cubicBezTo>
                    <a:pt x="25577" y="11272"/>
                    <a:pt x="22849" y="14642"/>
                    <a:pt x="20767" y="19499"/>
                  </a:cubicBezTo>
                  <a:cubicBezTo>
                    <a:pt x="18783" y="24406"/>
                    <a:pt x="17791" y="30701"/>
                    <a:pt x="17791" y="38334"/>
                  </a:cubicBezTo>
                  <a:cubicBezTo>
                    <a:pt x="17791" y="50775"/>
                    <a:pt x="20221" y="61481"/>
                    <a:pt x="25131" y="70452"/>
                  </a:cubicBezTo>
                  <a:cubicBezTo>
                    <a:pt x="30139" y="79473"/>
                    <a:pt x="36685" y="83933"/>
                    <a:pt x="44769" y="83933"/>
                  </a:cubicBezTo>
                  <a:cubicBezTo>
                    <a:pt x="50719" y="83933"/>
                    <a:pt x="55579" y="81505"/>
                    <a:pt x="59447" y="76598"/>
                  </a:cubicBezTo>
                  <a:cubicBezTo>
                    <a:pt x="63415" y="71592"/>
                    <a:pt x="65398" y="63067"/>
                    <a:pt x="65398" y="51022"/>
                  </a:cubicBezTo>
                  <a:cubicBezTo>
                    <a:pt x="65398" y="35856"/>
                    <a:pt x="62125" y="23960"/>
                    <a:pt x="55678" y="15336"/>
                  </a:cubicBezTo>
                  <a:cubicBezTo>
                    <a:pt x="51314" y="9388"/>
                    <a:pt x="45661" y="6414"/>
                    <a:pt x="38818" y="641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AA69E586-5CC2-97B1-3A4D-041018EB3F11}"/>
                </a:ext>
              </a:extLst>
            </p:cNvPr>
            <p:cNvSpPr/>
            <p:nvPr/>
          </p:nvSpPr>
          <p:spPr>
            <a:xfrm>
              <a:off x="6997498" y="4628590"/>
              <a:ext cx="75377" cy="131841"/>
            </a:xfrm>
            <a:custGeom>
              <a:avLst/>
              <a:gdLst>
                <a:gd name="connsiteX0" fmla="*/ 32478 w 75377"/>
                <a:gd name="connsiteY0" fmla="*/ 53798 h 131841"/>
                <a:gd name="connsiteX1" fmla="*/ 32478 w 75377"/>
                <a:gd name="connsiteY1" fmla="*/ 109707 h 131841"/>
                <a:gd name="connsiteX2" fmla="*/ 35056 w 75377"/>
                <a:gd name="connsiteY2" fmla="*/ 124774 h 131841"/>
                <a:gd name="connsiteX3" fmla="*/ 44181 w 75377"/>
                <a:gd name="connsiteY3" fmla="*/ 128739 h 131841"/>
                <a:gd name="connsiteX4" fmla="*/ 51917 w 75377"/>
                <a:gd name="connsiteY4" fmla="*/ 128739 h 131841"/>
                <a:gd name="connsiteX5" fmla="*/ 51917 w 75377"/>
                <a:gd name="connsiteY5" fmla="*/ 132110 h 131841"/>
                <a:gd name="connsiteX6" fmla="*/ 1136 w 75377"/>
                <a:gd name="connsiteY6" fmla="*/ 132110 h 131841"/>
                <a:gd name="connsiteX7" fmla="*/ 1136 w 75377"/>
                <a:gd name="connsiteY7" fmla="*/ 128739 h 131841"/>
                <a:gd name="connsiteX8" fmla="*/ 4905 w 75377"/>
                <a:gd name="connsiteY8" fmla="*/ 128739 h 131841"/>
                <a:gd name="connsiteX9" fmla="*/ 11649 w 75377"/>
                <a:gd name="connsiteY9" fmla="*/ 126955 h 131841"/>
                <a:gd name="connsiteX10" fmla="*/ 15815 w 75377"/>
                <a:gd name="connsiteY10" fmla="*/ 121999 h 131841"/>
                <a:gd name="connsiteX11" fmla="*/ 17005 w 75377"/>
                <a:gd name="connsiteY11" fmla="*/ 109707 h 131841"/>
                <a:gd name="connsiteX12" fmla="*/ 17005 w 75377"/>
                <a:gd name="connsiteY12" fmla="*/ 53798 h 131841"/>
                <a:gd name="connsiteX13" fmla="*/ 541 w 75377"/>
                <a:gd name="connsiteY13" fmla="*/ 53798 h 131841"/>
                <a:gd name="connsiteX14" fmla="*/ 541 w 75377"/>
                <a:gd name="connsiteY14" fmla="*/ 47057 h 131841"/>
                <a:gd name="connsiteX15" fmla="*/ 17005 w 75377"/>
                <a:gd name="connsiteY15" fmla="*/ 47057 h 131841"/>
                <a:gd name="connsiteX16" fmla="*/ 17005 w 75377"/>
                <a:gd name="connsiteY16" fmla="*/ 41506 h 131841"/>
                <a:gd name="connsiteX17" fmla="*/ 21171 w 75377"/>
                <a:gd name="connsiteY17" fmla="*/ 20094 h 131841"/>
                <a:gd name="connsiteX18" fmla="*/ 33668 w 75377"/>
                <a:gd name="connsiteY18" fmla="*/ 5819 h 131841"/>
                <a:gd name="connsiteX19" fmla="*/ 52512 w 75377"/>
                <a:gd name="connsiteY19" fmla="*/ 268 h 131841"/>
                <a:gd name="connsiteX20" fmla="*/ 70563 w 75377"/>
                <a:gd name="connsiteY20" fmla="*/ 6612 h 131841"/>
                <a:gd name="connsiteX21" fmla="*/ 75919 w 75377"/>
                <a:gd name="connsiteY21" fmla="*/ 15930 h 131841"/>
                <a:gd name="connsiteX22" fmla="*/ 73340 w 75377"/>
                <a:gd name="connsiteY22" fmla="*/ 21283 h 131841"/>
                <a:gd name="connsiteX23" fmla="*/ 68183 w 75377"/>
                <a:gd name="connsiteY23" fmla="*/ 23662 h 131841"/>
                <a:gd name="connsiteX24" fmla="*/ 63819 w 75377"/>
                <a:gd name="connsiteY24" fmla="*/ 22275 h 131841"/>
                <a:gd name="connsiteX25" fmla="*/ 57868 w 75377"/>
                <a:gd name="connsiteY25" fmla="*/ 15732 h 131841"/>
                <a:gd name="connsiteX26" fmla="*/ 51719 w 75377"/>
                <a:gd name="connsiteY26" fmla="*/ 8793 h 131841"/>
                <a:gd name="connsiteX27" fmla="*/ 45173 w 75377"/>
                <a:gd name="connsiteY27" fmla="*/ 7009 h 131841"/>
                <a:gd name="connsiteX28" fmla="*/ 38032 w 75377"/>
                <a:gd name="connsiteY28" fmla="*/ 9388 h 131841"/>
                <a:gd name="connsiteX29" fmla="*/ 33668 w 75377"/>
                <a:gd name="connsiteY29" fmla="*/ 16327 h 131841"/>
                <a:gd name="connsiteX30" fmla="*/ 32478 w 75377"/>
                <a:gd name="connsiteY30" fmla="*/ 40911 h 131841"/>
                <a:gd name="connsiteX31" fmla="*/ 32478 w 75377"/>
                <a:gd name="connsiteY31" fmla="*/ 47057 h 131841"/>
                <a:gd name="connsiteX32" fmla="*/ 54297 w 75377"/>
                <a:gd name="connsiteY32" fmla="*/ 47057 h 131841"/>
                <a:gd name="connsiteX33" fmla="*/ 54297 w 75377"/>
                <a:gd name="connsiteY33" fmla="*/ 53798 h 1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5377" h="131841">
                  <a:moveTo>
                    <a:pt x="32478" y="53798"/>
                  </a:moveTo>
                  <a:lnTo>
                    <a:pt x="32478" y="109707"/>
                  </a:lnTo>
                  <a:cubicBezTo>
                    <a:pt x="32478" y="117637"/>
                    <a:pt x="33321" y="122693"/>
                    <a:pt x="35056" y="124774"/>
                  </a:cubicBezTo>
                  <a:cubicBezTo>
                    <a:pt x="37288" y="127451"/>
                    <a:pt x="40313" y="128739"/>
                    <a:pt x="44181" y="128739"/>
                  </a:cubicBezTo>
                  <a:lnTo>
                    <a:pt x="51917" y="128739"/>
                  </a:lnTo>
                  <a:lnTo>
                    <a:pt x="51917" y="132110"/>
                  </a:lnTo>
                  <a:lnTo>
                    <a:pt x="1136" y="132110"/>
                  </a:lnTo>
                  <a:lnTo>
                    <a:pt x="1136" y="128739"/>
                  </a:lnTo>
                  <a:lnTo>
                    <a:pt x="4905" y="128739"/>
                  </a:lnTo>
                  <a:cubicBezTo>
                    <a:pt x="7385" y="128739"/>
                    <a:pt x="9666" y="128145"/>
                    <a:pt x="11649" y="126955"/>
                  </a:cubicBezTo>
                  <a:cubicBezTo>
                    <a:pt x="13732" y="125666"/>
                    <a:pt x="15121" y="123981"/>
                    <a:pt x="15815" y="121999"/>
                  </a:cubicBezTo>
                  <a:cubicBezTo>
                    <a:pt x="16608" y="119917"/>
                    <a:pt x="17005" y="115803"/>
                    <a:pt x="17005" y="109707"/>
                  </a:cubicBezTo>
                  <a:lnTo>
                    <a:pt x="17005" y="53798"/>
                  </a:lnTo>
                  <a:lnTo>
                    <a:pt x="541" y="53798"/>
                  </a:lnTo>
                  <a:lnTo>
                    <a:pt x="541" y="47057"/>
                  </a:lnTo>
                  <a:lnTo>
                    <a:pt x="17005" y="47057"/>
                  </a:lnTo>
                  <a:lnTo>
                    <a:pt x="17005" y="41506"/>
                  </a:lnTo>
                  <a:cubicBezTo>
                    <a:pt x="17005" y="33080"/>
                    <a:pt x="18394" y="25942"/>
                    <a:pt x="21171" y="20094"/>
                  </a:cubicBezTo>
                  <a:cubicBezTo>
                    <a:pt x="23948" y="14146"/>
                    <a:pt x="28114" y="9388"/>
                    <a:pt x="33668" y="5819"/>
                  </a:cubicBezTo>
                  <a:cubicBezTo>
                    <a:pt x="39222" y="2151"/>
                    <a:pt x="45470" y="268"/>
                    <a:pt x="52512" y="268"/>
                  </a:cubicBezTo>
                  <a:cubicBezTo>
                    <a:pt x="58959" y="268"/>
                    <a:pt x="65009" y="2399"/>
                    <a:pt x="70563" y="6612"/>
                  </a:cubicBezTo>
                  <a:cubicBezTo>
                    <a:pt x="74134" y="9388"/>
                    <a:pt x="75919" y="12510"/>
                    <a:pt x="75919" y="15930"/>
                  </a:cubicBezTo>
                  <a:cubicBezTo>
                    <a:pt x="75919" y="17814"/>
                    <a:pt x="75026" y="19598"/>
                    <a:pt x="73340" y="21283"/>
                  </a:cubicBezTo>
                  <a:cubicBezTo>
                    <a:pt x="71753" y="22869"/>
                    <a:pt x="70018" y="23662"/>
                    <a:pt x="68183" y="23662"/>
                  </a:cubicBezTo>
                  <a:cubicBezTo>
                    <a:pt x="66844" y="23662"/>
                    <a:pt x="65406" y="23216"/>
                    <a:pt x="63819" y="22275"/>
                  </a:cubicBezTo>
                  <a:cubicBezTo>
                    <a:pt x="62232" y="21234"/>
                    <a:pt x="60248" y="19053"/>
                    <a:pt x="57868" y="15732"/>
                  </a:cubicBezTo>
                  <a:cubicBezTo>
                    <a:pt x="55587" y="12312"/>
                    <a:pt x="53554" y="9983"/>
                    <a:pt x="51719" y="8793"/>
                  </a:cubicBezTo>
                  <a:cubicBezTo>
                    <a:pt x="49735" y="7604"/>
                    <a:pt x="47553" y="7009"/>
                    <a:pt x="45173" y="7009"/>
                  </a:cubicBezTo>
                  <a:cubicBezTo>
                    <a:pt x="42396" y="7009"/>
                    <a:pt x="40015" y="7802"/>
                    <a:pt x="38032" y="9388"/>
                  </a:cubicBezTo>
                  <a:cubicBezTo>
                    <a:pt x="36048" y="10875"/>
                    <a:pt x="34560" y="13155"/>
                    <a:pt x="33668" y="16327"/>
                  </a:cubicBezTo>
                  <a:cubicBezTo>
                    <a:pt x="32874" y="19499"/>
                    <a:pt x="32478" y="27727"/>
                    <a:pt x="32478" y="40911"/>
                  </a:cubicBezTo>
                  <a:lnTo>
                    <a:pt x="32478" y="47057"/>
                  </a:lnTo>
                  <a:lnTo>
                    <a:pt x="54297" y="47057"/>
                  </a:lnTo>
                  <a:lnTo>
                    <a:pt x="54297" y="5379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997F31B-E9D0-2648-1F20-C8592984E240}"/>
                </a:ext>
              </a:extLst>
            </p:cNvPr>
            <p:cNvSpPr/>
            <p:nvPr/>
          </p:nvSpPr>
          <p:spPr>
            <a:xfrm>
              <a:off x="7100507" y="4672802"/>
              <a:ext cx="89263" cy="128273"/>
            </a:xfrm>
            <a:custGeom>
              <a:avLst/>
              <a:gdLst>
                <a:gd name="connsiteX0" fmla="*/ 947 w 89263"/>
                <a:gd name="connsiteY0" fmla="*/ 11371 h 128273"/>
                <a:gd name="connsiteX1" fmla="*/ 27131 w 89263"/>
                <a:gd name="connsiteY1" fmla="*/ 665 h 128273"/>
                <a:gd name="connsiteX2" fmla="*/ 30701 w 89263"/>
                <a:gd name="connsiteY2" fmla="*/ 665 h 128273"/>
                <a:gd name="connsiteX3" fmla="*/ 30701 w 89263"/>
                <a:gd name="connsiteY3" fmla="*/ 20689 h 128273"/>
                <a:gd name="connsiteX4" fmla="*/ 43793 w 89263"/>
                <a:gd name="connsiteY4" fmla="*/ 4828 h 128273"/>
                <a:gd name="connsiteX5" fmla="*/ 57877 w 89263"/>
                <a:gd name="connsiteY5" fmla="*/ 268 h 128273"/>
                <a:gd name="connsiteX6" fmla="*/ 79300 w 89263"/>
                <a:gd name="connsiteY6" fmla="*/ 10379 h 128273"/>
                <a:gd name="connsiteX7" fmla="*/ 89813 w 89263"/>
                <a:gd name="connsiteY7" fmla="*/ 42299 h 128273"/>
                <a:gd name="connsiteX8" fmla="*/ 77118 w 89263"/>
                <a:gd name="connsiteY8" fmla="*/ 78779 h 128273"/>
                <a:gd name="connsiteX9" fmla="*/ 50934 w 89263"/>
                <a:gd name="connsiteY9" fmla="*/ 90476 h 128273"/>
                <a:gd name="connsiteX10" fmla="*/ 39032 w 89263"/>
                <a:gd name="connsiteY10" fmla="*/ 88493 h 128273"/>
                <a:gd name="connsiteX11" fmla="*/ 30701 w 89263"/>
                <a:gd name="connsiteY11" fmla="*/ 82942 h 128273"/>
                <a:gd name="connsiteX12" fmla="*/ 30701 w 89263"/>
                <a:gd name="connsiteY12" fmla="*/ 108914 h 128273"/>
                <a:gd name="connsiteX13" fmla="*/ 31693 w 89263"/>
                <a:gd name="connsiteY13" fmla="*/ 120016 h 128273"/>
                <a:gd name="connsiteX14" fmla="*/ 35462 w 89263"/>
                <a:gd name="connsiteY14" fmla="*/ 123783 h 128273"/>
                <a:gd name="connsiteX15" fmla="*/ 44983 w 89263"/>
                <a:gd name="connsiteY15" fmla="*/ 125171 h 128273"/>
                <a:gd name="connsiteX16" fmla="*/ 44983 w 89263"/>
                <a:gd name="connsiteY16" fmla="*/ 128541 h 128273"/>
                <a:gd name="connsiteX17" fmla="*/ 550 w 89263"/>
                <a:gd name="connsiteY17" fmla="*/ 128541 h 128273"/>
                <a:gd name="connsiteX18" fmla="*/ 550 w 89263"/>
                <a:gd name="connsiteY18" fmla="*/ 125171 h 128273"/>
                <a:gd name="connsiteX19" fmla="*/ 2732 w 89263"/>
                <a:gd name="connsiteY19" fmla="*/ 125171 h 128273"/>
                <a:gd name="connsiteX20" fmla="*/ 11460 w 89263"/>
                <a:gd name="connsiteY20" fmla="*/ 123189 h 128273"/>
                <a:gd name="connsiteX21" fmla="*/ 14237 w 89263"/>
                <a:gd name="connsiteY21" fmla="*/ 119818 h 128273"/>
                <a:gd name="connsiteX22" fmla="*/ 15229 w 89263"/>
                <a:gd name="connsiteY22" fmla="*/ 108319 h 128273"/>
                <a:gd name="connsiteX23" fmla="*/ 15229 w 89263"/>
                <a:gd name="connsiteY23" fmla="*/ 28024 h 128273"/>
                <a:gd name="connsiteX24" fmla="*/ 14435 w 89263"/>
                <a:gd name="connsiteY24" fmla="*/ 17517 h 128273"/>
                <a:gd name="connsiteX25" fmla="*/ 12055 w 89263"/>
                <a:gd name="connsiteY25" fmla="*/ 14146 h 128273"/>
                <a:gd name="connsiteX26" fmla="*/ 7691 w 89263"/>
                <a:gd name="connsiteY26" fmla="*/ 12957 h 128273"/>
                <a:gd name="connsiteX27" fmla="*/ 2137 w 89263"/>
                <a:gd name="connsiteY27" fmla="*/ 14345 h 128273"/>
                <a:gd name="connsiteX28" fmla="*/ 30701 w 89263"/>
                <a:gd name="connsiteY28" fmla="*/ 26042 h 128273"/>
                <a:gd name="connsiteX29" fmla="*/ 30701 w 89263"/>
                <a:gd name="connsiteY29" fmla="*/ 57763 h 128273"/>
                <a:gd name="connsiteX30" fmla="*/ 31494 w 89263"/>
                <a:gd name="connsiteY30" fmla="*/ 71443 h 128273"/>
                <a:gd name="connsiteX31" fmla="*/ 37842 w 89263"/>
                <a:gd name="connsiteY31" fmla="*/ 80959 h 128273"/>
                <a:gd name="connsiteX32" fmla="*/ 50736 w 89263"/>
                <a:gd name="connsiteY32" fmla="*/ 84925 h 128273"/>
                <a:gd name="connsiteX33" fmla="*/ 65613 w 89263"/>
                <a:gd name="connsiteY33" fmla="*/ 77589 h 128273"/>
                <a:gd name="connsiteX34" fmla="*/ 73151 w 89263"/>
                <a:gd name="connsiteY34" fmla="*/ 51022 h 128273"/>
                <a:gd name="connsiteX35" fmla="*/ 64621 w 89263"/>
                <a:gd name="connsiteY35" fmla="*/ 21085 h 128273"/>
                <a:gd name="connsiteX36" fmla="*/ 50537 w 89263"/>
                <a:gd name="connsiteY36" fmla="*/ 13750 h 128273"/>
                <a:gd name="connsiteX37" fmla="*/ 41809 w 89263"/>
                <a:gd name="connsiteY37" fmla="*/ 16129 h 128273"/>
                <a:gd name="connsiteX38" fmla="*/ 30701 w 89263"/>
                <a:gd name="connsiteY38" fmla="*/ 26042 h 12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9263" h="128273">
                  <a:moveTo>
                    <a:pt x="947" y="11371"/>
                  </a:moveTo>
                  <a:lnTo>
                    <a:pt x="27131" y="665"/>
                  </a:lnTo>
                  <a:lnTo>
                    <a:pt x="30701" y="665"/>
                  </a:lnTo>
                  <a:lnTo>
                    <a:pt x="30701" y="20689"/>
                  </a:lnTo>
                  <a:cubicBezTo>
                    <a:pt x="35065" y="13155"/>
                    <a:pt x="39429" y="7901"/>
                    <a:pt x="43793" y="4828"/>
                  </a:cubicBezTo>
                  <a:cubicBezTo>
                    <a:pt x="48256" y="1805"/>
                    <a:pt x="52967" y="268"/>
                    <a:pt x="57877" y="268"/>
                  </a:cubicBezTo>
                  <a:cubicBezTo>
                    <a:pt x="66456" y="268"/>
                    <a:pt x="73597" y="3639"/>
                    <a:pt x="79300" y="10379"/>
                  </a:cubicBezTo>
                  <a:cubicBezTo>
                    <a:pt x="86292" y="18607"/>
                    <a:pt x="89813" y="29214"/>
                    <a:pt x="89813" y="42299"/>
                  </a:cubicBezTo>
                  <a:cubicBezTo>
                    <a:pt x="89813" y="56970"/>
                    <a:pt x="85548" y="69163"/>
                    <a:pt x="77118" y="78779"/>
                  </a:cubicBezTo>
                  <a:cubicBezTo>
                    <a:pt x="70225" y="86610"/>
                    <a:pt x="61497" y="90476"/>
                    <a:pt x="50934" y="90476"/>
                  </a:cubicBezTo>
                  <a:cubicBezTo>
                    <a:pt x="46273" y="90476"/>
                    <a:pt x="42305" y="89782"/>
                    <a:pt x="39032" y="88493"/>
                  </a:cubicBezTo>
                  <a:cubicBezTo>
                    <a:pt x="36503" y="87601"/>
                    <a:pt x="33726" y="85718"/>
                    <a:pt x="30701" y="82942"/>
                  </a:cubicBezTo>
                  <a:lnTo>
                    <a:pt x="30701" y="108914"/>
                  </a:lnTo>
                  <a:cubicBezTo>
                    <a:pt x="30701" y="114713"/>
                    <a:pt x="30999" y="118430"/>
                    <a:pt x="31693" y="120016"/>
                  </a:cubicBezTo>
                  <a:cubicBezTo>
                    <a:pt x="32486" y="121602"/>
                    <a:pt x="33726" y="122842"/>
                    <a:pt x="35462" y="123783"/>
                  </a:cubicBezTo>
                  <a:cubicBezTo>
                    <a:pt x="37148" y="124675"/>
                    <a:pt x="40322" y="125171"/>
                    <a:pt x="44983" y="125171"/>
                  </a:cubicBezTo>
                  <a:lnTo>
                    <a:pt x="44983" y="128541"/>
                  </a:lnTo>
                  <a:lnTo>
                    <a:pt x="550" y="128541"/>
                  </a:lnTo>
                  <a:lnTo>
                    <a:pt x="550" y="125171"/>
                  </a:lnTo>
                  <a:lnTo>
                    <a:pt x="2732" y="125171"/>
                  </a:lnTo>
                  <a:cubicBezTo>
                    <a:pt x="6154" y="125171"/>
                    <a:pt x="9079" y="124477"/>
                    <a:pt x="11460" y="123189"/>
                  </a:cubicBezTo>
                  <a:cubicBezTo>
                    <a:pt x="12650" y="122495"/>
                    <a:pt x="13543" y="121404"/>
                    <a:pt x="14237" y="119818"/>
                  </a:cubicBezTo>
                  <a:cubicBezTo>
                    <a:pt x="14882" y="118331"/>
                    <a:pt x="15229" y="114515"/>
                    <a:pt x="15229" y="108319"/>
                  </a:cubicBezTo>
                  <a:lnTo>
                    <a:pt x="15229" y="28024"/>
                  </a:lnTo>
                  <a:cubicBezTo>
                    <a:pt x="15229" y="22473"/>
                    <a:pt x="14931" y="19004"/>
                    <a:pt x="14435" y="17517"/>
                  </a:cubicBezTo>
                  <a:cubicBezTo>
                    <a:pt x="14038" y="15931"/>
                    <a:pt x="13245" y="14840"/>
                    <a:pt x="12055" y="14146"/>
                  </a:cubicBezTo>
                  <a:cubicBezTo>
                    <a:pt x="10964" y="13353"/>
                    <a:pt x="9526" y="12957"/>
                    <a:pt x="7691" y="12957"/>
                  </a:cubicBezTo>
                  <a:cubicBezTo>
                    <a:pt x="6203" y="12957"/>
                    <a:pt x="4368" y="13452"/>
                    <a:pt x="2137" y="14345"/>
                  </a:cubicBezTo>
                  <a:close/>
                  <a:moveTo>
                    <a:pt x="30701" y="26042"/>
                  </a:moveTo>
                  <a:lnTo>
                    <a:pt x="30701" y="57763"/>
                  </a:lnTo>
                  <a:cubicBezTo>
                    <a:pt x="30701" y="64653"/>
                    <a:pt x="30949" y="69213"/>
                    <a:pt x="31494" y="71443"/>
                  </a:cubicBezTo>
                  <a:cubicBezTo>
                    <a:pt x="32387" y="75012"/>
                    <a:pt x="34520" y="78184"/>
                    <a:pt x="37842" y="80959"/>
                  </a:cubicBezTo>
                  <a:cubicBezTo>
                    <a:pt x="41264" y="83636"/>
                    <a:pt x="45578" y="84925"/>
                    <a:pt x="50736" y="84925"/>
                  </a:cubicBezTo>
                  <a:cubicBezTo>
                    <a:pt x="56786" y="84925"/>
                    <a:pt x="61745" y="82496"/>
                    <a:pt x="65613" y="77589"/>
                  </a:cubicBezTo>
                  <a:cubicBezTo>
                    <a:pt x="70622" y="71394"/>
                    <a:pt x="73151" y="62521"/>
                    <a:pt x="73151" y="51022"/>
                  </a:cubicBezTo>
                  <a:cubicBezTo>
                    <a:pt x="73151" y="38086"/>
                    <a:pt x="70274" y="28124"/>
                    <a:pt x="64621" y="21085"/>
                  </a:cubicBezTo>
                  <a:cubicBezTo>
                    <a:pt x="60654" y="16228"/>
                    <a:pt x="55943" y="13750"/>
                    <a:pt x="50537" y="13750"/>
                  </a:cubicBezTo>
                  <a:cubicBezTo>
                    <a:pt x="47611" y="13750"/>
                    <a:pt x="44686" y="14543"/>
                    <a:pt x="41809" y="16129"/>
                  </a:cubicBezTo>
                  <a:cubicBezTo>
                    <a:pt x="39528" y="17219"/>
                    <a:pt x="35858" y="20491"/>
                    <a:pt x="30701" y="26042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9DCB90F-3DA0-AA31-6443-842BD4121133}"/>
                </a:ext>
              </a:extLst>
            </p:cNvPr>
            <p:cNvSpPr/>
            <p:nvPr/>
          </p:nvSpPr>
          <p:spPr>
            <a:xfrm>
              <a:off x="7202587" y="4672802"/>
              <a:ext cx="82122" cy="90207"/>
            </a:xfrm>
            <a:custGeom>
              <a:avLst/>
              <a:gdLst>
                <a:gd name="connsiteX0" fmla="*/ 41817 w 82122"/>
                <a:gd name="connsiteY0" fmla="*/ 268 h 90207"/>
                <a:gd name="connsiteX1" fmla="*/ 72761 w 82122"/>
                <a:gd name="connsiteY1" fmla="*/ 14939 h 90207"/>
                <a:gd name="connsiteX2" fmla="*/ 82680 w 82122"/>
                <a:gd name="connsiteY2" fmla="*/ 43885 h 90207"/>
                <a:gd name="connsiteX3" fmla="*/ 77125 w 82122"/>
                <a:gd name="connsiteY3" fmla="*/ 66883 h 90207"/>
                <a:gd name="connsiteX4" fmla="*/ 62050 w 82122"/>
                <a:gd name="connsiteY4" fmla="*/ 84528 h 90207"/>
                <a:gd name="connsiteX5" fmla="*/ 40825 w 82122"/>
                <a:gd name="connsiteY5" fmla="*/ 90476 h 90207"/>
                <a:gd name="connsiteX6" fmla="*/ 10277 w 82122"/>
                <a:gd name="connsiteY6" fmla="*/ 75210 h 90207"/>
                <a:gd name="connsiteX7" fmla="*/ 557 w 82122"/>
                <a:gd name="connsiteY7" fmla="*/ 46264 h 90207"/>
                <a:gd name="connsiteX8" fmla="*/ 6310 w 82122"/>
                <a:gd name="connsiteY8" fmla="*/ 23068 h 90207"/>
                <a:gd name="connsiteX9" fmla="*/ 21584 w 82122"/>
                <a:gd name="connsiteY9" fmla="*/ 5820 h 90207"/>
                <a:gd name="connsiteX10" fmla="*/ 41817 w 82122"/>
                <a:gd name="connsiteY10" fmla="*/ 268 h 90207"/>
                <a:gd name="connsiteX11" fmla="*/ 38841 w 82122"/>
                <a:gd name="connsiteY11" fmla="*/ 6414 h 90207"/>
                <a:gd name="connsiteX12" fmla="*/ 28923 w 82122"/>
                <a:gd name="connsiteY12" fmla="*/ 9388 h 90207"/>
                <a:gd name="connsiteX13" fmla="*/ 20790 w 82122"/>
                <a:gd name="connsiteY13" fmla="*/ 19499 h 90207"/>
                <a:gd name="connsiteX14" fmla="*/ 17815 w 82122"/>
                <a:gd name="connsiteY14" fmla="*/ 38334 h 90207"/>
                <a:gd name="connsiteX15" fmla="*/ 25154 w 82122"/>
                <a:gd name="connsiteY15" fmla="*/ 70452 h 90207"/>
                <a:gd name="connsiteX16" fmla="*/ 44792 w 82122"/>
                <a:gd name="connsiteY16" fmla="*/ 83933 h 90207"/>
                <a:gd name="connsiteX17" fmla="*/ 59471 w 82122"/>
                <a:gd name="connsiteY17" fmla="*/ 76598 h 90207"/>
                <a:gd name="connsiteX18" fmla="*/ 65422 w 82122"/>
                <a:gd name="connsiteY18" fmla="*/ 51022 h 90207"/>
                <a:gd name="connsiteX19" fmla="*/ 55702 w 82122"/>
                <a:gd name="connsiteY19" fmla="*/ 15336 h 90207"/>
                <a:gd name="connsiteX20" fmla="*/ 38841 w 82122"/>
                <a:gd name="connsiteY20" fmla="*/ 6414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817" y="268"/>
                  </a:moveTo>
                  <a:cubicBezTo>
                    <a:pt x="54611" y="268"/>
                    <a:pt x="64926" y="5175"/>
                    <a:pt x="72761" y="14939"/>
                  </a:cubicBezTo>
                  <a:cubicBezTo>
                    <a:pt x="79357" y="23415"/>
                    <a:pt x="82680" y="33080"/>
                    <a:pt x="82680" y="43885"/>
                  </a:cubicBezTo>
                  <a:cubicBezTo>
                    <a:pt x="82680" y="51419"/>
                    <a:pt x="80795" y="59101"/>
                    <a:pt x="77125" y="66883"/>
                  </a:cubicBezTo>
                  <a:cubicBezTo>
                    <a:pt x="73555" y="74714"/>
                    <a:pt x="68497" y="80563"/>
                    <a:pt x="62050" y="84528"/>
                  </a:cubicBezTo>
                  <a:cubicBezTo>
                    <a:pt x="55702" y="88493"/>
                    <a:pt x="48611" y="90476"/>
                    <a:pt x="40825" y="90476"/>
                  </a:cubicBezTo>
                  <a:cubicBezTo>
                    <a:pt x="27981" y="90476"/>
                    <a:pt x="17815" y="85420"/>
                    <a:pt x="10277" y="75210"/>
                  </a:cubicBezTo>
                  <a:cubicBezTo>
                    <a:pt x="3781" y="66635"/>
                    <a:pt x="557" y="56970"/>
                    <a:pt x="557" y="46264"/>
                  </a:cubicBezTo>
                  <a:cubicBezTo>
                    <a:pt x="557" y="38483"/>
                    <a:pt x="2442" y="30750"/>
                    <a:pt x="6310" y="23068"/>
                  </a:cubicBezTo>
                  <a:cubicBezTo>
                    <a:pt x="10277" y="15286"/>
                    <a:pt x="15335" y="9537"/>
                    <a:pt x="21584" y="5820"/>
                  </a:cubicBezTo>
                  <a:cubicBezTo>
                    <a:pt x="27931" y="2152"/>
                    <a:pt x="34676" y="268"/>
                    <a:pt x="41817" y="268"/>
                  </a:cubicBezTo>
                  <a:close/>
                  <a:moveTo>
                    <a:pt x="38841" y="6414"/>
                  </a:moveTo>
                  <a:cubicBezTo>
                    <a:pt x="35519" y="6414"/>
                    <a:pt x="32196" y="7406"/>
                    <a:pt x="28923" y="9388"/>
                  </a:cubicBezTo>
                  <a:cubicBezTo>
                    <a:pt x="25601" y="11272"/>
                    <a:pt x="22873" y="14642"/>
                    <a:pt x="20790" y="19499"/>
                  </a:cubicBezTo>
                  <a:cubicBezTo>
                    <a:pt x="18807" y="24406"/>
                    <a:pt x="17815" y="30701"/>
                    <a:pt x="17815" y="38334"/>
                  </a:cubicBezTo>
                  <a:cubicBezTo>
                    <a:pt x="17815" y="50775"/>
                    <a:pt x="20245" y="61481"/>
                    <a:pt x="25154" y="70452"/>
                  </a:cubicBezTo>
                  <a:cubicBezTo>
                    <a:pt x="30163" y="79473"/>
                    <a:pt x="36709" y="83933"/>
                    <a:pt x="44792" y="83933"/>
                  </a:cubicBezTo>
                  <a:cubicBezTo>
                    <a:pt x="50743" y="83933"/>
                    <a:pt x="55603" y="81505"/>
                    <a:pt x="59471" y="76598"/>
                  </a:cubicBezTo>
                  <a:cubicBezTo>
                    <a:pt x="63438" y="71592"/>
                    <a:pt x="65422" y="63067"/>
                    <a:pt x="65422" y="51022"/>
                  </a:cubicBezTo>
                  <a:cubicBezTo>
                    <a:pt x="65422" y="35856"/>
                    <a:pt x="62149" y="23960"/>
                    <a:pt x="55702" y="15336"/>
                  </a:cubicBezTo>
                  <a:cubicBezTo>
                    <a:pt x="51338" y="9388"/>
                    <a:pt x="45685" y="6414"/>
                    <a:pt x="38841" y="641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6A2AAD5-E9FA-7BFF-71AE-86C301C17371}"/>
                </a:ext>
              </a:extLst>
            </p:cNvPr>
            <p:cNvSpPr/>
            <p:nvPr/>
          </p:nvSpPr>
          <p:spPr>
            <a:xfrm>
              <a:off x="7297130" y="4628392"/>
              <a:ext cx="43243" cy="132039"/>
            </a:xfrm>
            <a:custGeom>
              <a:avLst/>
              <a:gdLst>
                <a:gd name="connsiteX0" fmla="*/ 29922 w 43243"/>
                <a:gd name="connsiteY0" fmla="*/ 268 h 132039"/>
                <a:gd name="connsiteX1" fmla="*/ 29922 w 43243"/>
                <a:gd name="connsiteY1" fmla="*/ 113077 h 132039"/>
                <a:gd name="connsiteX2" fmla="*/ 31113 w 43243"/>
                <a:gd name="connsiteY2" fmla="*/ 123783 h 132039"/>
                <a:gd name="connsiteX3" fmla="*/ 34683 w 43243"/>
                <a:gd name="connsiteY3" fmla="*/ 127748 h 132039"/>
                <a:gd name="connsiteX4" fmla="*/ 43808 w 43243"/>
                <a:gd name="connsiteY4" fmla="*/ 128937 h 132039"/>
                <a:gd name="connsiteX5" fmla="*/ 43808 w 43243"/>
                <a:gd name="connsiteY5" fmla="*/ 132308 h 132039"/>
                <a:gd name="connsiteX6" fmla="*/ 2152 w 43243"/>
                <a:gd name="connsiteY6" fmla="*/ 132308 h 132039"/>
                <a:gd name="connsiteX7" fmla="*/ 2152 w 43243"/>
                <a:gd name="connsiteY7" fmla="*/ 128937 h 132039"/>
                <a:gd name="connsiteX8" fmla="*/ 10086 w 43243"/>
                <a:gd name="connsiteY8" fmla="*/ 127748 h 132039"/>
                <a:gd name="connsiteX9" fmla="*/ 13458 w 43243"/>
                <a:gd name="connsiteY9" fmla="*/ 123783 h 132039"/>
                <a:gd name="connsiteX10" fmla="*/ 14649 w 43243"/>
                <a:gd name="connsiteY10" fmla="*/ 113077 h 132039"/>
                <a:gd name="connsiteX11" fmla="*/ 14649 w 43243"/>
                <a:gd name="connsiteY11" fmla="*/ 35756 h 132039"/>
                <a:gd name="connsiteX12" fmla="*/ 13855 w 43243"/>
                <a:gd name="connsiteY12" fmla="*/ 18309 h 132039"/>
                <a:gd name="connsiteX13" fmla="*/ 11872 w 43243"/>
                <a:gd name="connsiteY13" fmla="*/ 13749 h 132039"/>
                <a:gd name="connsiteX14" fmla="*/ 8103 w 43243"/>
                <a:gd name="connsiteY14" fmla="*/ 12361 h 132039"/>
                <a:gd name="connsiteX15" fmla="*/ 2152 w 43243"/>
                <a:gd name="connsiteY15" fmla="*/ 13948 h 132039"/>
                <a:gd name="connsiteX16" fmla="*/ 565 w 43243"/>
                <a:gd name="connsiteY16" fmla="*/ 10775 h 132039"/>
                <a:gd name="connsiteX17" fmla="*/ 25757 w 43243"/>
                <a:gd name="connsiteY17" fmla="*/ 268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922" y="268"/>
                  </a:moveTo>
                  <a:lnTo>
                    <a:pt x="29922" y="113077"/>
                  </a:lnTo>
                  <a:cubicBezTo>
                    <a:pt x="29922" y="118380"/>
                    <a:pt x="30319" y="121949"/>
                    <a:pt x="31113" y="123783"/>
                  </a:cubicBezTo>
                  <a:cubicBezTo>
                    <a:pt x="31906" y="125517"/>
                    <a:pt x="33096" y="126856"/>
                    <a:pt x="34683" y="127748"/>
                  </a:cubicBezTo>
                  <a:cubicBezTo>
                    <a:pt x="36369" y="128541"/>
                    <a:pt x="39444" y="128937"/>
                    <a:pt x="43808" y="128937"/>
                  </a:cubicBezTo>
                  <a:lnTo>
                    <a:pt x="43808" y="132308"/>
                  </a:lnTo>
                  <a:lnTo>
                    <a:pt x="2152" y="132308"/>
                  </a:lnTo>
                  <a:lnTo>
                    <a:pt x="2152" y="128937"/>
                  </a:lnTo>
                  <a:cubicBezTo>
                    <a:pt x="5970" y="128937"/>
                    <a:pt x="8599" y="128541"/>
                    <a:pt x="10086" y="127748"/>
                  </a:cubicBezTo>
                  <a:cubicBezTo>
                    <a:pt x="11524" y="126955"/>
                    <a:pt x="12665" y="125666"/>
                    <a:pt x="13458" y="123783"/>
                  </a:cubicBezTo>
                  <a:cubicBezTo>
                    <a:pt x="14252" y="121949"/>
                    <a:pt x="14649" y="118380"/>
                    <a:pt x="14649" y="113077"/>
                  </a:cubicBezTo>
                  <a:lnTo>
                    <a:pt x="14649" y="35756"/>
                  </a:lnTo>
                  <a:cubicBezTo>
                    <a:pt x="14649" y="26239"/>
                    <a:pt x="14351" y="20440"/>
                    <a:pt x="13855" y="18309"/>
                  </a:cubicBezTo>
                  <a:cubicBezTo>
                    <a:pt x="13458" y="16079"/>
                    <a:pt x="12764" y="14542"/>
                    <a:pt x="11872" y="13749"/>
                  </a:cubicBezTo>
                  <a:cubicBezTo>
                    <a:pt x="10929" y="12857"/>
                    <a:pt x="9690" y="12361"/>
                    <a:pt x="8103" y="12361"/>
                  </a:cubicBezTo>
                  <a:cubicBezTo>
                    <a:pt x="6516" y="12361"/>
                    <a:pt x="4532" y="12907"/>
                    <a:pt x="2152" y="13948"/>
                  </a:cubicBezTo>
                  <a:lnTo>
                    <a:pt x="565" y="10775"/>
                  </a:lnTo>
                  <a:lnTo>
                    <a:pt x="25757" y="26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EC463134-6987-41C2-CB4E-17908BCB2354}"/>
                </a:ext>
              </a:extLst>
            </p:cNvPr>
            <p:cNvSpPr/>
            <p:nvPr/>
          </p:nvSpPr>
          <p:spPr>
            <a:xfrm>
              <a:off x="7350006" y="4628392"/>
              <a:ext cx="43243" cy="132039"/>
            </a:xfrm>
            <a:custGeom>
              <a:avLst/>
              <a:gdLst>
                <a:gd name="connsiteX0" fmla="*/ 29927 w 43243"/>
                <a:gd name="connsiteY0" fmla="*/ 268 h 132039"/>
                <a:gd name="connsiteX1" fmla="*/ 29927 w 43243"/>
                <a:gd name="connsiteY1" fmla="*/ 113077 h 132039"/>
                <a:gd name="connsiteX2" fmla="*/ 31117 w 43243"/>
                <a:gd name="connsiteY2" fmla="*/ 123783 h 132039"/>
                <a:gd name="connsiteX3" fmla="*/ 34687 w 43243"/>
                <a:gd name="connsiteY3" fmla="*/ 127748 h 132039"/>
                <a:gd name="connsiteX4" fmla="*/ 43812 w 43243"/>
                <a:gd name="connsiteY4" fmla="*/ 128937 h 132039"/>
                <a:gd name="connsiteX5" fmla="*/ 43812 w 43243"/>
                <a:gd name="connsiteY5" fmla="*/ 132308 h 132039"/>
                <a:gd name="connsiteX6" fmla="*/ 2156 w 43243"/>
                <a:gd name="connsiteY6" fmla="*/ 132308 h 132039"/>
                <a:gd name="connsiteX7" fmla="*/ 2156 w 43243"/>
                <a:gd name="connsiteY7" fmla="*/ 128937 h 132039"/>
                <a:gd name="connsiteX8" fmla="*/ 10090 w 43243"/>
                <a:gd name="connsiteY8" fmla="*/ 127748 h 132039"/>
                <a:gd name="connsiteX9" fmla="*/ 13463 w 43243"/>
                <a:gd name="connsiteY9" fmla="*/ 123783 h 132039"/>
                <a:gd name="connsiteX10" fmla="*/ 14653 w 43243"/>
                <a:gd name="connsiteY10" fmla="*/ 113077 h 132039"/>
                <a:gd name="connsiteX11" fmla="*/ 14653 w 43243"/>
                <a:gd name="connsiteY11" fmla="*/ 35756 h 132039"/>
                <a:gd name="connsiteX12" fmla="*/ 13859 w 43243"/>
                <a:gd name="connsiteY12" fmla="*/ 18309 h 132039"/>
                <a:gd name="connsiteX13" fmla="*/ 11876 w 43243"/>
                <a:gd name="connsiteY13" fmla="*/ 13749 h 132039"/>
                <a:gd name="connsiteX14" fmla="*/ 8107 w 43243"/>
                <a:gd name="connsiteY14" fmla="*/ 12361 h 132039"/>
                <a:gd name="connsiteX15" fmla="*/ 2156 w 43243"/>
                <a:gd name="connsiteY15" fmla="*/ 13948 h 132039"/>
                <a:gd name="connsiteX16" fmla="*/ 569 w 43243"/>
                <a:gd name="connsiteY16" fmla="*/ 10775 h 132039"/>
                <a:gd name="connsiteX17" fmla="*/ 25761 w 43243"/>
                <a:gd name="connsiteY17" fmla="*/ 268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927" y="268"/>
                  </a:moveTo>
                  <a:lnTo>
                    <a:pt x="29927" y="113077"/>
                  </a:lnTo>
                  <a:cubicBezTo>
                    <a:pt x="29927" y="118380"/>
                    <a:pt x="30323" y="121949"/>
                    <a:pt x="31117" y="123783"/>
                  </a:cubicBezTo>
                  <a:cubicBezTo>
                    <a:pt x="31910" y="125517"/>
                    <a:pt x="33100" y="126856"/>
                    <a:pt x="34687" y="127748"/>
                  </a:cubicBezTo>
                  <a:cubicBezTo>
                    <a:pt x="36374" y="128541"/>
                    <a:pt x="39448" y="128937"/>
                    <a:pt x="43812" y="128937"/>
                  </a:cubicBezTo>
                  <a:lnTo>
                    <a:pt x="43812" y="132308"/>
                  </a:lnTo>
                  <a:lnTo>
                    <a:pt x="2156" y="132308"/>
                  </a:lnTo>
                  <a:lnTo>
                    <a:pt x="2156" y="128937"/>
                  </a:lnTo>
                  <a:cubicBezTo>
                    <a:pt x="5974" y="128937"/>
                    <a:pt x="8603" y="128541"/>
                    <a:pt x="10090" y="127748"/>
                  </a:cubicBezTo>
                  <a:cubicBezTo>
                    <a:pt x="11529" y="126955"/>
                    <a:pt x="12669" y="125666"/>
                    <a:pt x="13463" y="123783"/>
                  </a:cubicBezTo>
                  <a:cubicBezTo>
                    <a:pt x="14256" y="121949"/>
                    <a:pt x="14653" y="118380"/>
                    <a:pt x="14653" y="113077"/>
                  </a:cubicBezTo>
                  <a:lnTo>
                    <a:pt x="14653" y="35756"/>
                  </a:lnTo>
                  <a:cubicBezTo>
                    <a:pt x="14653" y="26239"/>
                    <a:pt x="14355" y="20440"/>
                    <a:pt x="13859" y="18309"/>
                  </a:cubicBezTo>
                  <a:cubicBezTo>
                    <a:pt x="13463" y="16079"/>
                    <a:pt x="12768" y="14542"/>
                    <a:pt x="11876" y="13749"/>
                  </a:cubicBezTo>
                  <a:cubicBezTo>
                    <a:pt x="10933" y="12857"/>
                    <a:pt x="9694" y="12361"/>
                    <a:pt x="8107" y="12361"/>
                  </a:cubicBezTo>
                  <a:cubicBezTo>
                    <a:pt x="6520" y="12361"/>
                    <a:pt x="4536" y="12907"/>
                    <a:pt x="2156" y="13948"/>
                  </a:cubicBezTo>
                  <a:lnTo>
                    <a:pt x="569" y="10775"/>
                  </a:lnTo>
                  <a:lnTo>
                    <a:pt x="25761" y="26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EE55E809-9CF4-3516-8463-403BB4DFFBE8}"/>
                </a:ext>
              </a:extLst>
            </p:cNvPr>
            <p:cNvSpPr/>
            <p:nvPr/>
          </p:nvSpPr>
          <p:spPr>
            <a:xfrm>
              <a:off x="7402670" y="4628392"/>
              <a:ext cx="42648" cy="132039"/>
            </a:xfrm>
            <a:custGeom>
              <a:avLst/>
              <a:gdLst>
                <a:gd name="connsiteX0" fmla="*/ 22591 w 42648"/>
                <a:gd name="connsiteY0" fmla="*/ 268 h 132039"/>
                <a:gd name="connsiteX1" fmla="*/ 29137 w 42648"/>
                <a:gd name="connsiteY1" fmla="*/ 3043 h 132039"/>
                <a:gd name="connsiteX2" fmla="*/ 31914 w 42648"/>
                <a:gd name="connsiteY2" fmla="*/ 9586 h 132039"/>
                <a:gd name="connsiteX3" fmla="*/ 29137 w 42648"/>
                <a:gd name="connsiteY3" fmla="*/ 16327 h 132039"/>
                <a:gd name="connsiteX4" fmla="*/ 22591 w 42648"/>
                <a:gd name="connsiteY4" fmla="*/ 19102 h 132039"/>
                <a:gd name="connsiteX5" fmla="*/ 15847 w 42648"/>
                <a:gd name="connsiteY5" fmla="*/ 16327 h 132039"/>
                <a:gd name="connsiteX6" fmla="*/ 13070 w 42648"/>
                <a:gd name="connsiteY6" fmla="*/ 9586 h 132039"/>
                <a:gd name="connsiteX7" fmla="*/ 15847 w 42648"/>
                <a:gd name="connsiteY7" fmla="*/ 3043 h 132039"/>
                <a:gd name="connsiteX8" fmla="*/ 22591 w 42648"/>
                <a:gd name="connsiteY8" fmla="*/ 268 h 132039"/>
                <a:gd name="connsiteX9" fmla="*/ 30328 w 42648"/>
                <a:gd name="connsiteY9" fmla="*/ 44678 h 132039"/>
                <a:gd name="connsiteX10" fmla="*/ 30328 w 42648"/>
                <a:gd name="connsiteY10" fmla="*/ 113077 h 132039"/>
                <a:gd name="connsiteX11" fmla="*/ 31518 w 42648"/>
                <a:gd name="connsiteY11" fmla="*/ 123783 h 132039"/>
                <a:gd name="connsiteX12" fmla="*/ 34890 w 42648"/>
                <a:gd name="connsiteY12" fmla="*/ 127748 h 132039"/>
                <a:gd name="connsiteX13" fmla="*/ 43221 w 42648"/>
                <a:gd name="connsiteY13" fmla="*/ 128937 h 132039"/>
                <a:gd name="connsiteX14" fmla="*/ 43221 w 42648"/>
                <a:gd name="connsiteY14" fmla="*/ 132308 h 132039"/>
                <a:gd name="connsiteX15" fmla="*/ 1962 w 42648"/>
                <a:gd name="connsiteY15" fmla="*/ 132308 h 132039"/>
                <a:gd name="connsiteX16" fmla="*/ 1962 w 42648"/>
                <a:gd name="connsiteY16" fmla="*/ 128937 h 132039"/>
                <a:gd name="connsiteX17" fmla="*/ 10293 w 42648"/>
                <a:gd name="connsiteY17" fmla="*/ 127748 h 132039"/>
                <a:gd name="connsiteX18" fmla="*/ 13665 w 42648"/>
                <a:gd name="connsiteY18" fmla="*/ 123783 h 132039"/>
                <a:gd name="connsiteX19" fmla="*/ 14855 w 42648"/>
                <a:gd name="connsiteY19" fmla="*/ 113077 h 132039"/>
                <a:gd name="connsiteX20" fmla="*/ 14855 w 42648"/>
                <a:gd name="connsiteY20" fmla="*/ 80364 h 132039"/>
                <a:gd name="connsiteX21" fmla="*/ 14062 w 42648"/>
                <a:gd name="connsiteY21" fmla="*/ 62323 h 132039"/>
                <a:gd name="connsiteX22" fmla="*/ 12078 w 42648"/>
                <a:gd name="connsiteY22" fmla="*/ 58357 h 132039"/>
                <a:gd name="connsiteX23" fmla="*/ 8111 w 42648"/>
                <a:gd name="connsiteY23" fmla="*/ 57168 h 132039"/>
                <a:gd name="connsiteX24" fmla="*/ 1962 w 42648"/>
                <a:gd name="connsiteY24" fmla="*/ 58556 h 132039"/>
                <a:gd name="connsiteX25" fmla="*/ 573 w 42648"/>
                <a:gd name="connsiteY25" fmla="*/ 55185 h 132039"/>
                <a:gd name="connsiteX26" fmla="*/ 26162 w 42648"/>
                <a:gd name="connsiteY26" fmla="*/ 44678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648" h="132039">
                  <a:moveTo>
                    <a:pt x="22591" y="268"/>
                  </a:moveTo>
                  <a:cubicBezTo>
                    <a:pt x="25220" y="268"/>
                    <a:pt x="27402" y="1210"/>
                    <a:pt x="29137" y="3043"/>
                  </a:cubicBezTo>
                  <a:cubicBezTo>
                    <a:pt x="30972" y="4926"/>
                    <a:pt x="31914" y="7108"/>
                    <a:pt x="31914" y="9586"/>
                  </a:cubicBezTo>
                  <a:cubicBezTo>
                    <a:pt x="31914" y="12262"/>
                    <a:pt x="30972" y="14493"/>
                    <a:pt x="29137" y="16327"/>
                  </a:cubicBezTo>
                  <a:cubicBezTo>
                    <a:pt x="27402" y="18210"/>
                    <a:pt x="25220" y="19102"/>
                    <a:pt x="22591" y="19102"/>
                  </a:cubicBezTo>
                  <a:cubicBezTo>
                    <a:pt x="19914" y="19102"/>
                    <a:pt x="17682" y="18210"/>
                    <a:pt x="15847" y="16327"/>
                  </a:cubicBezTo>
                  <a:cubicBezTo>
                    <a:pt x="13963" y="14493"/>
                    <a:pt x="13070" y="12262"/>
                    <a:pt x="13070" y="9586"/>
                  </a:cubicBezTo>
                  <a:cubicBezTo>
                    <a:pt x="13070" y="7108"/>
                    <a:pt x="13963" y="4926"/>
                    <a:pt x="15847" y="3043"/>
                  </a:cubicBezTo>
                  <a:cubicBezTo>
                    <a:pt x="17682" y="1210"/>
                    <a:pt x="19914" y="268"/>
                    <a:pt x="22591" y="268"/>
                  </a:cubicBezTo>
                  <a:close/>
                  <a:moveTo>
                    <a:pt x="30328" y="44678"/>
                  </a:moveTo>
                  <a:lnTo>
                    <a:pt x="30328" y="113077"/>
                  </a:lnTo>
                  <a:cubicBezTo>
                    <a:pt x="30328" y="118380"/>
                    <a:pt x="30724" y="121949"/>
                    <a:pt x="31518" y="123783"/>
                  </a:cubicBezTo>
                  <a:cubicBezTo>
                    <a:pt x="32311" y="125517"/>
                    <a:pt x="33402" y="126856"/>
                    <a:pt x="34890" y="127748"/>
                  </a:cubicBezTo>
                  <a:cubicBezTo>
                    <a:pt x="36477" y="128541"/>
                    <a:pt x="39254" y="128937"/>
                    <a:pt x="43221" y="128937"/>
                  </a:cubicBezTo>
                  <a:lnTo>
                    <a:pt x="43221" y="132308"/>
                  </a:lnTo>
                  <a:lnTo>
                    <a:pt x="1962" y="132308"/>
                  </a:lnTo>
                  <a:lnTo>
                    <a:pt x="1962" y="128937"/>
                  </a:lnTo>
                  <a:cubicBezTo>
                    <a:pt x="6028" y="128937"/>
                    <a:pt x="8805" y="128541"/>
                    <a:pt x="10293" y="127748"/>
                  </a:cubicBezTo>
                  <a:cubicBezTo>
                    <a:pt x="11731" y="126955"/>
                    <a:pt x="12872" y="125666"/>
                    <a:pt x="13665" y="123783"/>
                  </a:cubicBezTo>
                  <a:cubicBezTo>
                    <a:pt x="14459" y="121949"/>
                    <a:pt x="14855" y="118380"/>
                    <a:pt x="14855" y="113077"/>
                  </a:cubicBezTo>
                  <a:lnTo>
                    <a:pt x="14855" y="80364"/>
                  </a:lnTo>
                  <a:cubicBezTo>
                    <a:pt x="14855" y="71145"/>
                    <a:pt x="14558" y="65098"/>
                    <a:pt x="14062" y="62323"/>
                  </a:cubicBezTo>
                  <a:cubicBezTo>
                    <a:pt x="13665" y="60340"/>
                    <a:pt x="12971" y="59051"/>
                    <a:pt x="12078" y="58357"/>
                  </a:cubicBezTo>
                  <a:cubicBezTo>
                    <a:pt x="11136" y="57564"/>
                    <a:pt x="9797" y="57168"/>
                    <a:pt x="8111" y="57168"/>
                  </a:cubicBezTo>
                  <a:cubicBezTo>
                    <a:pt x="6375" y="57168"/>
                    <a:pt x="4342" y="57664"/>
                    <a:pt x="1962" y="58556"/>
                  </a:cubicBezTo>
                  <a:lnTo>
                    <a:pt x="573" y="55185"/>
                  </a:lnTo>
                  <a:lnTo>
                    <a:pt x="26162" y="4467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884BFC9-92EA-50DA-5312-F10083E0AC53}"/>
                </a:ext>
              </a:extLst>
            </p:cNvPr>
            <p:cNvSpPr/>
            <p:nvPr/>
          </p:nvSpPr>
          <p:spPr>
            <a:xfrm>
              <a:off x="7451169" y="4672802"/>
              <a:ext cx="93032" cy="87630"/>
            </a:xfrm>
            <a:custGeom>
              <a:avLst/>
              <a:gdLst>
                <a:gd name="connsiteX0" fmla="*/ 30133 w 93032"/>
                <a:gd name="connsiteY0" fmla="*/ 18310 h 87630"/>
                <a:gd name="connsiteX1" fmla="*/ 58698 w 93032"/>
                <a:gd name="connsiteY1" fmla="*/ 268 h 87630"/>
                <a:gd name="connsiteX2" fmla="*/ 70599 w 93032"/>
                <a:gd name="connsiteY2" fmla="*/ 3837 h 87630"/>
                <a:gd name="connsiteX3" fmla="*/ 78534 w 93032"/>
                <a:gd name="connsiteY3" fmla="*/ 15336 h 87630"/>
                <a:gd name="connsiteX4" fmla="*/ 80716 w 93032"/>
                <a:gd name="connsiteY4" fmla="*/ 32386 h 87630"/>
                <a:gd name="connsiteX5" fmla="*/ 80716 w 93032"/>
                <a:gd name="connsiteY5" fmla="*/ 68668 h 87630"/>
                <a:gd name="connsiteX6" fmla="*/ 81906 w 93032"/>
                <a:gd name="connsiteY6" fmla="*/ 79572 h 87630"/>
                <a:gd name="connsiteX7" fmla="*/ 85080 w 93032"/>
                <a:gd name="connsiteY7" fmla="*/ 83339 h 87630"/>
                <a:gd name="connsiteX8" fmla="*/ 93610 w 93032"/>
                <a:gd name="connsiteY8" fmla="*/ 84528 h 87630"/>
                <a:gd name="connsiteX9" fmla="*/ 93610 w 93032"/>
                <a:gd name="connsiteY9" fmla="*/ 87899 h 87630"/>
                <a:gd name="connsiteX10" fmla="*/ 51557 w 93032"/>
                <a:gd name="connsiteY10" fmla="*/ 87899 h 87630"/>
                <a:gd name="connsiteX11" fmla="*/ 51557 w 93032"/>
                <a:gd name="connsiteY11" fmla="*/ 84528 h 87630"/>
                <a:gd name="connsiteX12" fmla="*/ 53342 w 93032"/>
                <a:gd name="connsiteY12" fmla="*/ 84528 h 87630"/>
                <a:gd name="connsiteX13" fmla="*/ 61673 w 93032"/>
                <a:gd name="connsiteY13" fmla="*/ 82744 h 87630"/>
                <a:gd name="connsiteX14" fmla="*/ 65045 w 93032"/>
                <a:gd name="connsiteY14" fmla="*/ 77391 h 87630"/>
                <a:gd name="connsiteX15" fmla="*/ 65244 w 93032"/>
                <a:gd name="connsiteY15" fmla="*/ 68668 h 87630"/>
                <a:gd name="connsiteX16" fmla="*/ 65244 w 93032"/>
                <a:gd name="connsiteY16" fmla="*/ 33774 h 87630"/>
                <a:gd name="connsiteX17" fmla="*/ 62268 w 93032"/>
                <a:gd name="connsiteY17" fmla="*/ 17120 h 87630"/>
                <a:gd name="connsiteX18" fmla="*/ 52152 w 93032"/>
                <a:gd name="connsiteY18" fmla="*/ 11767 h 87630"/>
                <a:gd name="connsiteX19" fmla="*/ 30133 w 93032"/>
                <a:gd name="connsiteY19" fmla="*/ 23861 h 87630"/>
                <a:gd name="connsiteX20" fmla="*/ 30133 w 93032"/>
                <a:gd name="connsiteY20" fmla="*/ 68668 h 87630"/>
                <a:gd name="connsiteX21" fmla="*/ 31125 w 93032"/>
                <a:gd name="connsiteY21" fmla="*/ 79373 h 87630"/>
                <a:gd name="connsiteX22" fmla="*/ 34696 w 93032"/>
                <a:gd name="connsiteY22" fmla="*/ 83339 h 87630"/>
                <a:gd name="connsiteX23" fmla="*/ 44019 w 93032"/>
                <a:gd name="connsiteY23" fmla="*/ 84528 h 87630"/>
                <a:gd name="connsiteX24" fmla="*/ 44019 w 93032"/>
                <a:gd name="connsiteY24" fmla="*/ 87899 h 87630"/>
                <a:gd name="connsiteX25" fmla="*/ 1966 w 93032"/>
                <a:gd name="connsiteY25" fmla="*/ 87899 h 87630"/>
                <a:gd name="connsiteX26" fmla="*/ 1966 w 93032"/>
                <a:gd name="connsiteY26" fmla="*/ 84528 h 87630"/>
                <a:gd name="connsiteX27" fmla="*/ 3751 w 93032"/>
                <a:gd name="connsiteY27" fmla="*/ 84528 h 87630"/>
                <a:gd name="connsiteX28" fmla="*/ 12479 w 93032"/>
                <a:gd name="connsiteY28" fmla="*/ 81356 h 87630"/>
                <a:gd name="connsiteX29" fmla="*/ 14859 w 93032"/>
                <a:gd name="connsiteY29" fmla="*/ 68668 h 87630"/>
                <a:gd name="connsiteX30" fmla="*/ 14859 w 93032"/>
                <a:gd name="connsiteY30" fmla="*/ 37144 h 87630"/>
                <a:gd name="connsiteX31" fmla="*/ 14066 w 93032"/>
                <a:gd name="connsiteY31" fmla="*/ 18508 h 87630"/>
                <a:gd name="connsiteX32" fmla="*/ 11884 w 93032"/>
                <a:gd name="connsiteY32" fmla="*/ 13948 h 87630"/>
                <a:gd name="connsiteX33" fmla="*/ 8115 w 93032"/>
                <a:gd name="connsiteY33" fmla="*/ 12759 h 87630"/>
                <a:gd name="connsiteX34" fmla="*/ 1966 w 93032"/>
                <a:gd name="connsiteY34" fmla="*/ 14146 h 87630"/>
                <a:gd name="connsiteX35" fmla="*/ 577 w 93032"/>
                <a:gd name="connsiteY35" fmla="*/ 10776 h 87630"/>
                <a:gd name="connsiteX36" fmla="*/ 26166 w 93032"/>
                <a:gd name="connsiteY36" fmla="*/ 268 h 87630"/>
                <a:gd name="connsiteX37" fmla="*/ 30133 w 93032"/>
                <a:gd name="connsiteY37" fmla="*/ 268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30133" y="18310"/>
                  </a:moveTo>
                  <a:cubicBezTo>
                    <a:pt x="40051" y="6315"/>
                    <a:pt x="49573" y="268"/>
                    <a:pt x="58698" y="268"/>
                  </a:cubicBezTo>
                  <a:cubicBezTo>
                    <a:pt x="63310" y="268"/>
                    <a:pt x="67277" y="1458"/>
                    <a:pt x="70599" y="3837"/>
                  </a:cubicBezTo>
                  <a:cubicBezTo>
                    <a:pt x="73872" y="6216"/>
                    <a:pt x="76550" y="10082"/>
                    <a:pt x="78534" y="15336"/>
                  </a:cubicBezTo>
                  <a:cubicBezTo>
                    <a:pt x="79972" y="19053"/>
                    <a:pt x="80716" y="24753"/>
                    <a:pt x="80716" y="32386"/>
                  </a:cubicBezTo>
                  <a:lnTo>
                    <a:pt x="80716" y="68668"/>
                  </a:lnTo>
                  <a:cubicBezTo>
                    <a:pt x="80716" y="74120"/>
                    <a:pt x="81113" y="77738"/>
                    <a:pt x="81906" y="79572"/>
                  </a:cubicBezTo>
                  <a:cubicBezTo>
                    <a:pt x="82551" y="81158"/>
                    <a:pt x="83592" y="82446"/>
                    <a:pt x="85080" y="83339"/>
                  </a:cubicBezTo>
                  <a:cubicBezTo>
                    <a:pt x="86667" y="84132"/>
                    <a:pt x="89494" y="84528"/>
                    <a:pt x="93610" y="84528"/>
                  </a:cubicBezTo>
                  <a:lnTo>
                    <a:pt x="93610" y="87899"/>
                  </a:lnTo>
                  <a:lnTo>
                    <a:pt x="51557" y="87899"/>
                  </a:lnTo>
                  <a:lnTo>
                    <a:pt x="51557" y="84528"/>
                  </a:lnTo>
                  <a:lnTo>
                    <a:pt x="53342" y="84528"/>
                  </a:lnTo>
                  <a:cubicBezTo>
                    <a:pt x="57309" y="84528"/>
                    <a:pt x="60086" y="83933"/>
                    <a:pt x="61673" y="82744"/>
                  </a:cubicBezTo>
                  <a:cubicBezTo>
                    <a:pt x="63260" y="81554"/>
                    <a:pt x="64351" y="79770"/>
                    <a:pt x="65045" y="77391"/>
                  </a:cubicBezTo>
                  <a:cubicBezTo>
                    <a:pt x="65144" y="76499"/>
                    <a:pt x="65244" y="73574"/>
                    <a:pt x="65244" y="68668"/>
                  </a:cubicBezTo>
                  <a:lnTo>
                    <a:pt x="65244" y="33774"/>
                  </a:lnTo>
                  <a:cubicBezTo>
                    <a:pt x="65244" y="26141"/>
                    <a:pt x="64252" y="20590"/>
                    <a:pt x="62268" y="17120"/>
                  </a:cubicBezTo>
                  <a:cubicBezTo>
                    <a:pt x="60285" y="13552"/>
                    <a:pt x="56912" y="11767"/>
                    <a:pt x="52152" y="11767"/>
                  </a:cubicBezTo>
                  <a:cubicBezTo>
                    <a:pt x="44713" y="11767"/>
                    <a:pt x="37374" y="15832"/>
                    <a:pt x="30133" y="23861"/>
                  </a:cubicBezTo>
                  <a:lnTo>
                    <a:pt x="30133" y="68668"/>
                  </a:lnTo>
                  <a:cubicBezTo>
                    <a:pt x="30133" y="74516"/>
                    <a:pt x="30431" y="78085"/>
                    <a:pt x="31125" y="79373"/>
                  </a:cubicBezTo>
                  <a:cubicBezTo>
                    <a:pt x="32018" y="81108"/>
                    <a:pt x="33208" y="82446"/>
                    <a:pt x="34696" y="83339"/>
                  </a:cubicBezTo>
                  <a:cubicBezTo>
                    <a:pt x="36283" y="84132"/>
                    <a:pt x="39357" y="84528"/>
                    <a:pt x="44019" y="84528"/>
                  </a:cubicBezTo>
                  <a:lnTo>
                    <a:pt x="44019" y="87899"/>
                  </a:lnTo>
                  <a:lnTo>
                    <a:pt x="1966" y="87899"/>
                  </a:lnTo>
                  <a:lnTo>
                    <a:pt x="1966" y="84528"/>
                  </a:lnTo>
                  <a:lnTo>
                    <a:pt x="3751" y="84528"/>
                  </a:lnTo>
                  <a:cubicBezTo>
                    <a:pt x="8115" y="84528"/>
                    <a:pt x="10991" y="83487"/>
                    <a:pt x="12479" y="81356"/>
                  </a:cubicBezTo>
                  <a:cubicBezTo>
                    <a:pt x="14066" y="79126"/>
                    <a:pt x="14859" y="74913"/>
                    <a:pt x="14859" y="68668"/>
                  </a:cubicBezTo>
                  <a:lnTo>
                    <a:pt x="14859" y="37144"/>
                  </a:lnTo>
                  <a:cubicBezTo>
                    <a:pt x="14859" y="26984"/>
                    <a:pt x="14562" y="20788"/>
                    <a:pt x="14066" y="18508"/>
                  </a:cubicBezTo>
                  <a:cubicBezTo>
                    <a:pt x="13669" y="16278"/>
                    <a:pt x="12925" y="14741"/>
                    <a:pt x="11884" y="13948"/>
                  </a:cubicBezTo>
                  <a:cubicBezTo>
                    <a:pt x="10942" y="13155"/>
                    <a:pt x="9702" y="12759"/>
                    <a:pt x="8115" y="12759"/>
                  </a:cubicBezTo>
                  <a:cubicBezTo>
                    <a:pt x="6379" y="12759"/>
                    <a:pt x="4346" y="13254"/>
                    <a:pt x="1966" y="14146"/>
                  </a:cubicBezTo>
                  <a:lnTo>
                    <a:pt x="577" y="10776"/>
                  </a:lnTo>
                  <a:lnTo>
                    <a:pt x="26166" y="268"/>
                  </a:lnTo>
                  <a:lnTo>
                    <a:pt x="30133" y="26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7AE4B0A-8F36-4C67-D9B7-7A11AB6CAD72}"/>
                </a:ext>
              </a:extLst>
            </p:cNvPr>
            <p:cNvSpPr/>
            <p:nvPr/>
          </p:nvSpPr>
          <p:spPr>
            <a:xfrm>
              <a:off x="7551874" y="4672802"/>
              <a:ext cx="77361" cy="89414"/>
            </a:xfrm>
            <a:custGeom>
              <a:avLst/>
              <a:gdLst>
                <a:gd name="connsiteX0" fmla="*/ 47993 w 77361"/>
                <a:gd name="connsiteY0" fmla="*/ 75606 h 89414"/>
                <a:gd name="connsiteX1" fmla="*/ 31529 w 77361"/>
                <a:gd name="connsiteY1" fmla="*/ 87304 h 89414"/>
                <a:gd name="connsiteX2" fmla="*/ 20818 w 77361"/>
                <a:gd name="connsiteY2" fmla="*/ 89683 h 89414"/>
                <a:gd name="connsiteX3" fmla="*/ 6337 w 77361"/>
                <a:gd name="connsiteY3" fmla="*/ 83735 h 89414"/>
                <a:gd name="connsiteX4" fmla="*/ 585 w 77361"/>
                <a:gd name="connsiteY4" fmla="*/ 67676 h 89414"/>
                <a:gd name="connsiteX5" fmla="*/ 3362 w 77361"/>
                <a:gd name="connsiteY5" fmla="*/ 56970 h 89414"/>
                <a:gd name="connsiteX6" fmla="*/ 16454 w 77361"/>
                <a:gd name="connsiteY6" fmla="*/ 45075 h 89414"/>
                <a:gd name="connsiteX7" fmla="*/ 47993 w 77361"/>
                <a:gd name="connsiteY7" fmla="*/ 31593 h 89414"/>
                <a:gd name="connsiteX8" fmla="*/ 47993 w 77361"/>
                <a:gd name="connsiteY8" fmla="*/ 28223 h 89414"/>
                <a:gd name="connsiteX9" fmla="*/ 43828 w 77361"/>
                <a:gd name="connsiteY9" fmla="*/ 10776 h 89414"/>
                <a:gd name="connsiteX10" fmla="*/ 32124 w 77361"/>
                <a:gd name="connsiteY10" fmla="*/ 6018 h 89414"/>
                <a:gd name="connsiteX11" fmla="*/ 23000 w 77361"/>
                <a:gd name="connsiteY11" fmla="*/ 9190 h 89414"/>
                <a:gd name="connsiteX12" fmla="*/ 19429 w 77361"/>
                <a:gd name="connsiteY12" fmla="*/ 16327 h 89414"/>
                <a:gd name="connsiteX13" fmla="*/ 19628 w 77361"/>
                <a:gd name="connsiteY13" fmla="*/ 21879 h 89414"/>
                <a:gd name="connsiteX14" fmla="*/ 17446 w 77361"/>
                <a:gd name="connsiteY14" fmla="*/ 28421 h 89414"/>
                <a:gd name="connsiteX15" fmla="*/ 11693 w 77361"/>
                <a:gd name="connsiteY15" fmla="*/ 30800 h 89414"/>
                <a:gd name="connsiteX16" fmla="*/ 6139 w 77361"/>
                <a:gd name="connsiteY16" fmla="*/ 28421 h 89414"/>
                <a:gd name="connsiteX17" fmla="*/ 3957 w 77361"/>
                <a:gd name="connsiteY17" fmla="*/ 21680 h 89414"/>
                <a:gd name="connsiteX18" fmla="*/ 12090 w 77361"/>
                <a:gd name="connsiteY18" fmla="*/ 7009 h 89414"/>
                <a:gd name="connsiteX19" fmla="*/ 34902 w 77361"/>
                <a:gd name="connsiteY19" fmla="*/ 268 h 89414"/>
                <a:gd name="connsiteX20" fmla="*/ 53548 w 77361"/>
                <a:gd name="connsiteY20" fmla="*/ 4233 h 89414"/>
                <a:gd name="connsiteX21" fmla="*/ 61681 w 77361"/>
                <a:gd name="connsiteY21" fmla="*/ 13155 h 89414"/>
                <a:gd name="connsiteX22" fmla="*/ 63267 w 77361"/>
                <a:gd name="connsiteY22" fmla="*/ 29412 h 89414"/>
                <a:gd name="connsiteX23" fmla="*/ 63267 w 77361"/>
                <a:gd name="connsiteY23" fmla="*/ 58358 h 89414"/>
                <a:gd name="connsiteX24" fmla="*/ 63664 w 77361"/>
                <a:gd name="connsiteY24" fmla="*/ 73227 h 89414"/>
                <a:gd name="connsiteX25" fmla="*/ 65251 w 77361"/>
                <a:gd name="connsiteY25" fmla="*/ 76994 h 89414"/>
                <a:gd name="connsiteX26" fmla="*/ 67830 w 77361"/>
                <a:gd name="connsiteY26" fmla="*/ 77787 h 89414"/>
                <a:gd name="connsiteX27" fmla="*/ 70409 w 77361"/>
                <a:gd name="connsiteY27" fmla="*/ 77193 h 89414"/>
                <a:gd name="connsiteX28" fmla="*/ 77946 w 77361"/>
                <a:gd name="connsiteY28" fmla="*/ 70452 h 89414"/>
                <a:gd name="connsiteX29" fmla="*/ 77946 w 77361"/>
                <a:gd name="connsiteY29" fmla="*/ 75606 h 89414"/>
                <a:gd name="connsiteX30" fmla="*/ 58110 w 77361"/>
                <a:gd name="connsiteY30" fmla="*/ 89485 h 89414"/>
                <a:gd name="connsiteX31" fmla="*/ 50771 w 77361"/>
                <a:gd name="connsiteY31" fmla="*/ 86511 h 89414"/>
                <a:gd name="connsiteX32" fmla="*/ 47993 w 77361"/>
                <a:gd name="connsiteY32" fmla="*/ 75606 h 89414"/>
                <a:gd name="connsiteX33" fmla="*/ 47993 w 77361"/>
                <a:gd name="connsiteY33" fmla="*/ 69659 h 89414"/>
                <a:gd name="connsiteX34" fmla="*/ 47993 w 77361"/>
                <a:gd name="connsiteY34" fmla="*/ 37144 h 89414"/>
                <a:gd name="connsiteX35" fmla="*/ 29943 w 77361"/>
                <a:gd name="connsiteY35" fmla="*/ 45075 h 89414"/>
                <a:gd name="connsiteX36" fmla="*/ 19429 w 77361"/>
                <a:gd name="connsiteY36" fmla="*/ 53798 h 89414"/>
                <a:gd name="connsiteX37" fmla="*/ 16255 w 77361"/>
                <a:gd name="connsiteY37" fmla="*/ 63314 h 89414"/>
                <a:gd name="connsiteX38" fmla="*/ 20223 w 77361"/>
                <a:gd name="connsiteY38" fmla="*/ 74615 h 89414"/>
                <a:gd name="connsiteX39" fmla="*/ 29347 w 77361"/>
                <a:gd name="connsiteY39" fmla="*/ 78977 h 89414"/>
                <a:gd name="connsiteX40" fmla="*/ 47993 w 77361"/>
                <a:gd name="connsiteY40" fmla="*/ 69659 h 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7361" h="89414">
                  <a:moveTo>
                    <a:pt x="47993" y="75606"/>
                  </a:moveTo>
                  <a:cubicBezTo>
                    <a:pt x="39266" y="82347"/>
                    <a:pt x="33761" y="86263"/>
                    <a:pt x="31529" y="87304"/>
                  </a:cubicBezTo>
                  <a:cubicBezTo>
                    <a:pt x="28207" y="88890"/>
                    <a:pt x="24636" y="89683"/>
                    <a:pt x="20818" y="89683"/>
                  </a:cubicBezTo>
                  <a:cubicBezTo>
                    <a:pt x="14966" y="89683"/>
                    <a:pt x="10156" y="87700"/>
                    <a:pt x="6337" y="83735"/>
                  </a:cubicBezTo>
                  <a:cubicBezTo>
                    <a:pt x="2469" y="79671"/>
                    <a:pt x="585" y="74318"/>
                    <a:pt x="585" y="67676"/>
                  </a:cubicBezTo>
                  <a:cubicBezTo>
                    <a:pt x="585" y="63612"/>
                    <a:pt x="1477" y="60043"/>
                    <a:pt x="3362" y="56970"/>
                  </a:cubicBezTo>
                  <a:cubicBezTo>
                    <a:pt x="5841" y="52757"/>
                    <a:pt x="10205" y="48792"/>
                    <a:pt x="16454" y="45075"/>
                  </a:cubicBezTo>
                  <a:cubicBezTo>
                    <a:pt x="22801" y="41407"/>
                    <a:pt x="33315" y="36897"/>
                    <a:pt x="47993" y="31593"/>
                  </a:cubicBezTo>
                  <a:lnTo>
                    <a:pt x="47993" y="28223"/>
                  </a:lnTo>
                  <a:cubicBezTo>
                    <a:pt x="47993" y="19797"/>
                    <a:pt x="46605" y="13948"/>
                    <a:pt x="43828" y="10776"/>
                  </a:cubicBezTo>
                  <a:cubicBezTo>
                    <a:pt x="41150" y="7604"/>
                    <a:pt x="37282" y="6018"/>
                    <a:pt x="32124" y="6018"/>
                  </a:cubicBezTo>
                  <a:cubicBezTo>
                    <a:pt x="28256" y="6018"/>
                    <a:pt x="25231" y="7108"/>
                    <a:pt x="23000" y="9190"/>
                  </a:cubicBezTo>
                  <a:cubicBezTo>
                    <a:pt x="20620" y="11321"/>
                    <a:pt x="19429" y="13700"/>
                    <a:pt x="19429" y="16327"/>
                  </a:cubicBezTo>
                  <a:lnTo>
                    <a:pt x="19628" y="21879"/>
                  </a:lnTo>
                  <a:cubicBezTo>
                    <a:pt x="19628" y="24654"/>
                    <a:pt x="18884" y="26835"/>
                    <a:pt x="17446" y="28421"/>
                  </a:cubicBezTo>
                  <a:cubicBezTo>
                    <a:pt x="15958" y="30007"/>
                    <a:pt x="14073" y="30800"/>
                    <a:pt x="11693" y="30800"/>
                  </a:cubicBezTo>
                  <a:cubicBezTo>
                    <a:pt x="9412" y="30800"/>
                    <a:pt x="7577" y="30007"/>
                    <a:pt x="6139" y="28421"/>
                  </a:cubicBezTo>
                  <a:cubicBezTo>
                    <a:pt x="4651" y="26736"/>
                    <a:pt x="3957" y="24456"/>
                    <a:pt x="3957" y="21680"/>
                  </a:cubicBezTo>
                  <a:cubicBezTo>
                    <a:pt x="3957" y="16426"/>
                    <a:pt x="6635" y="11519"/>
                    <a:pt x="12090" y="7009"/>
                  </a:cubicBezTo>
                  <a:cubicBezTo>
                    <a:pt x="17495" y="2548"/>
                    <a:pt x="25083" y="268"/>
                    <a:pt x="34902" y="268"/>
                  </a:cubicBezTo>
                  <a:cubicBezTo>
                    <a:pt x="42539" y="268"/>
                    <a:pt x="48787" y="1607"/>
                    <a:pt x="53548" y="4233"/>
                  </a:cubicBezTo>
                  <a:cubicBezTo>
                    <a:pt x="57217" y="6117"/>
                    <a:pt x="59945" y="9091"/>
                    <a:pt x="61681" y="13155"/>
                  </a:cubicBezTo>
                  <a:cubicBezTo>
                    <a:pt x="62722" y="15832"/>
                    <a:pt x="63267" y="21234"/>
                    <a:pt x="63267" y="29412"/>
                  </a:cubicBezTo>
                  <a:lnTo>
                    <a:pt x="63267" y="58358"/>
                  </a:lnTo>
                  <a:cubicBezTo>
                    <a:pt x="63267" y="66437"/>
                    <a:pt x="63367" y="71394"/>
                    <a:pt x="63664" y="73227"/>
                  </a:cubicBezTo>
                  <a:cubicBezTo>
                    <a:pt x="64061" y="75111"/>
                    <a:pt x="64557" y="76350"/>
                    <a:pt x="65251" y="76994"/>
                  </a:cubicBezTo>
                  <a:cubicBezTo>
                    <a:pt x="66045" y="77540"/>
                    <a:pt x="66888" y="77787"/>
                    <a:pt x="67830" y="77787"/>
                  </a:cubicBezTo>
                  <a:cubicBezTo>
                    <a:pt x="68722" y="77787"/>
                    <a:pt x="69615" y="77589"/>
                    <a:pt x="70409" y="77193"/>
                  </a:cubicBezTo>
                  <a:cubicBezTo>
                    <a:pt x="71698" y="76400"/>
                    <a:pt x="74227" y="74169"/>
                    <a:pt x="77946" y="70452"/>
                  </a:cubicBezTo>
                  <a:lnTo>
                    <a:pt x="77946" y="75606"/>
                  </a:lnTo>
                  <a:cubicBezTo>
                    <a:pt x="70904" y="84875"/>
                    <a:pt x="64309" y="89485"/>
                    <a:pt x="58110" y="89485"/>
                  </a:cubicBezTo>
                  <a:cubicBezTo>
                    <a:pt x="55035" y="89485"/>
                    <a:pt x="52606" y="88493"/>
                    <a:pt x="50771" y="86511"/>
                  </a:cubicBezTo>
                  <a:cubicBezTo>
                    <a:pt x="48886" y="84429"/>
                    <a:pt x="47993" y="80761"/>
                    <a:pt x="47993" y="75606"/>
                  </a:cubicBezTo>
                  <a:close/>
                  <a:moveTo>
                    <a:pt x="47993" y="69659"/>
                  </a:moveTo>
                  <a:lnTo>
                    <a:pt x="47993" y="37144"/>
                  </a:lnTo>
                  <a:cubicBezTo>
                    <a:pt x="38571" y="40862"/>
                    <a:pt x="32571" y="43489"/>
                    <a:pt x="29943" y="45075"/>
                  </a:cubicBezTo>
                  <a:cubicBezTo>
                    <a:pt x="25033" y="47850"/>
                    <a:pt x="21512" y="50775"/>
                    <a:pt x="19429" y="53798"/>
                  </a:cubicBezTo>
                  <a:cubicBezTo>
                    <a:pt x="17297" y="56722"/>
                    <a:pt x="16255" y="59895"/>
                    <a:pt x="16255" y="63314"/>
                  </a:cubicBezTo>
                  <a:cubicBezTo>
                    <a:pt x="16255" y="67825"/>
                    <a:pt x="17545" y="71592"/>
                    <a:pt x="20223" y="74615"/>
                  </a:cubicBezTo>
                  <a:cubicBezTo>
                    <a:pt x="22851" y="77540"/>
                    <a:pt x="25876" y="78977"/>
                    <a:pt x="29347" y="78977"/>
                  </a:cubicBezTo>
                  <a:cubicBezTo>
                    <a:pt x="34108" y="78977"/>
                    <a:pt x="40307" y="75904"/>
                    <a:pt x="47993" y="69659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BC51BDE8-6B32-087F-FF5C-F3F0C52139B7}"/>
                </a:ext>
              </a:extLst>
            </p:cNvPr>
            <p:cNvSpPr/>
            <p:nvPr/>
          </p:nvSpPr>
          <p:spPr>
            <a:xfrm>
              <a:off x="7631363" y="4647425"/>
              <a:ext cx="51375" cy="114395"/>
            </a:xfrm>
            <a:custGeom>
              <a:avLst/>
              <a:gdLst>
                <a:gd name="connsiteX0" fmla="*/ 29553 w 51375"/>
                <a:gd name="connsiteY0" fmla="*/ 268 h 114395"/>
                <a:gd name="connsiteX1" fmla="*/ 29553 w 51375"/>
                <a:gd name="connsiteY1" fmla="*/ 28223 h 114395"/>
                <a:gd name="connsiteX2" fmla="*/ 49389 w 51375"/>
                <a:gd name="connsiteY2" fmla="*/ 28223 h 114395"/>
                <a:gd name="connsiteX3" fmla="*/ 49389 w 51375"/>
                <a:gd name="connsiteY3" fmla="*/ 34765 h 114395"/>
                <a:gd name="connsiteX4" fmla="*/ 29553 w 51375"/>
                <a:gd name="connsiteY4" fmla="*/ 34765 h 114395"/>
                <a:gd name="connsiteX5" fmla="*/ 29553 w 51375"/>
                <a:gd name="connsiteY5" fmla="*/ 89881 h 114395"/>
                <a:gd name="connsiteX6" fmla="*/ 31734 w 51375"/>
                <a:gd name="connsiteY6" fmla="*/ 101182 h 114395"/>
                <a:gd name="connsiteX7" fmla="*/ 37884 w 51375"/>
                <a:gd name="connsiteY7" fmla="*/ 103957 h 114395"/>
                <a:gd name="connsiteX8" fmla="*/ 43835 w 51375"/>
                <a:gd name="connsiteY8" fmla="*/ 102173 h 114395"/>
                <a:gd name="connsiteX9" fmla="*/ 48397 w 51375"/>
                <a:gd name="connsiteY9" fmla="*/ 96424 h 114395"/>
                <a:gd name="connsiteX10" fmla="*/ 51967 w 51375"/>
                <a:gd name="connsiteY10" fmla="*/ 96424 h 114395"/>
                <a:gd name="connsiteX11" fmla="*/ 42644 w 51375"/>
                <a:gd name="connsiteY11" fmla="*/ 110103 h 114395"/>
                <a:gd name="connsiteX12" fmla="*/ 30544 w 51375"/>
                <a:gd name="connsiteY12" fmla="*/ 114663 h 114395"/>
                <a:gd name="connsiteX13" fmla="*/ 22015 w 51375"/>
                <a:gd name="connsiteY13" fmla="*/ 112284 h 114395"/>
                <a:gd name="connsiteX14" fmla="*/ 16064 w 51375"/>
                <a:gd name="connsiteY14" fmla="*/ 105544 h 114395"/>
                <a:gd name="connsiteX15" fmla="*/ 14080 w 51375"/>
                <a:gd name="connsiteY15" fmla="*/ 91864 h 114395"/>
                <a:gd name="connsiteX16" fmla="*/ 14080 w 51375"/>
                <a:gd name="connsiteY16" fmla="*/ 34765 h 114395"/>
                <a:gd name="connsiteX17" fmla="*/ 591 w 51375"/>
                <a:gd name="connsiteY17" fmla="*/ 34765 h 114395"/>
                <a:gd name="connsiteX18" fmla="*/ 591 w 51375"/>
                <a:gd name="connsiteY18" fmla="*/ 31593 h 114395"/>
                <a:gd name="connsiteX19" fmla="*/ 11105 w 51375"/>
                <a:gd name="connsiteY19" fmla="*/ 24852 h 114395"/>
                <a:gd name="connsiteX20" fmla="*/ 20626 w 51375"/>
                <a:gd name="connsiteY20" fmla="*/ 13155 h 114395"/>
                <a:gd name="connsiteX21" fmla="*/ 26577 w 51375"/>
                <a:gd name="connsiteY21" fmla="*/ 268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553" y="268"/>
                  </a:moveTo>
                  <a:lnTo>
                    <a:pt x="29553" y="28223"/>
                  </a:lnTo>
                  <a:lnTo>
                    <a:pt x="49389" y="28223"/>
                  </a:lnTo>
                  <a:lnTo>
                    <a:pt x="49389" y="34765"/>
                  </a:lnTo>
                  <a:lnTo>
                    <a:pt x="29553" y="34765"/>
                  </a:lnTo>
                  <a:lnTo>
                    <a:pt x="29553" y="89881"/>
                  </a:lnTo>
                  <a:cubicBezTo>
                    <a:pt x="29553" y="95432"/>
                    <a:pt x="30247" y="99199"/>
                    <a:pt x="31734" y="101182"/>
                  </a:cubicBezTo>
                  <a:cubicBezTo>
                    <a:pt x="33321" y="103065"/>
                    <a:pt x="35355" y="103957"/>
                    <a:pt x="37884" y="103957"/>
                  </a:cubicBezTo>
                  <a:cubicBezTo>
                    <a:pt x="39967" y="103957"/>
                    <a:pt x="41950" y="103363"/>
                    <a:pt x="43835" y="102173"/>
                  </a:cubicBezTo>
                  <a:cubicBezTo>
                    <a:pt x="45818" y="100884"/>
                    <a:pt x="47306" y="98951"/>
                    <a:pt x="48397" y="96424"/>
                  </a:cubicBezTo>
                  <a:lnTo>
                    <a:pt x="51967" y="96424"/>
                  </a:lnTo>
                  <a:cubicBezTo>
                    <a:pt x="49686" y="102520"/>
                    <a:pt x="46612" y="107080"/>
                    <a:pt x="42644" y="110103"/>
                  </a:cubicBezTo>
                  <a:cubicBezTo>
                    <a:pt x="38776" y="113176"/>
                    <a:pt x="34759" y="114663"/>
                    <a:pt x="30544" y="114663"/>
                  </a:cubicBezTo>
                  <a:cubicBezTo>
                    <a:pt x="27618" y="114663"/>
                    <a:pt x="24792" y="113870"/>
                    <a:pt x="22015" y="112284"/>
                  </a:cubicBezTo>
                  <a:cubicBezTo>
                    <a:pt x="19337" y="110698"/>
                    <a:pt x="17353" y="108468"/>
                    <a:pt x="16064" y="105544"/>
                  </a:cubicBezTo>
                  <a:cubicBezTo>
                    <a:pt x="14725" y="102669"/>
                    <a:pt x="14080" y="98109"/>
                    <a:pt x="14080" y="91864"/>
                  </a:cubicBezTo>
                  <a:lnTo>
                    <a:pt x="14080" y="34765"/>
                  </a:lnTo>
                  <a:lnTo>
                    <a:pt x="591" y="34765"/>
                  </a:lnTo>
                  <a:lnTo>
                    <a:pt x="591" y="31593"/>
                  </a:lnTo>
                  <a:cubicBezTo>
                    <a:pt x="4013" y="30304"/>
                    <a:pt x="7534" y="28024"/>
                    <a:pt x="11105" y="24852"/>
                  </a:cubicBezTo>
                  <a:cubicBezTo>
                    <a:pt x="14675" y="21581"/>
                    <a:pt x="17849" y="17665"/>
                    <a:pt x="20626" y="13155"/>
                  </a:cubicBezTo>
                  <a:cubicBezTo>
                    <a:pt x="22064" y="10776"/>
                    <a:pt x="24048" y="6513"/>
                    <a:pt x="26577" y="268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B06917D0-5096-B118-E3AC-0BA0DC7A2FA2}"/>
                </a:ext>
              </a:extLst>
            </p:cNvPr>
            <p:cNvSpPr/>
            <p:nvPr/>
          </p:nvSpPr>
          <p:spPr>
            <a:xfrm>
              <a:off x="7689595" y="4672802"/>
              <a:ext cx="71807" cy="90207"/>
            </a:xfrm>
            <a:custGeom>
              <a:avLst/>
              <a:gdLst>
                <a:gd name="connsiteX0" fmla="*/ 13688 w 71807"/>
                <a:gd name="connsiteY0" fmla="*/ 34963 h 90207"/>
                <a:gd name="connsiteX1" fmla="*/ 22812 w 71807"/>
                <a:gd name="connsiteY1" fmla="*/ 64504 h 90207"/>
                <a:gd name="connsiteX2" fmla="*/ 44632 w 71807"/>
                <a:gd name="connsiteY2" fmla="*/ 75408 h 90207"/>
                <a:gd name="connsiteX3" fmla="*/ 59311 w 71807"/>
                <a:gd name="connsiteY3" fmla="*/ 70848 h 90207"/>
                <a:gd name="connsiteX4" fmla="*/ 69626 w 71807"/>
                <a:gd name="connsiteY4" fmla="*/ 54988 h 90207"/>
                <a:gd name="connsiteX5" fmla="*/ 72403 w 71807"/>
                <a:gd name="connsiteY5" fmla="*/ 56970 h 90207"/>
                <a:gd name="connsiteX6" fmla="*/ 61096 w 71807"/>
                <a:gd name="connsiteY6" fmla="*/ 80166 h 90207"/>
                <a:gd name="connsiteX7" fmla="*/ 37690 w 71807"/>
                <a:gd name="connsiteY7" fmla="*/ 90476 h 90207"/>
                <a:gd name="connsiteX8" fmla="*/ 11506 w 71807"/>
                <a:gd name="connsiteY8" fmla="*/ 78580 h 90207"/>
                <a:gd name="connsiteX9" fmla="*/ 596 w 71807"/>
                <a:gd name="connsiteY9" fmla="*/ 46463 h 90207"/>
                <a:gd name="connsiteX10" fmla="*/ 11704 w 71807"/>
                <a:gd name="connsiteY10" fmla="*/ 12560 h 90207"/>
                <a:gd name="connsiteX11" fmla="*/ 39871 w 71807"/>
                <a:gd name="connsiteY11" fmla="*/ 268 h 90207"/>
                <a:gd name="connsiteX12" fmla="*/ 63278 w 71807"/>
                <a:gd name="connsiteY12" fmla="*/ 9785 h 90207"/>
                <a:gd name="connsiteX13" fmla="*/ 72403 w 71807"/>
                <a:gd name="connsiteY13" fmla="*/ 34963 h 90207"/>
                <a:gd name="connsiteX14" fmla="*/ 13688 w 71807"/>
                <a:gd name="connsiteY14" fmla="*/ 29412 h 90207"/>
                <a:gd name="connsiteX15" fmla="*/ 53162 w 71807"/>
                <a:gd name="connsiteY15" fmla="*/ 29412 h 90207"/>
                <a:gd name="connsiteX16" fmla="*/ 51178 w 71807"/>
                <a:gd name="connsiteY16" fmla="*/ 17913 h 90207"/>
                <a:gd name="connsiteX17" fmla="*/ 44235 w 71807"/>
                <a:gd name="connsiteY17" fmla="*/ 9785 h 90207"/>
                <a:gd name="connsiteX18" fmla="*/ 34516 w 71807"/>
                <a:gd name="connsiteY18" fmla="*/ 6811 h 90207"/>
                <a:gd name="connsiteX19" fmla="*/ 20829 w 71807"/>
                <a:gd name="connsiteY19" fmla="*/ 12957 h 90207"/>
                <a:gd name="connsiteX20" fmla="*/ 13688 w 71807"/>
                <a:gd name="connsiteY20" fmla="*/ 29412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688" y="34963"/>
                  </a:moveTo>
                  <a:cubicBezTo>
                    <a:pt x="13688" y="47553"/>
                    <a:pt x="16713" y="57367"/>
                    <a:pt x="22812" y="64504"/>
                  </a:cubicBezTo>
                  <a:cubicBezTo>
                    <a:pt x="29011" y="71790"/>
                    <a:pt x="36301" y="75408"/>
                    <a:pt x="44632" y="75408"/>
                  </a:cubicBezTo>
                  <a:cubicBezTo>
                    <a:pt x="50285" y="75408"/>
                    <a:pt x="55195" y="73921"/>
                    <a:pt x="59311" y="70848"/>
                  </a:cubicBezTo>
                  <a:cubicBezTo>
                    <a:pt x="63377" y="67676"/>
                    <a:pt x="66849" y="62422"/>
                    <a:pt x="69626" y="54988"/>
                  </a:cubicBezTo>
                  <a:lnTo>
                    <a:pt x="72403" y="56970"/>
                  </a:lnTo>
                  <a:cubicBezTo>
                    <a:pt x="71213" y="65446"/>
                    <a:pt x="67444" y="73178"/>
                    <a:pt x="61096" y="80166"/>
                  </a:cubicBezTo>
                  <a:cubicBezTo>
                    <a:pt x="54848" y="87056"/>
                    <a:pt x="47062" y="90476"/>
                    <a:pt x="37690" y="90476"/>
                  </a:cubicBezTo>
                  <a:cubicBezTo>
                    <a:pt x="27474" y="90476"/>
                    <a:pt x="18746" y="86511"/>
                    <a:pt x="11506" y="78580"/>
                  </a:cubicBezTo>
                  <a:cubicBezTo>
                    <a:pt x="4216" y="70650"/>
                    <a:pt x="596" y="59944"/>
                    <a:pt x="596" y="46463"/>
                  </a:cubicBezTo>
                  <a:cubicBezTo>
                    <a:pt x="596" y="31940"/>
                    <a:pt x="4265" y="20639"/>
                    <a:pt x="11704" y="12560"/>
                  </a:cubicBezTo>
                  <a:cubicBezTo>
                    <a:pt x="19093" y="4382"/>
                    <a:pt x="28466" y="268"/>
                    <a:pt x="39871" y="268"/>
                  </a:cubicBezTo>
                  <a:cubicBezTo>
                    <a:pt x="49393" y="268"/>
                    <a:pt x="57179" y="3440"/>
                    <a:pt x="63278" y="9785"/>
                  </a:cubicBezTo>
                  <a:cubicBezTo>
                    <a:pt x="69328" y="16030"/>
                    <a:pt x="72403" y="24406"/>
                    <a:pt x="72403" y="34963"/>
                  </a:cubicBezTo>
                  <a:close/>
                  <a:moveTo>
                    <a:pt x="13688" y="29412"/>
                  </a:moveTo>
                  <a:lnTo>
                    <a:pt x="53162" y="29412"/>
                  </a:lnTo>
                  <a:cubicBezTo>
                    <a:pt x="52765" y="24010"/>
                    <a:pt x="52071" y="20193"/>
                    <a:pt x="51178" y="17913"/>
                  </a:cubicBezTo>
                  <a:cubicBezTo>
                    <a:pt x="49591" y="14493"/>
                    <a:pt x="47260" y="11767"/>
                    <a:pt x="44235" y="9785"/>
                  </a:cubicBezTo>
                  <a:cubicBezTo>
                    <a:pt x="41161" y="7802"/>
                    <a:pt x="37937" y="6811"/>
                    <a:pt x="34516" y="6811"/>
                  </a:cubicBezTo>
                  <a:cubicBezTo>
                    <a:pt x="29457" y="6811"/>
                    <a:pt x="24895" y="8893"/>
                    <a:pt x="20829" y="12957"/>
                  </a:cubicBezTo>
                  <a:cubicBezTo>
                    <a:pt x="16713" y="16922"/>
                    <a:pt x="14332" y="22424"/>
                    <a:pt x="13688" y="29412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9BF972C1-5246-A234-53CC-0B9B0CECA847}"/>
                </a:ext>
              </a:extLst>
            </p:cNvPr>
            <p:cNvSpPr/>
            <p:nvPr/>
          </p:nvSpPr>
          <p:spPr>
            <a:xfrm>
              <a:off x="7773250" y="4628392"/>
              <a:ext cx="89263" cy="134616"/>
            </a:xfrm>
            <a:custGeom>
              <a:avLst/>
              <a:gdLst>
                <a:gd name="connsiteX0" fmla="*/ 60309 w 89263"/>
                <a:gd name="connsiteY0" fmla="*/ 122791 h 134616"/>
                <a:gd name="connsiteX1" fmla="*/ 48209 w 89263"/>
                <a:gd name="connsiteY1" fmla="*/ 132110 h 134616"/>
                <a:gd name="connsiteX2" fmla="*/ 35316 w 89263"/>
                <a:gd name="connsiteY2" fmla="*/ 134885 h 134616"/>
                <a:gd name="connsiteX3" fmla="*/ 10917 w 89263"/>
                <a:gd name="connsiteY3" fmla="*/ 123386 h 134616"/>
                <a:gd name="connsiteX4" fmla="*/ 602 w 89263"/>
                <a:gd name="connsiteY4" fmla="*/ 93251 h 134616"/>
                <a:gd name="connsiteX5" fmla="*/ 12107 w 89263"/>
                <a:gd name="connsiteY5" fmla="*/ 59944 h 134616"/>
                <a:gd name="connsiteX6" fmla="*/ 41663 w 89263"/>
                <a:gd name="connsiteY6" fmla="*/ 44678 h 134616"/>
                <a:gd name="connsiteX7" fmla="*/ 60309 w 89263"/>
                <a:gd name="connsiteY7" fmla="*/ 51815 h 134616"/>
                <a:gd name="connsiteX8" fmla="*/ 60309 w 89263"/>
                <a:gd name="connsiteY8" fmla="*/ 36153 h 134616"/>
                <a:gd name="connsiteX9" fmla="*/ 59516 w 89263"/>
                <a:gd name="connsiteY9" fmla="*/ 18309 h 134616"/>
                <a:gd name="connsiteX10" fmla="*/ 57334 w 89263"/>
                <a:gd name="connsiteY10" fmla="*/ 13749 h 134616"/>
                <a:gd name="connsiteX11" fmla="*/ 53764 w 89263"/>
                <a:gd name="connsiteY11" fmla="*/ 12361 h 134616"/>
                <a:gd name="connsiteX12" fmla="*/ 47218 w 89263"/>
                <a:gd name="connsiteY12" fmla="*/ 13948 h 134616"/>
                <a:gd name="connsiteX13" fmla="*/ 46027 w 89263"/>
                <a:gd name="connsiteY13" fmla="*/ 10775 h 134616"/>
                <a:gd name="connsiteX14" fmla="*/ 71418 w 89263"/>
                <a:gd name="connsiteY14" fmla="*/ 268 h 134616"/>
                <a:gd name="connsiteX15" fmla="*/ 75583 w 89263"/>
                <a:gd name="connsiteY15" fmla="*/ 268 h 134616"/>
                <a:gd name="connsiteX16" fmla="*/ 75583 w 89263"/>
                <a:gd name="connsiteY16" fmla="*/ 98604 h 134616"/>
                <a:gd name="connsiteX17" fmla="*/ 76178 w 89263"/>
                <a:gd name="connsiteY17" fmla="*/ 116844 h 134616"/>
                <a:gd name="connsiteX18" fmla="*/ 78559 w 89263"/>
                <a:gd name="connsiteY18" fmla="*/ 121602 h 134616"/>
                <a:gd name="connsiteX19" fmla="*/ 82129 w 89263"/>
                <a:gd name="connsiteY19" fmla="*/ 122791 h 134616"/>
                <a:gd name="connsiteX20" fmla="*/ 88874 w 89263"/>
                <a:gd name="connsiteY20" fmla="*/ 121205 h 134616"/>
                <a:gd name="connsiteX21" fmla="*/ 89866 w 89263"/>
                <a:gd name="connsiteY21" fmla="*/ 124377 h 134616"/>
                <a:gd name="connsiteX22" fmla="*/ 64475 w 89263"/>
                <a:gd name="connsiteY22" fmla="*/ 134885 h 134616"/>
                <a:gd name="connsiteX23" fmla="*/ 60309 w 89263"/>
                <a:gd name="connsiteY23" fmla="*/ 134885 h 134616"/>
                <a:gd name="connsiteX24" fmla="*/ 60309 w 89263"/>
                <a:gd name="connsiteY24" fmla="*/ 116249 h 134616"/>
                <a:gd name="connsiteX25" fmla="*/ 60309 w 89263"/>
                <a:gd name="connsiteY25" fmla="*/ 72434 h 134616"/>
                <a:gd name="connsiteX26" fmla="*/ 56937 w 89263"/>
                <a:gd name="connsiteY26" fmla="*/ 60935 h 134616"/>
                <a:gd name="connsiteX27" fmla="*/ 49598 w 89263"/>
                <a:gd name="connsiteY27" fmla="*/ 53203 h 134616"/>
                <a:gd name="connsiteX28" fmla="*/ 40672 w 89263"/>
                <a:gd name="connsiteY28" fmla="*/ 50427 h 134616"/>
                <a:gd name="connsiteX29" fmla="*/ 25993 w 89263"/>
                <a:gd name="connsiteY29" fmla="*/ 57763 h 134616"/>
                <a:gd name="connsiteX30" fmla="*/ 17661 w 89263"/>
                <a:gd name="connsiteY30" fmla="*/ 85915 h 134616"/>
                <a:gd name="connsiteX31" fmla="*/ 25794 w 89263"/>
                <a:gd name="connsiteY31" fmla="*/ 114861 h 134616"/>
                <a:gd name="connsiteX32" fmla="*/ 44044 w 89263"/>
                <a:gd name="connsiteY32" fmla="*/ 124774 h 134616"/>
                <a:gd name="connsiteX33" fmla="*/ 60309 w 89263"/>
                <a:gd name="connsiteY33" fmla="*/ 116249 h 13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263" h="134616">
                  <a:moveTo>
                    <a:pt x="60309" y="122791"/>
                  </a:moveTo>
                  <a:cubicBezTo>
                    <a:pt x="56194" y="127153"/>
                    <a:pt x="52177" y="130276"/>
                    <a:pt x="48209" y="132110"/>
                  </a:cubicBezTo>
                  <a:cubicBezTo>
                    <a:pt x="44242" y="133943"/>
                    <a:pt x="39928" y="134885"/>
                    <a:pt x="35316" y="134885"/>
                  </a:cubicBezTo>
                  <a:cubicBezTo>
                    <a:pt x="26042" y="134885"/>
                    <a:pt x="17909" y="131069"/>
                    <a:pt x="10917" y="123386"/>
                  </a:cubicBezTo>
                  <a:cubicBezTo>
                    <a:pt x="4024" y="115604"/>
                    <a:pt x="602" y="105543"/>
                    <a:pt x="602" y="93251"/>
                  </a:cubicBezTo>
                  <a:cubicBezTo>
                    <a:pt x="602" y="81107"/>
                    <a:pt x="4421" y="70005"/>
                    <a:pt x="12107" y="59944"/>
                  </a:cubicBezTo>
                  <a:cubicBezTo>
                    <a:pt x="19744" y="49783"/>
                    <a:pt x="29613" y="44678"/>
                    <a:pt x="41663" y="44678"/>
                  </a:cubicBezTo>
                  <a:cubicBezTo>
                    <a:pt x="49201" y="44678"/>
                    <a:pt x="55400" y="47057"/>
                    <a:pt x="60309" y="51815"/>
                  </a:cubicBezTo>
                  <a:lnTo>
                    <a:pt x="60309" y="36153"/>
                  </a:lnTo>
                  <a:cubicBezTo>
                    <a:pt x="60309" y="26388"/>
                    <a:pt x="60012" y="20440"/>
                    <a:pt x="59516" y="18309"/>
                  </a:cubicBezTo>
                  <a:cubicBezTo>
                    <a:pt x="59119" y="16079"/>
                    <a:pt x="58375" y="14542"/>
                    <a:pt x="57334" y="13749"/>
                  </a:cubicBezTo>
                  <a:cubicBezTo>
                    <a:pt x="56392" y="12857"/>
                    <a:pt x="55202" y="12361"/>
                    <a:pt x="53764" y="12361"/>
                  </a:cubicBezTo>
                  <a:cubicBezTo>
                    <a:pt x="52177" y="12361"/>
                    <a:pt x="49995" y="12907"/>
                    <a:pt x="47218" y="13948"/>
                  </a:cubicBezTo>
                  <a:lnTo>
                    <a:pt x="46027" y="10775"/>
                  </a:lnTo>
                  <a:lnTo>
                    <a:pt x="71418" y="268"/>
                  </a:lnTo>
                  <a:lnTo>
                    <a:pt x="75583" y="268"/>
                  </a:lnTo>
                  <a:lnTo>
                    <a:pt x="75583" y="98604"/>
                  </a:lnTo>
                  <a:cubicBezTo>
                    <a:pt x="75583" y="108517"/>
                    <a:pt x="75782" y="114613"/>
                    <a:pt x="76178" y="116844"/>
                  </a:cubicBezTo>
                  <a:cubicBezTo>
                    <a:pt x="76674" y="119124"/>
                    <a:pt x="77468" y="120710"/>
                    <a:pt x="78559" y="121602"/>
                  </a:cubicBezTo>
                  <a:cubicBezTo>
                    <a:pt x="79600" y="122395"/>
                    <a:pt x="80791" y="122791"/>
                    <a:pt x="82129" y="122791"/>
                  </a:cubicBezTo>
                  <a:cubicBezTo>
                    <a:pt x="83816" y="122791"/>
                    <a:pt x="86097" y="122296"/>
                    <a:pt x="88874" y="121205"/>
                  </a:cubicBezTo>
                  <a:lnTo>
                    <a:pt x="89866" y="124377"/>
                  </a:lnTo>
                  <a:lnTo>
                    <a:pt x="64475" y="134885"/>
                  </a:lnTo>
                  <a:lnTo>
                    <a:pt x="60309" y="134885"/>
                  </a:lnTo>
                  <a:close/>
                  <a:moveTo>
                    <a:pt x="60309" y="116249"/>
                  </a:moveTo>
                  <a:lnTo>
                    <a:pt x="60309" y="72434"/>
                  </a:lnTo>
                  <a:cubicBezTo>
                    <a:pt x="59913" y="68221"/>
                    <a:pt x="58772" y="64404"/>
                    <a:pt x="56937" y="60935"/>
                  </a:cubicBezTo>
                  <a:cubicBezTo>
                    <a:pt x="55053" y="57515"/>
                    <a:pt x="52623" y="54937"/>
                    <a:pt x="49598" y="53203"/>
                  </a:cubicBezTo>
                  <a:cubicBezTo>
                    <a:pt x="46523" y="51369"/>
                    <a:pt x="43548" y="50427"/>
                    <a:pt x="40672" y="50427"/>
                  </a:cubicBezTo>
                  <a:cubicBezTo>
                    <a:pt x="35117" y="50427"/>
                    <a:pt x="30208" y="52905"/>
                    <a:pt x="25993" y="57763"/>
                  </a:cubicBezTo>
                  <a:cubicBezTo>
                    <a:pt x="20439" y="64256"/>
                    <a:pt x="17661" y="73623"/>
                    <a:pt x="17661" y="85915"/>
                  </a:cubicBezTo>
                  <a:cubicBezTo>
                    <a:pt x="17661" y="98505"/>
                    <a:pt x="20339" y="108120"/>
                    <a:pt x="25794" y="114861"/>
                  </a:cubicBezTo>
                  <a:cubicBezTo>
                    <a:pt x="31200" y="121503"/>
                    <a:pt x="37299" y="124774"/>
                    <a:pt x="44044" y="124774"/>
                  </a:cubicBezTo>
                  <a:cubicBezTo>
                    <a:pt x="49598" y="124774"/>
                    <a:pt x="55003" y="121949"/>
                    <a:pt x="60309" y="116249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5EC0AB16-321F-C890-1134-BD4BAB5123A9}"/>
                </a:ext>
              </a:extLst>
            </p:cNvPr>
            <p:cNvSpPr/>
            <p:nvPr/>
          </p:nvSpPr>
          <p:spPr>
            <a:xfrm>
              <a:off x="7916961" y="4628590"/>
              <a:ext cx="75377" cy="131841"/>
            </a:xfrm>
            <a:custGeom>
              <a:avLst/>
              <a:gdLst>
                <a:gd name="connsiteX0" fmla="*/ 32550 w 75377"/>
                <a:gd name="connsiteY0" fmla="*/ 53798 h 131841"/>
                <a:gd name="connsiteX1" fmla="*/ 32550 w 75377"/>
                <a:gd name="connsiteY1" fmla="*/ 109707 h 131841"/>
                <a:gd name="connsiteX2" fmla="*/ 35129 w 75377"/>
                <a:gd name="connsiteY2" fmla="*/ 124774 h 131841"/>
                <a:gd name="connsiteX3" fmla="*/ 44253 w 75377"/>
                <a:gd name="connsiteY3" fmla="*/ 128739 h 131841"/>
                <a:gd name="connsiteX4" fmla="*/ 51989 w 75377"/>
                <a:gd name="connsiteY4" fmla="*/ 128739 h 131841"/>
                <a:gd name="connsiteX5" fmla="*/ 51989 w 75377"/>
                <a:gd name="connsiteY5" fmla="*/ 132110 h 131841"/>
                <a:gd name="connsiteX6" fmla="*/ 1209 w 75377"/>
                <a:gd name="connsiteY6" fmla="*/ 132110 h 131841"/>
                <a:gd name="connsiteX7" fmla="*/ 1209 w 75377"/>
                <a:gd name="connsiteY7" fmla="*/ 128739 h 131841"/>
                <a:gd name="connsiteX8" fmla="*/ 4978 w 75377"/>
                <a:gd name="connsiteY8" fmla="*/ 128739 h 131841"/>
                <a:gd name="connsiteX9" fmla="*/ 11722 w 75377"/>
                <a:gd name="connsiteY9" fmla="*/ 126955 h 131841"/>
                <a:gd name="connsiteX10" fmla="*/ 15887 w 75377"/>
                <a:gd name="connsiteY10" fmla="*/ 121999 h 131841"/>
                <a:gd name="connsiteX11" fmla="*/ 17078 w 75377"/>
                <a:gd name="connsiteY11" fmla="*/ 109707 h 131841"/>
                <a:gd name="connsiteX12" fmla="*/ 17078 w 75377"/>
                <a:gd name="connsiteY12" fmla="*/ 53798 h 131841"/>
                <a:gd name="connsiteX13" fmla="*/ 614 w 75377"/>
                <a:gd name="connsiteY13" fmla="*/ 53798 h 131841"/>
                <a:gd name="connsiteX14" fmla="*/ 614 w 75377"/>
                <a:gd name="connsiteY14" fmla="*/ 47057 h 131841"/>
                <a:gd name="connsiteX15" fmla="*/ 17078 w 75377"/>
                <a:gd name="connsiteY15" fmla="*/ 47057 h 131841"/>
                <a:gd name="connsiteX16" fmla="*/ 17078 w 75377"/>
                <a:gd name="connsiteY16" fmla="*/ 41506 h 131841"/>
                <a:gd name="connsiteX17" fmla="*/ 21243 w 75377"/>
                <a:gd name="connsiteY17" fmla="*/ 20094 h 131841"/>
                <a:gd name="connsiteX18" fmla="*/ 33740 w 75377"/>
                <a:gd name="connsiteY18" fmla="*/ 5819 h 131841"/>
                <a:gd name="connsiteX19" fmla="*/ 52585 w 75377"/>
                <a:gd name="connsiteY19" fmla="*/ 268 h 131841"/>
                <a:gd name="connsiteX20" fmla="*/ 70636 w 75377"/>
                <a:gd name="connsiteY20" fmla="*/ 6612 h 131841"/>
                <a:gd name="connsiteX21" fmla="*/ 75991 w 75377"/>
                <a:gd name="connsiteY21" fmla="*/ 15930 h 131841"/>
                <a:gd name="connsiteX22" fmla="*/ 73413 w 75377"/>
                <a:gd name="connsiteY22" fmla="*/ 21283 h 131841"/>
                <a:gd name="connsiteX23" fmla="*/ 68255 w 75377"/>
                <a:gd name="connsiteY23" fmla="*/ 23662 h 131841"/>
                <a:gd name="connsiteX24" fmla="*/ 63891 w 75377"/>
                <a:gd name="connsiteY24" fmla="*/ 22275 h 131841"/>
                <a:gd name="connsiteX25" fmla="*/ 57940 w 75377"/>
                <a:gd name="connsiteY25" fmla="*/ 15732 h 131841"/>
                <a:gd name="connsiteX26" fmla="*/ 51791 w 75377"/>
                <a:gd name="connsiteY26" fmla="*/ 8793 h 131841"/>
                <a:gd name="connsiteX27" fmla="*/ 45245 w 75377"/>
                <a:gd name="connsiteY27" fmla="*/ 7009 h 131841"/>
                <a:gd name="connsiteX28" fmla="*/ 38104 w 75377"/>
                <a:gd name="connsiteY28" fmla="*/ 9388 h 131841"/>
                <a:gd name="connsiteX29" fmla="*/ 33740 w 75377"/>
                <a:gd name="connsiteY29" fmla="*/ 16327 h 131841"/>
                <a:gd name="connsiteX30" fmla="*/ 32550 w 75377"/>
                <a:gd name="connsiteY30" fmla="*/ 40911 h 131841"/>
                <a:gd name="connsiteX31" fmla="*/ 32550 w 75377"/>
                <a:gd name="connsiteY31" fmla="*/ 47057 h 131841"/>
                <a:gd name="connsiteX32" fmla="*/ 54370 w 75377"/>
                <a:gd name="connsiteY32" fmla="*/ 47057 h 131841"/>
                <a:gd name="connsiteX33" fmla="*/ 54370 w 75377"/>
                <a:gd name="connsiteY33" fmla="*/ 53798 h 1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5377" h="131841">
                  <a:moveTo>
                    <a:pt x="32550" y="53798"/>
                  </a:moveTo>
                  <a:lnTo>
                    <a:pt x="32550" y="109707"/>
                  </a:lnTo>
                  <a:cubicBezTo>
                    <a:pt x="32550" y="117637"/>
                    <a:pt x="33393" y="122693"/>
                    <a:pt x="35129" y="124774"/>
                  </a:cubicBezTo>
                  <a:cubicBezTo>
                    <a:pt x="37360" y="127451"/>
                    <a:pt x="40385" y="128739"/>
                    <a:pt x="44253" y="128739"/>
                  </a:cubicBezTo>
                  <a:lnTo>
                    <a:pt x="51989" y="128739"/>
                  </a:lnTo>
                  <a:lnTo>
                    <a:pt x="51989" y="132110"/>
                  </a:lnTo>
                  <a:lnTo>
                    <a:pt x="1209" y="132110"/>
                  </a:lnTo>
                  <a:lnTo>
                    <a:pt x="1209" y="128739"/>
                  </a:lnTo>
                  <a:lnTo>
                    <a:pt x="4978" y="128739"/>
                  </a:lnTo>
                  <a:cubicBezTo>
                    <a:pt x="7457" y="128739"/>
                    <a:pt x="9738" y="128145"/>
                    <a:pt x="11722" y="126955"/>
                  </a:cubicBezTo>
                  <a:cubicBezTo>
                    <a:pt x="13805" y="125666"/>
                    <a:pt x="15193" y="123981"/>
                    <a:pt x="15887" y="121999"/>
                  </a:cubicBezTo>
                  <a:cubicBezTo>
                    <a:pt x="16681" y="119917"/>
                    <a:pt x="17078" y="115803"/>
                    <a:pt x="17078" y="109707"/>
                  </a:cubicBezTo>
                  <a:lnTo>
                    <a:pt x="17078" y="53798"/>
                  </a:lnTo>
                  <a:lnTo>
                    <a:pt x="614" y="53798"/>
                  </a:lnTo>
                  <a:lnTo>
                    <a:pt x="614" y="47057"/>
                  </a:lnTo>
                  <a:lnTo>
                    <a:pt x="17078" y="47057"/>
                  </a:lnTo>
                  <a:lnTo>
                    <a:pt x="17078" y="41506"/>
                  </a:lnTo>
                  <a:cubicBezTo>
                    <a:pt x="17078" y="33080"/>
                    <a:pt x="18466" y="25942"/>
                    <a:pt x="21243" y="20094"/>
                  </a:cubicBezTo>
                  <a:cubicBezTo>
                    <a:pt x="24020" y="14146"/>
                    <a:pt x="28186" y="9388"/>
                    <a:pt x="33740" y="5819"/>
                  </a:cubicBezTo>
                  <a:cubicBezTo>
                    <a:pt x="39294" y="2151"/>
                    <a:pt x="45543" y="268"/>
                    <a:pt x="52585" y="268"/>
                  </a:cubicBezTo>
                  <a:cubicBezTo>
                    <a:pt x="59031" y="268"/>
                    <a:pt x="65081" y="2399"/>
                    <a:pt x="70636" y="6612"/>
                  </a:cubicBezTo>
                  <a:cubicBezTo>
                    <a:pt x="74206" y="9388"/>
                    <a:pt x="75991" y="12510"/>
                    <a:pt x="75991" y="15930"/>
                  </a:cubicBezTo>
                  <a:cubicBezTo>
                    <a:pt x="75991" y="17814"/>
                    <a:pt x="75099" y="19598"/>
                    <a:pt x="73413" y="21283"/>
                  </a:cubicBezTo>
                  <a:cubicBezTo>
                    <a:pt x="71826" y="22869"/>
                    <a:pt x="70090" y="23662"/>
                    <a:pt x="68255" y="23662"/>
                  </a:cubicBezTo>
                  <a:cubicBezTo>
                    <a:pt x="66916" y="23662"/>
                    <a:pt x="65478" y="23216"/>
                    <a:pt x="63891" y="22275"/>
                  </a:cubicBezTo>
                  <a:cubicBezTo>
                    <a:pt x="62304" y="21234"/>
                    <a:pt x="60321" y="19053"/>
                    <a:pt x="57940" y="15732"/>
                  </a:cubicBezTo>
                  <a:cubicBezTo>
                    <a:pt x="55659" y="12312"/>
                    <a:pt x="53626" y="9983"/>
                    <a:pt x="51791" y="8793"/>
                  </a:cubicBezTo>
                  <a:cubicBezTo>
                    <a:pt x="49807" y="7604"/>
                    <a:pt x="47626" y="7009"/>
                    <a:pt x="45245" y="7009"/>
                  </a:cubicBezTo>
                  <a:cubicBezTo>
                    <a:pt x="42468" y="7009"/>
                    <a:pt x="40088" y="7802"/>
                    <a:pt x="38104" y="9388"/>
                  </a:cubicBezTo>
                  <a:cubicBezTo>
                    <a:pt x="36120" y="10875"/>
                    <a:pt x="34633" y="13155"/>
                    <a:pt x="33740" y="16327"/>
                  </a:cubicBezTo>
                  <a:cubicBezTo>
                    <a:pt x="32947" y="19499"/>
                    <a:pt x="32550" y="27727"/>
                    <a:pt x="32550" y="40911"/>
                  </a:cubicBezTo>
                  <a:lnTo>
                    <a:pt x="32550" y="47057"/>
                  </a:lnTo>
                  <a:lnTo>
                    <a:pt x="54370" y="47057"/>
                  </a:lnTo>
                  <a:lnTo>
                    <a:pt x="54370" y="5379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7538B7F-E618-541F-7610-00C36A6A23A2}"/>
                </a:ext>
              </a:extLst>
            </p:cNvPr>
            <p:cNvSpPr/>
            <p:nvPr/>
          </p:nvSpPr>
          <p:spPr>
            <a:xfrm>
              <a:off x="7978736" y="4628392"/>
              <a:ext cx="43243" cy="132039"/>
            </a:xfrm>
            <a:custGeom>
              <a:avLst/>
              <a:gdLst>
                <a:gd name="connsiteX0" fmla="*/ 29976 w 43243"/>
                <a:gd name="connsiteY0" fmla="*/ 268 h 132039"/>
                <a:gd name="connsiteX1" fmla="*/ 29976 w 43243"/>
                <a:gd name="connsiteY1" fmla="*/ 113077 h 132039"/>
                <a:gd name="connsiteX2" fmla="*/ 31166 w 43243"/>
                <a:gd name="connsiteY2" fmla="*/ 123783 h 132039"/>
                <a:gd name="connsiteX3" fmla="*/ 34737 w 43243"/>
                <a:gd name="connsiteY3" fmla="*/ 127748 h 132039"/>
                <a:gd name="connsiteX4" fmla="*/ 43862 w 43243"/>
                <a:gd name="connsiteY4" fmla="*/ 128937 h 132039"/>
                <a:gd name="connsiteX5" fmla="*/ 43862 w 43243"/>
                <a:gd name="connsiteY5" fmla="*/ 132308 h 132039"/>
                <a:gd name="connsiteX6" fmla="*/ 2205 w 43243"/>
                <a:gd name="connsiteY6" fmla="*/ 132308 h 132039"/>
                <a:gd name="connsiteX7" fmla="*/ 2205 w 43243"/>
                <a:gd name="connsiteY7" fmla="*/ 128937 h 132039"/>
                <a:gd name="connsiteX8" fmla="*/ 10140 w 43243"/>
                <a:gd name="connsiteY8" fmla="*/ 127748 h 132039"/>
                <a:gd name="connsiteX9" fmla="*/ 13512 w 43243"/>
                <a:gd name="connsiteY9" fmla="*/ 123783 h 132039"/>
                <a:gd name="connsiteX10" fmla="*/ 14702 w 43243"/>
                <a:gd name="connsiteY10" fmla="*/ 113077 h 132039"/>
                <a:gd name="connsiteX11" fmla="*/ 14702 w 43243"/>
                <a:gd name="connsiteY11" fmla="*/ 35756 h 132039"/>
                <a:gd name="connsiteX12" fmla="*/ 13909 w 43243"/>
                <a:gd name="connsiteY12" fmla="*/ 18309 h 132039"/>
                <a:gd name="connsiteX13" fmla="*/ 11925 w 43243"/>
                <a:gd name="connsiteY13" fmla="*/ 13749 h 132039"/>
                <a:gd name="connsiteX14" fmla="*/ 8156 w 43243"/>
                <a:gd name="connsiteY14" fmla="*/ 12361 h 132039"/>
                <a:gd name="connsiteX15" fmla="*/ 2205 w 43243"/>
                <a:gd name="connsiteY15" fmla="*/ 13948 h 132039"/>
                <a:gd name="connsiteX16" fmla="*/ 619 w 43243"/>
                <a:gd name="connsiteY16" fmla="*/ 10775 h 132039"/>
                <a:gd name="connsiteX17" fmla="*/ 25811 w 43243"/>
                <a:gd name="connsiteY17" fmla="*/ 268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976" y="268"/>
                  </a:moveTo>
                  <a:lnTo>
                    <a:pt x="29976" y="113077"/>
                  </a:lnTo>
                  <a:cubicBezTo>
                    <a:pt x="29976" y="118380"/>
                    <a:pt x="30373" y="121949"/>
                    <a:pt x="31166" y="123783"/>
                  </a:cubicBezTo>
                  <a:cubicBezTo>
                    <a:pt x="31960" y="125517"/>
                    <a:pt x="33150" y="126856"/>
                    <a:pt x="34737" y="127748"/>
                  </a:cubicBezTo>
                  <a:cubicBezTo>
                    <a:pt x="36423" y="128541"/>
                    <a:pt x="39498" y="128937"/>
                    <a:pt x="43862" y="128937"/>
                  </a:cubicBezTo>
                  <a:lnTo>
                    <a:pt x="43862" y="132308"/>
                  </a:lnTo>
                  <a:lnTo>
                    <a:pt x="2205" y="132308"/>
                  </a:lnTo>
                  <a:lnTo>
                    <a:pt x="2205" y="128937"/>
                  </a:lnTo>
                  <a:cubicBezTo>
                    <a:pt x="6024" y="128937"/>
                    <a:pt x="8652" y="128541"/>
                    <a:pt x="10140" y="127748"/>
                  </a:cubicBezTo>
                  <a:cubicBezTo>
                    <a:pt x="11578" y="126955"/>
                    <a:pt x="12719" y="125666"/>
                    <a:pt x="13512" y="123783"/>
                  </a:cubicBezTo>
                  <a:cubicBezTo>
                    <a:pt x="14306" y="121949"/>
                    <a:pt x="14702" y="118380"/>
                    <a:pt x="14702" y="113077"/>
                  </a:cubicBezTo>
                  <a:lnTo>
                    <a:pt x="14702" y="35756"/>
                  </a:lnTo>
                  <a:cubicBezTo>
                    <a:pt x="14702" y="26239"/>
                    <a:pt x="14405" y="20440"/>
                    <a:pt x="13909" y="18309"/>
                  </a:cubicBezTo>
                  <a:cubicBezTo>
                    <a:pt x="13512" y="16079"/>
                    <a:pt x="12818" y="14542"/>
                    <a:pt x="11925" y="13749"/>
                  </a:cubicBezTo>
                  <a:cubicBezTo>
                    <a:pt x="10983" y="12857"/>
                    <a:pt x="9743" y="12361"/>
                    <a:pt x="8156" y="12361"/>
                  </a:cubicBezTo>
                  <a:cubicBezTo>
                    <a:pt x="6569" y="12361"/>
                    <a:pt x="4586" y="12907"/>
                    <a:pt x="2205" y="13948"/>
                  </a:cubicBezTo>
                  <a:lnTo>
                    <a:pt x="619" y="10775"/>
                  </a:lnTo>
                  <a:lnTo>
                    <a:pt x="25811" y="26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9A44A894-4565-EAD4-7962-514C59A49892}"/>
                </a:ext>
              </a:extLst>
            </p:cNvPr>
            <p:cNvSpPr/>
            <p:nvPr/>
          </p:nvSpPr>
          <p:spPr>
            <a:xfrm>
              <a:off x="8032207" y="4672802"/>
              <a:ext cx="82122" cy="90207"/>
            </a:xfrm>
            <a:custGeom>
              <a:avLst/>
              <a:gdLst>
                <a:gd name="connsiteX0" fmla="*/ 41882 w 82122"/>
                <a:gd name="connsiteY0" fmla="*/ 268 h 90207"/>
                <a:gd name="connsiteX1" fmla="*/ 72827 w 82122"/>
                <a:gd name="connsiteY1" fmla="*/ 14939 h 90207"/>
                <a:gd name="connsiteX2" fmla="*/ 82745 w 82122"/>
                <a:gd name="connsiteY2" fmla="*/ 43885 h 90207"/>
                <a:gd name="connsiteX3" fmla="*/ 77191 w 82122"/>
                <a:gd name="connsiteY3" fmla="*/ 66883 h 90207"/>
                <a:gd name="connsiteX4" fmla="*/ 62115 w 82122"/>
                <a:gd name="connsiteY4" fmla="*/ 84528 h 90207"/>
                <a:gd name="connsiteX5" fmla="*/ 40890 w 82122"/>
                <a:gd name="connsiteY5" fmla="*/ 90476 h 90207"/>
                <a:gd name="connsiteX6" fmla="*/ 10342 w 82122"/>
                <a:gd name="connsiteY6" fmla="*/ 75210 h 90207"/>
                <a:gd name="connsiteX7" fmla="*/ 623 w 82122"/>
                <a:gd name="connsiteY7" fmla="*/ 46264 h 90207"/>
                <a:gd name="connsiteX8" fmla="*/ 6375 w 82122"/>
                <a:gd name="connsiteY8" fmla="*/ 23068 h 90207"/>
                <a:gd name="connsiteX9" fmla="*/ 21649 w 82122"/>
                <a:gd name="connsiteY9" fmla="*/ 5820 h 90207"/>
                <a:gd name="connsiteX10" fmla="*/ 41882 w 82122"/>
                <a:gd name="connsiteY10" fmla="*/ 268 h 90207"/>
                <a:gd name="connsiteX11" fmla="*/ 38907 w 82122"/>
                <a:gd name="connsiteY11" fmla="*/ 6414 h 90207"/>
                <a:gd name="connsiteX12" fmla="*/ 28989 w 82122"/>
                <a:gd name="connsiteY12" fmla="*/ 9388 h 90207"/>
                <a:gd name="connsiteX13" fmla="*/ 20856 w 82122"/>
                <a:gd name="connsiteY13" fmla="*/ 19499 h 90207"/>
                <a:gd name="connsiteX14" fmla="*/ 17880 w 82122"/>
                <a:gd name="connsiteY14" fmla="*/ 38334 h 90207"/>
                <a:gd name="connsiteX15" fmla="*/ 25220 w 82122"/>
                <a:gd name="connsiteY15" fmla="*/ 70452 h 90207"/>
                <a:gd name="connsiteX16" fmla="*/ 44858 w 82122"/>
                <a:gd name="connsiteY16" fmla="*/ 83933 h 90207"/>
                <a:gd name="connsiteX17" fmla="*/ 59536 w 82122"/>
                <a:gd name="connsiteY17" fmla="*/ 76598 h 90207"/>
                <a:gd name="connsiteX18" fmla="*/ 65487 w 82122"/>
                <a:gd name="connsiteY18" fmla="*/ 51022 h 90207"/>
                <a:gd name="connsiteX19" fmla="*/ 55768 w 82122"/>
                <a:gd name="connsiteY19" fmla="*/ 15336 h 90207"/>
                <a:gd name="connsiteX20" fmla="*/ 38907 w 82122"/>
                <a:gd name="connsiteY20" fmla="*/ 6414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882" y="268"/>
                  </a:moveTo>
                  <a:cubicBezTo>
                    <a:pt x="54677" y="268"/>
                    <a:pt x="64991" y="5175"/>
                    <a:pt x="72827" y="14939"/>
                  </a:cubicBezTo>
                  <a:cubicBezTo>
                    <a:pt x="79422" y="23415"/>
                    <a:pt x="82745" y="33080"/>
                    <a:pt x="82745" y="43885"/>
                  </a:cubicBezTo>
                  <a:cubicBezTo>
                    <a:pt x="82745" y="51419"/>
                    <a:pt x="80860" y="59101"/>
                    <a:pt x="77191" y="66883"/>
                  </a:cubicBezTo>
                  <a:cubicBezTo>
                    <a:pt x="73620" y="74714"/>
                    <a:pt x="68562" y="80563"/>
                    <a:pt x="62115" y="84528"/>
                  </a:cubicBezTo>
                  <a:cubicBezTo>
                    <a:pt x="55768" y="88493"/>
                    <a:pt x="48676" y="90476"/>
                    <a:pt x="40890" y="90476"/>
                  </a:cubicBezTo>
                  <a:cubicBezTo>
                    <a:pt x="28046" y="90476"/>
                    <a:pt x="17880" y="85420"/>
                    <a:pt x="10342" y="75210"/>
                  </a:cubicBezTo>
                  <a:cubicBezTo>
                    <a:pt x="3846" y="66635"/>
                    <a:pt x="623" y="56970"/>
                    <a:pt x="623" y="46264"/>
                  </a:cubicBezTo>
                  <a:cubicBezTo>
                    <a:pt x="623" y="38483"/>
                    <a:pt x="2507" y="30750"/>
                    <a:pt x="6375" y="23068"/>
                  </a:cubicBezTo>
                  <a:cubicBezTo>
                    <a:pt x="10342" y="15286"/>
                    <a:pt x="15401" y="9537"/>
                    <a:pt x="21649" y="5820"/>
                  </a:cubicBezTo>
                  <a:cubicBezTo>
                    <a:pt x="27997" y="2152"/>
                    <a:pt x="34741" y="268"/>
                    <a:pt x="41882" y="268"/>
                  </a:cubicBezTo>
                  <a:close/>
                  <a:moveTo>
                    <a:pt x="38907" y="6414"/>
                  </a:moveTo>
                  <a:cubicBezTo>
                    <a:pt x="35584" y="6414"/>
                    <a:pt x="32262" y="7406"/>
                    <a:pt x="28989" y="9388"/>
                  </a:cubicBezTo>
                  <a:cubicBezTo>
                    <a:pt x="25666" y="11272"/>
                    <a:pt x="22938" y="14642"/>
                    <a:pt x="20856" y="19499"/>
                  </a:cubicBezTo>
                  <a:cubicBezTo>
                    <a:pt x="18872" y="24406"/>
                    <a:pt x="17880" y="30701"/>
                    <a:pt x="17880" y="38334"/>
                  </a:cubicBezTo>
                  <a:cubicBezTo>
                    <a:pt x="17880" y="50775"/>
                    <a:pt x="20310" y="61481"/>
                    <a:pt x="25220" y="70452"/>
                  </a:cubicBezTo>
                  <a:cubicBezTo>
                    <a:pt x="30228" y="79473"/>
                    <a:pt x="36774" y="83933"/>
                    <a:pt x="44858" y="83933"/>
                  </a:cubicBezTo>
                  <a:cubicBezTo>
                    <a:pt x="50808" y="83933"/>
                    <a:pt x="55668" y="81505"/>
                    <a:pt x="59536" y="76598"/>
                  </a:cubicBezTo>
                  <a:cubicBezTo>
                    <a:pt x="63504" y="71592"/>
                    <a:pt x="65487" y="63067"/>
                    <a:pt x="65487" y="51022"/>
                  </a:cubicBezTo>
                  <a:cubicBezTo>
                    <a:pt x="65487" y="35856"/>
                    <a:pt x="62214" y="23960"/>
                    <a:pt x="55768" y="15336"/>
                  </a:cubicBezTo>
                  <a:cubicBezTo>
                    <a:pt x="51404" y="9388"/>
                    <a:pt x="45750" y="6414"/>
                    <a:pt x="38907" y="6414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0C7B3B1F-EFC8-9BFB-5451-0A7E76C602BD}"/>
                </a:ext>
              </a:extLst>
            </p:cNvPr>
            <p:cNvSpPr/>
            <p:nvPr/>
          </p:nvSpPr>
          <p:spPr>
            <a:xfrm>
              <a:off x="8122188" y="4675379"/>
              <a:ext cx="134489" cy="87630"/>
            </a:xfrm>
            <a:custGeom>
              <a:avLst/>
              <a:gdLst>
                <a:gd name="connsiteX0" fmla="*/ 630 w 134489"/>
                <a:gd name="connsiteY0" fmla="*/ 268 h 87630"/>
                <a:gd name="connsiteX1" fmla="*/ 36335 w 134489"/>
                <a:gd name="connsiteY1" fmla="*/ 268 h 87630"/>
                <a:gd name="connsiteX2" fmla="*/ 36335 w 134489"/>
                <a:gd name="connsiteY2" fmla="*/ 3639 h 87630"/>
                <a:gd name="connsiteX3" fmla="*/ 29789 w 134489"/>
                <a:gd name="connsiteY3" fmla="*/ 5423 h 87630"/>
                <a:gd name="connsiteX4" fmla="*/ 28401 w 134489"/>
                <a:gd name="connsiteY4" fmla="*/ 9388 h 87630"/>
                <a:gd name="connsiteX5" fmla="*/ 29988 w 134489"/>
                <a:gd name="connsiteY5" fmla="*/ 16525 h 87630"/>
                <a:gd name="connsiteX6" fmla="*/ 48039 w 134489"/>
                <a:gd name="connsiteY6" fmla="*/ 65297 h 87630"/>
                <a:gd name="connsiteX7" fmla="*/ 66487 w 134489"/>
                <a:gd name="connsiteY7" fmla="*/ 25447 h 87630"/>
                <a:gd name="connsiteX8" fmla="*/ 61528 w 134489"/>
                <a:gd name="connsiteY8" fmla="*/ 12957 h 87630"/>
                <a:gd name="connsiteX9" fmla="*/ 55775 w 134489"/>
                <a:gd name="connsiteY9" fmla="*/ 5225 h 87630"/>
                <a:gd name="connsiteX10" fmla="*/ 48039 w 134489"/>
                <a:gd name="connsiteY10" fmla="*/ 3639 h 87630"/>
                <a:gd name="connsiteX11" fmla="*/ 48039 w 134489"/>
                <a:gd name="connsiteY11" fmla="*/ 268 h 87630"/>
                <a:gd name="connsiteX12" fmla="*/ 88703 w 134489"/>
                <a:gd name="connsiteY12" fmla="*/ 268 h 87630"/>
                <a:gd name="connsiteX13" fmla="*/ 88703 w 134489"/>
                <a:gd name="connsiteY13" fmla="*/ 3639 h 87630"/>
                <a:gd name="connsiteX14" fmla="*/ 79182 w 134489"/>
                <a:gd name="connsiteY14" fmla="*/ 6216 h 87630"/>
                <a:gd name="connsiteX15" fmla="*/ 77198 w 134489"/>
                <a:gd name="connsiteY15" fmla="*/ 10776 h 87630"/>
                <a:gd name="connsiteX16" fmla="*/ 77992 w 134489"/>
                <a:gd name="connsiteY16" fmla="*/ 14741 h 87630"/>
                <a:gd name="connsiteX17" fmla="*/ 97431 w 134489"/>
                <a:gd name="connsiteY17" fmla="*/ 63513 h 87630"/>
                <a:gd name="connsiteX18" fmla="*/ 115284 w 134489"/>
                <a:gd name="connsiteY18" fmla="*/ 16525 h 87630"/>
                <a:gd name="connsiteX19" fmla="*/ 117069 w 134489"/>
                <a:gd name="connsiteY19" fmla="*/ 8397 h 87630"/>
                <a:gd name="connsiteX20" fmla="*/ 115284 w 134489"/>
                <a:gd name="connsiteY20" fmla="*/ 5225 h 87630"/>
                <a:gd name="connsiteX21" fmla="*/ 108143 w 134489"/>
                <a:gd name="connsiteY21" fmla="*/ 3639 h 87630"/>
                <a:gd name="connsiteX22" fmla="*/ 108143 w 134489"/>
                <a:gd name="connsiteY22" fmla="*/ 268 h 87630"/>
                <a:gd name="connsiteX23" fmla="*/ 135120 w 134489"/>
                <a:gd name="connsiteY23" fmla="*/ 268 h 87630"/>
                <a:gd name="connsiteX24" fmla="*/ 135120 w 134489"/>
                <a:gd name="connsiteY24" fmla="*/ 3639 h 87630"/>
                <a:gd name="connsiteX25" fmla="*/ 123218 w 134489"/>
                <a:gd name="connsiteY25" fmla="*/ 14741 h 87630"/>
                <a:gd name="connsiteX26" fmla="*/ 94654 w 134489"/>
                <a:gd name="connsiteY26" fmla="*/ 87898 h 87630"/>
                <a:gd name="connsiteX27" fmla="*/ 90885 w 134489"/>
                <a:gd name="connsiteY27" fmla="*/ 87898 h 87630"/>
                <a:gd name="connsiteX28" fmla="*/ 69660 w 134489"/>
                <a:gd name="connsiteY28" fmla="*/ 33576 h 87630"/>
                <a:gd name="connsiteX29" fmla="*/ 44865 w 134489"/>
                <a:gd name="connsiteY29" fmla="*/ 87898 h 87630"/>
                <a:gd name="connsiteX30" fmla="*/ 41493 w 134489"/>
                <a:gd name="connsiteY30" fmla="*/ 87898 h 87630"/>
                <a:gd name="connsiteX31" fmla="*/ 14119 w 134489"/>
                <a:gd name="connsiteY31" fmla="*/ 16525 h 87630"/>
                <a:gd name="connsiteX32" fmla="*/ 8763 w 134489"/>
                <a:gd name="connsiteY32" fmla="*/ 7207 h 87630"/>
                <a:gd name="connsiteX33" fmla="*/ 630 w 134489"/>
                <a:gd name="connsiteY33" fmla="*/ 3639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4489" h="87630">
                  <a:moveTo>
                    <a:pt x="630" y="268"/>
                  </a:moveTo>
                  <a:lnTo>
                    <a:pt x="36335" y="268"/>
                  </a:lnTo>
                  <a:lnTo>
                    <a:pt x="36335" y="3639"/>
                  </a:lnTo>
                  <a:cubicBezTo>
                    <a:pt x="33013" y="3936"/>
                    <a:pt x="30831" y="4531"/>
                    <a:pt x="29789" y="5423"/>
                  </a:cubicBezTo>
                  <a:cubicBezTo>
                    <a:pt x="28847" y="6365"/>
                    <a:pt x="28401" y="7703"/>
                    <a:pt x="28401" y="9388"/>
                  </a:cubicBezTo>
                  <a:cubicBezTo>
                    <a:pt x="28401" y="11371"/>
                    <a:pt x="28897" y="13750"/>
                    <a:pt x="29988" y="16525"/>
                  </a:cubicBezTo>
                  <a:lnTo>
                    <a:pt x="48039" y="65297"/>
                  </a:lnTo>
                  <a:lnTo>
                    <a:pt x="66487" y="25447"/>
                  </a:lnTo>
                  <a:lnTo>
                    <a:pt x="61528" y="12957"/>
                  </a:lnTo>
                  <a:cubicBezTo>
                    <a:pt x="60040" y="9289"/>
                    <a:pt x="58155" y="6712"/>
                    <a:pt x="55775" y="5225"/>
                  </a:cubicBezTo>
                  <a:cubicBezTo>
                    <a:pt x="54287" y="4432"/>
                    <a:pt x="51709" y="3936"/>
                    <a:pt x="48039" y="3639"/>
                  </a:cubicBezTo>
                  <a:lnTo>
                    <a:pt x="48039" y="268"/>
                  </a:lnTo>
                  <a:lnTo>
                    <a:pt x="88703" y="268"/>
                  </a:lnTo>
                  <a:lnTo>
                    <a:pt x="88703" y="3639"/>
                  </a:lnTo>
                  <a:cubicBezTo>
                    <a:pt x="84190" y="3936"/>
                    <a:pt x="81017" y="4779"/>
                    <a:pt x="79182" y="6216"/>
                  </a:cubicBezTo>
                  <a:cubicBezTo>
                    <a:pt x="77843" y="7158"/>
                    <a:pt x="77198" y="8694"/>
                    <a:pt x="77198" y="10776"/>
                  </a:cubicBezTo>
                  <a:cubicBezTo>
                    <a:pt x="77198" y="12114"/>
                    <a:pt x="77446" y="13452"/>
                    <a:pt x="77992" y="14741"/>
                  </a:cubicBezTo>
                  <a:lnTo>
                    <a:pt x="97431" y="63513"/>
                  </a:lnTo>
                  <a:lnTo>
                    <a:pt x="115284" y="16525"/>
                  </a:lnTo>
                  <a:cubicBezTo>
                    <a:pt x="116474" y="13105"/>
                    <a:pt x="117069" y="10379"/>
                    <a:pt x="117069" y="8397"/>
                  </a:cubicBezTo>
                  <a:cubicBezTo>
                    <a:pt x="117069" y="7207"/>
                    <a:pt x="116474" y="6166"/>
                    <a:pt x="115284" y="5225"/>
                  </a:cubicBezTo>
                  <a:cubicBezTo>
                    <a:pt x="114094" y="4333"/>
                    <a:pt x="111713" y="3787"/>
                    <a:pt x="108143" y="3639"/>
                  </a:cubicBezTo>
                  <a:lnTo>
                    <a:pt x="108143" y="268"/>
                  </a:lnTo>
                  <a:lnTo>
                    <a:pt x="135120" y="268"/>
                  </a:lnTo>
                  <a:lnTo>
                    <a:pt x="135120" y="3639"/>
                  </a:lnTo>
                  <a:cubicBezTo>
                    <a:pt x="129665" y="4432"/>
                    <a:pt x="125698" y="8149"/>
                    <a:pt x="123218" y="14741"/>
                  </a:cubicBezTo>
                  <a:lnTo>
                    <a:pt x="94654" y="87898"/>
                  </a:lnTo>
                  <a:lnTo>
                    <a:pt x="90885" y="87898"/>
                  </a:lnTo>
                  <a:lnTo>
                    <a:pt x="69660" y="33576"/>
                  </a:lnTo>
                  <a:lnTo>
                    <a:pt x="44865" y="87898"/>
                  </a:lnTo>
                  <a:lnTo>
                    <a:pt x="41493" y="87898"/>
                  </a:lnTo>
                  <a:lnTo>
                    <a:pt x="14119" y="16525"/>
                  </a:lnTo>
                  <a:cubicBezTo>
                    <a:pt x="12234" y="11916"/>
                    <a:pt x="10449" y="8793"/>
                    <a:pt x="8763" y="7207"/>
                  </a:cubicBezTo>
                  <a:cubicBezTo>
                    <a:pt x="7027" y="5621"/>
                    <a:pt x="4300" y="4432"/>
                    <a:pt x="630" y="3639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1011023F-E129-14C7-5B4A-652F6DF05605}"/>
                </a:ext>
              </a:extLst>
            </p:cNvPr>
            <p:cNvSpPr/>
            <p:nvPr/>
          </p:nvSpPr>
          <p:spPr>
            <a:xfrm>
              <a:off x="8265551" y="4672802"/>
              <a:ext cx="71807" cy="90207"/>
            </a:xfrm>
            <a:custGeom>
              <a:avLst/>
              <a:gdLst>
                <a:gd name="connsiteX0" fmla="*/ 13733 w 71807"/>
                <a:gd name="connsiteY0" fmla="*/ 34963 h 90207"/>
                <a:gd name="connsiteX1" fmla="*/ 22858 w 71807"/>
                <a:gd name="connsiteY1" fmla="*/ 64504 h 90207"/>
                <a:gd name="connsiteX2" fmla="*/ 44678 w 71807"/>
                <a:gd name="connsiteY2" fmla="*/ 75408 h 90207"/>
                <a:gd name="connsiteX3" fmla="*/ 59356 w 71807"/>
                <a:gd name="connsiteY3" fmla="*/ 70848 h 90207"/>
                <a:gd name="connsiteX4" fmla="*/ 69671 w 71807"/>
                <a:gd name="connsiteY4" fmla="*/ 54988 h 90207"/>
                <a:gd name="connsiteX5" fmla="*/ 72448 w 71807"/>
                <a:gd name="connsiteY5" fmla="*/ 56970 h 90207"/>
                <a:gd name="connsiteX6" fmla="*/ 61142 w 71807"/>
                <a:gd name="connsiteY6" fmla="*/ 80166 h 90207"/>
                <a:gd name="connsiteX7" fmla="*/ 37735 w 71807"/>
                <a:gd name="connsiteY7" fmla="*/ 90476 h 90207"/>
                <a:gd name="connsiteX8" fmla="*/ 11551 w 71807"/>
                <a:gd name="connsiteY8" fmla="*/ 78580 h 90207"/>
                <a:gd name="connsiteX9" fmla="*/ 641 w 71807"/>
                <a:gd name="connsiteY9" fmla="*/ 46463 h 90207"/>
                <a:gd name="connsiteX10" fmla="*/ 11749 w 71807"/>
                <a:gd name="connsiteY10" fmla="*/ 12560 h 90207"/>
                <a:gd name="connsiteX11" fmla="*/ 39917 w 71807"/>
                <a:gd name="connsiteY11" fmla="*/ 268 h 90207"/>
                <a:gd name="connsiteX12" fmla="*/ 63324 w 71807"/>
                <a:gd name="connsiteY12" fmla="*/ 9785 h 90207"/>
                <a:gd name="connsiteX13" fmla="*/ 72448 w 71807"/>
                <a:gd name="connsiteY13" fmla="*/ 34963 h 90207"/>
                <a:gd name="connsiteX14" fmla="*/ 13733 w 71807"/>
                <a:gd name="connsiteY14" fmla="*/ 29412 h 90207"/>
                <a:gd name="connsiteX15" fmla="*/ 53207 w 71807"/>
                <a:gd name="connsiteY15" fmla="*/ 29412 h 90207"/>
                <a:gd name="connsiteX16" fmla="*/ 51224 w 71807"/>
                <a:gd name="connsiteY16" fmla="*/ 17913 h 90207"/>
                <a:gd name="connsiteX17" fmla="*/ 44281 w 71807"/>
                <a:gd name="connsiteY17" fmla="*/ 9785 h 90207"/>
                <a:gd name="connsiteX18" fmla="*/ 34561 w 71807"/>
                <a:gd name="connsiteY18" fmla="*/ 6811 h 90207"/>
                <a:gd name="connsiteX19" fmla="*/ 20874 w 71807"/>
                <a:gd name="connsiteY19" fmla="*/ 12957 h 90207"/>
                <a:gd name="connsiteX20" fmla="*/ 13733 w 71807"/>
                <a:gd name="connsiteY20" fmla="*/ 29412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733" y="34963"/>
                  </a:moveTo>
                  <a:cubicBezTo>
                    <a:pt x="13733" y="47553"/>
                    <a:pt x="16758" y="57367"/>
                    <a:pt x="22858" y="64504"/>
                  </a:cubicBezTo>
                  <a:cubicBezTo>
                    <a:pt x="29056" y="71790"/>
                    <a:pt x="36346" y="75408"/>
                    <a:pt x="44678" y="75408"/>
                  </a:cubicBezTo>
                  <a:cubicBezTo>
                    <a:pt x="50331" y="75408"/>
                    <a:pt x="55240" y="73921"/>
                    <a:pt x="59356" y="70848"/>
                  </a:cubicBezTo>
                  <a:cubicBezTo>
                    <a:pt x="63423" y="67676"/>
                    <a:pt x="66894" y="62422"/>
                    <a:pt x="69671" y="54988"/>
                  </a:cubicBezTo>
                  <a:lnTo>
                    <a:pt x="72448" y="56970"/>
                  </a:lnTo>
                  <a:cubicBezTo>
                    <a:pt x="71258" y="65446"/>
                    <a:pt x="67489" y="73178"/>
                    <a:pt x="61142" y="80166"/>
                  </a:cubicBezTo>
                  <a:cubicBezTo>
                    <a:pt x="54893" y="87056"/>
                    <a:pt x="47108" y="90476"/>
                    <a:pt x="37735" y="90476"/>
                  </a:cubicBezTo>
                  <a:cubicBezTo>
                    <a:pt x="27519" y="90476"/>
                    <a:pt x="18791" y="86511"/>
                    <a:pt x="11551" y="78580"/>
                  </a:cubicBezTo>
                  <a:cubicBezTo>
                    <a:pt x="4261" y="70650"/>
                    <a:pt x="641" y="59944"/>
                    <a:pt x="641" y="46463"/>
                  </a:cubicBezTo>
                  <a:cubicBezTo>
                    <a:pt x="641" y="31940"/>
                    <a:pt x="4311" y="20639"/>
                    <a:pt x="11749" y="12560"/>
                  </a:cubicBezTo>
                  <a:cubicBezTo>
                    <a:pt x="19138" y="4382"/>
                    <a:pt x="28511" y="268"/>
                    <a:pt x="39917" y="268"/>
                  </a:cubicBezTo>
                  <a:cubicBezTo>
                    <a:pt x="49438" y="268"/>
                    <a:pt x="57224" y="3440"/>
                    <a:pt x="63324" y="9785"/>
                  </a:cubicBezTo>
                  <a:cubicBezTo>
                    <a:pt x="69374" y="16030"/>
                    <a:pt x="72448" y="24406"/>
                    <a:pt x="72448" y="34963"/>
                  </a:cubicBezTo>
                  <a:close/>
                  <a:moveTo>
                    <a:pt x="13733" y="29412"/>
                  </a:moveTo>
                  <a:lnTo>
                    <a:pt x="53207" y="29412"/>
                  </a:lnTo>
                  <a:cubicBezTo>
                    <a:pt x="52810" y="24010"/>
                    <a:pt x="52116" y="20193"/>
                    <a:pt x="51224" y="17913"/>
                  </a:cubicBezTo>
                  <a:cubicBezTo>
                    <a:pt x="49637" y="14493"/>
                    <a:pt x="47306" y="11767"/>
                    <a:pt x="44281" y="9785"/>
                  </a:cubicBezTo>
                  <a:cubicBezTo>
                    <a:pt x="41206" y="7802"/>
                    <a:pt x="37983" y="6811"/>
                    <a:pt x="34561" y="6811"/>
                  </a:cubicBezTo>
                  <a:cubicBezTo>
                    <a:pt x="29503" y="6811"/>
                    <a:pt x="24940" y="8893"/>
                    <a:pt x="20874" y="12957"/>
                  </a:cubicBezTo>
                  <a:cubicBezTo>
                    <a:pt x="16758" y="16922"/>
                    <a:pt x="14378" y="22424"/>
                    <a:pt x="13733" y="29412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18D9342-EAB7-2D1F-C8E7-D84543B35C15}"/>
                </a:ext>
              </a:extLst>
            </p:cNvPr>
            <p:cNvSpPr/>
            <p:nvPr/>
          </p:nvSpPr>
          <p:spPr>
            <a:xfrm>
              <a:off x="8344062" y="4672802"/>
              <a:ext cx="63277" cy="87630"/>
            </a:xfrm>
            <a:custGeom>
              <a:avLst/>
              <a:gdLst>
                <a:gd name="connsiteX0" fmla="*/ 30204 w 63277"/>
                <a:gd name="connsiteY0" fmla="*/ 268 h 87630"/>
                <a:gd name="connsiteX1" fmla="*/ 30204 w 63277"/>
                <a:gd name="connsiteY1" fmla="*/ 19499 h 87630"/>
                <a:gd name="connsiteX2" fmla="*/ 52222 w 63277"/>
                <a:gd name="connsiteY2" fmla="*/ 268 h 87630"/>
                <a:gd name="connsiteX3" fmla="*/ 60553 w 63277"/>
                <a:gd name="connsiteY3" fmla="*/ 3440 h 87630"/>
                <a:gd name="connsiteX4" fmla="*/ 63925 w 63277"/>
                <a:gd name="connsiteY4" fmla="*/ 10578 h 87630"/>
                <a:gd name="connsiteX5" fmla="*/ 61545 w 63277"/>
                <a:gd name="connsiteY5" fmla="*/ 16922 h 87630"/>
                <a:gd name="connsiteX6" fmla="*/ 55793 w 63277"/>
                <a:gd name="connsiteY6" fmla="*/ 19301 h 87630"/>
                <a:gd name="connsiteX7" fmla="*/ 48453 w 63277"/>
                <a:gd name="connsiteY7" fmla="*/ 16129 h 87630"/>
                <a:gd name="connsiteX8" fmla="*/ 42502 w 63277"/>
                <a:gd name="connsiteY8" fmla="*/ 12957 h 87630"/>
                <a:gd name="connsiteX9" fmla="*/ 38932 w 63277"/>
                <a:gd name="connsiteY9" fmla="*/ 14741 h 87630"/>
                <a:gd name="connsiteX10" fmla="*/ 30204 w 63277"/>
                <a:gd name="connsiteY10" fmla="*/ 27231 h 87630"/>
                <a:gd name="connsiteX11" fmla="*/ 30204 w 63277"/>
                <a:gd name="connsiteY11" fmla="*/ 68073 h 87630"/>
                <a:gd name="connsiteX12" fmla="*/ 31989 w 63277"/>
                <a:gd name="connsiteY12" fmla="*/ 78779 h 87630"/>
                <a:gd name="connsiteX13" fmla="*/ 36155 w 63277"/>
                <a:gd name="connsiteY13" fmla="*/ 82942 h 87630"/>
                <a:gd name="connsiteX14" fmla="*/ 45081 w 63277"/>
                <a:gd name="connsiteY14" fmla="*/ 84528 h 87630"/>
                <a:gd name="connsiteX15" fmla="*/ 45081 w 63277"/>
                <a:gd name="connsiteY15" fmla="*/ 87899 h 87630"/>
                <a:gd name="connsiteX16" fmla="*/ 1639 w 63277"/>
                <a:gd name="connsiteY16" fmla="*/ 87899 h 87630"/>
                <a:gd name="connsiteX17" fmla="*/ 1639 w 63277"/>
                <a:gd name="connsiteY17" fmla="*/ 84528 h 87630"/>
                <a:gd name="connsiteX18" fmla="*/ 11161 w 63277"/>
                <a:gd name="connsiteY18" fmla="*/ 82546 h 87630"/>
                <a:gd name="connsiteX19" fmla="*/ 14533 w 63277"/>
                <a:gd name="connsiteY19" fmla="*/ 77787 h 87630"/>
                <a:gd name="connsiteX20" fmla="*/ 14930 w 63277"/>
                <a:gd name="connsiteY20" fmla="*/ 68866 h 87630"/>
                <a:gd name="connsiteX21" fmla="*/ 14930 w 63277"/>
                <a:gd name="connsiteY21" fmla="*/ 35756 h 87630"/>
                <a:gd name="connsiteX22" fmla="*/ 14335 w 63277"/>
                <a:gd name="connsiteY22" fmla="*/ 18112 h 87630"/>
                <a:gd name="connsiteX23" fmla="*/ 12153 w 63277"/>
                <a:gd name="connsiteY23" fmla="*/ 14146 h 87630"/>
                <a:gd name="connsiteX24" fmla="*/ 8185 w 63277"/>
                <a:gd name="connsiteY24" fmla="*/ 12759 h 87630"/>
                <a:gd name="connsiteX25" fmla="*/ 1639 w 63277"/>
                <a:gd name="connsiteY25" fmla="*/ 14146 h 87630"/>
                <a:gd name="connsiteX26" fmla="*/ 648 w 63277"/>
                <a:gd name="connsiteY26" fmla="*/ 10776 h 87630"/>
                <a:gd name="connsiteX27" fmla="*/ 26435 w 63277"/>
                <a:gd name="connsiteY27" fmla="*/ 268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3277" h="87630">
                  <a:moveTo>
                    <a:pt x="30204" y="268"/>
                  </a:moveTo>
                  <a:lnTo>
                    <a:pt x="30204" y="19499"/>
                  </a:lnTo>
                  <a:cubicBezTo>
                    <a:pt x="37345" y="6712"/>
                    <a:pt x="44684" y="268"/>
                    <a:pt x="52222" y="268"/>
                  </a:cubicBezTo>
                  <a:cubicBezTo>
                    <a:pt x="55644" y="268"/>
                    <a:pt x="58421" y="1359"/>
                    <a:pt x="60553" y="3440"/>
                  </a:cubicBezTo>
                  <a:cubicBezTo>
                    <a:pt x="62785" y="5572"/>
                    <a:pt x="63925" y="7951"/>
                    <a:pt x="63925" y="10578"/>
                  </a:cubicBezTo>
                  <a:cubicBezTo>
                    <a:pt x="63925" y="13106"/>
                    <a:pt x="63132" y="15237"/>
                    <a:pt x="61545" y="16922"/>
                  </a:cubicBezTo>
                  <a:cubicBezTo>
                    <a:pt x="59958" y="18508"/>
                    <a:pt x="58024" y="19301"/>
                    <a:pt x="55793" y="19301"/>
                  </a:cubicBezTo>
                  <a:cubicBezTo>
                    <a:pt x="53660" y="19301"/>
                    <a:pt x="51230" y="18260"/>
                    <a:pt x="48453" y="16129"/>
                  </a:cubicBezTo>
                  <a:cubicBezTo>
                    <a:pt x="45775" y="14047"/>
                    <a:pt x="43792" y="12957"/>
                    <a:pt x="42502" y="12957"/>
                  </a:cubicBezTo>
                  <a:cubicBezTo>
                    <a:pt x="41411" y="12957"/>
                    <a:pt x="40221" y="13552"/>
                    <a:pt x="38932" y="14741"/>
                  </a:cubicBezTo>
                  <a:cubicBezTo>
                    <a:pt x="36155" y="17269"/>
                    <a:pt x="33229" y="21432"/>
                    <a:pt x="30204" y="27231"/>
                  </a:cubicBezTo>
                  <a:lnTo>
                    <a:pt x="30204" y="68073"/>
                  </a:lnTo>
                  <a:cubicBezTo>
                    <a:pt x="30204" y="72732"/>
                    <a:pt x="30799" y="76300"/>
                    <a:pt x="31989" y="78779"/>
                  </a:cubicBezTo>
                  <a:cubicBezTo>
                    <a:pt x="32782" y="80365"/>
                    <a:pt x="34171" y="81753"/>
                    <a:pt x="36155" y="82942"/>
                  </a:cubicBezTo>
                  <a:cubicBezTo>
                    <a:pt x="38237" y="84032"/>
                    <a:pt x="41213" y="84528"/>
                    <a:pt x="45081" y="84528"/>
                  </a:cubicBezTo>
                  <a:lnTo>
                    <a:pt x="45081" y="87899"/>
                  </a:lnTo>
                  <a:lnTo>
                    <a:pt x="1639" y="87899"/>
                  </a:lnTo>
                  <a:lnTo>
                    <a:pt x="1639" y="84528"/>
                  </a:lnTo>
                  <a:cubicBezTo>
                    <a:pt x="6003" y="84528"/>
                    <a:pt x="9177" y="83884"/>
                    <a:pt x="11161" y="82546"/>
                  </a:cubicBezTo>
                  <a:cubicBezTo>
                    <a:pt x="12748" y="81505"/>
                    <a:pt x="13839" y="79919"/>
                    <a:pt x="14533" y="77787"/>
                  </a:cubicBezTo>
                  <a:cubicBezTo>
                    <a:pt x="14781" y="76746"/>
                    <a:pt x="14930" y="73773"/>
                    <a:pt x="14930" y="68866"/>
                  </a:cubicBezTo>
                  <a:lnTo>
                    <a:pt x="14930" y="35756"/>
                  </a:lnTo>
                  <a:cubicBezTo>
                    <a:pt x="14930" y="25844"/>
                    <a:pt x="14731" y="19995"/>
                    <a:pt x="14335" y="18112"/>
                  </a:cubicBezTo>
                  <a:cubicBezTo>
                    <a:pt x="13938" y="16278"/>
                    <a:pt x="13194" y="14939"/>
                    <a:pt x="12153" y="14146"/>
                  </a:cubicBezTo>
                  <a:cubicBezTo>
                    <a:pt x="11062" y="13254"/>
                    <a:pt x="9772" y="12759"/>
                    <a:pt x="8185" y="12759"/>
                  </a:cubicBezTo>
                  <a:cubicBezTo>
                    <a:pt x="6202" y="12759"/>
                    <a:pt x="4020" y="13254"/>
                    <a:pt x="1639" y="14146"/>
                  </a:cubicBezTo>
                  <a:lnTo>
                    <a:pt x="648" y="10776"/>
                  </a:lnTo>
                  <a:lnTo>
                    <a:pt x="26435" y="268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7760B527-6ED3-3BAC-C1E0-5BE5464AED07}"/>
                </a:ext>
              </a:extLst>
            </p:cNvPr>
            <p:cNvSpPr/>
            <p:nvPr/>
          </p:nvSpPr>
          <p:spPr>
            <a:xfrm>
              <a:off x="8415557" y="4672802"/>
              <a:ext cx="57921" cy="90207"/>
            </a:xfrm>
            <a:custGeom>
              <a:avLst/>
              <a:gdLst>
                <a:gd name="connsiteX0" fmla="*/ 52227 w 57921"/>
                <a:gd name="connsiteY0" fmla="*/ 268 h 90207"/>
                <a:gd name="connsiteX1" fmla="*/ 52227 w 57921"/>
                <a:gd name="connsiteY1" fmla="*/ 29412 h 90207"/>
                <a:gd name="connsiteX2" fmla="*/ 49252 w 57921"/>
                <a:gd name="connsiteY2" fmla="*/ 29412 h 90207"/>
                <a:gd name="connsiteX3" fmla="*/ 40127 w 57921"/>
                <a:gd name="connsiteY3" fmla="*/ 10776 h 90207"/>
                <a:gd name="connsiteX4" fmla="*/ 26043 w 57921"/>
                <a:gd name="connsiteY4" fmla="*/ 5820 h 90207"/>
                <a:gd name="connsiteX5" fmla="*/ 15530 w 57921"/>
                <a:gd name="connsiteY5" fmla="*/ 9388 h 90207"/>
                <a:gd name="connsiteX6" fmla="*/ 11563 w 57921"/>
                <a:gd name="connsiteY6" fmla="*/ 16922 h 90207"/>
                <a:gd name="connsiteX7" fmla="*/ 14538 w 57921"/>
                <a:gd name="connsiteY7" fmla="*/ 25844 h 90207"/>
                <a:gd name="connsiteX8" fmla="*/ 26241 w 57921"/>
                <a:gd name="connsiteY8" fmla="*/ 33774 h 90207"/>
                <a:gd name="connsiteX9" fmla="*/ 39730 w 57921"/>
                <a:gd name="connsiteY9" fmla="*/ 40515 h 90207"/>
                <a:gd name="connsiteX10" fmla="*/ 58575 w 57921"/>
                <a:gd name="connsiteY10" fmla="*/ 64702 h 90207"/>
                <a:gd name="connsiteX11" fmla="*/ 49847 w 57921"/>
                <a:gd name="connsiteY11" fmla="*/ 83339 h 90207"/>
                <a:gd name="connsiteX12" fmla="*/ 30209 w 57921"/>
                <a:gd name="connsiteY12" fmla="*/ 90476 h 90207"/>
                <a:gd name="connsiteX13" fmla="*/ 12356 w 57921"/>
                <a:gd name="connsiteY13" fmla="*/ 87700 h 90207"/>
                <a:gd name="connsiteX14" fmla="*/ 7397 w 57921"/>
                <a:gd name="connsiteY14" fmla="*/ 86709 h 90207"/>
                <a:gd name="connsiteX15" fmla="*/ 4025 w 57921"/>
                <a:gd name="connsiteY15" fmla="*/ 89286 h 90207"/>
                <a:gd name="connsiteX16" fmla="*/ 1049 w 57921"/>
                <a:gd name="connsiteY16" fmla="*/ 89286 h 90207"/>
                <a:gd name="connsiteX17" fmla="*/ 1049 w 57921"/>
                <a:gd name="connsiteY17" fmla="*/ 58754 h 90207"/>
                <a:gd name="connsiteX18" fmla="*/ 4025 w 57921"/>
                <a:gd name="connsiteY18" fmla="*/ 58754 h 90207"/>
                <a:gd name="connsiteX19" fmla="*/ 13943 w 57921"/>
                <a:gd name="connsiteY19" fmla="*/ 78382 h 90207"/>
                <a:gd name="connsiteX20" fmla="*/ 30407 w 57921"/>
                <a:gd name="connsiteY20" fmla="*/ 84925 h 90207"/>
                <a:gd name="connsiteX21" fmla="*/ 40722 w 57921"/>
                <a:gd name="connsiteY21" fmla="*/ 81356 h 90207"/>
                <a:gd name="connsiteX22" fmla="*/ 44888 w 57921"/>
                <a:gd name="connsiteY22" fmla="*/ 72236 h 90207"/>
                <a:gd name="connsiteX23" fmla="*/ 40325 w 57921"/>
                <a:gd name="connsiteY23" fmla="*/ 61530 h 90207"/>
                <a:gd name="connsiteX24" fmla="*/ 22472 w 57921"/>
                <a:gd name="connsiteY24" fmla="*/ 50428 h 90207"/>
                <a:gd name="connsiteX25" fmla="*/ 4818 w 57921"/>
                <a:gd name="connsiteY25" fmla="*/ 38334 h 90207"/>
                <a:gd name="connsiteX26" fmla="*/ 653 w 57921"/>
                <a:gd name="connsiteY26" fmla="*/ 25051 h 90207"/>
                <a:gd name="connsiteX27" fmla="*/ 7794 w 57921"/>
                <a:gd name="connsiteY27" fmla="*/ 7406 h 90207"/>
                <a:gd name="connsiteX28" fmla="*/ 26440 w 57921"/>
                <a:gd name="connsiteY28" fmla="*/ 268 h 90207"/>
                <a:gd name="connsiteX29" fmla="*/ 38540 w 57921"/>
                <a:gd name="connsiteY29" fmla="*/ 2449 h 90207"/>
                <a:gd name="connsiteX30" fmla="*/ 44888 w 57921"/>
                <a:gd name="connsiteY30" fmla="*/ 3837 h 90207"/>
                <a:gd name="connsiteX31" fmla="*/ 47268 w 57921"/>
                <a:gd name="connsiteY31" fmla="*/ 3242 h 90207"/>
                <a:gd name="connsiteX32" fmla="*/ 49252 w 57921"/>
                <a:gd name="connsiteY32" fmla="*/ 268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921" h="90207">
                  <a:moveTo>
                    <a:pt x="52227" y="268"/>
                  </a:moveTo>
                  <a:lnTo>
                    <a:pt x="52227" y="29412"/>
                  </a:lnTo>
                  <a:lnTo>
                    <a:pt x="49252" y="29412"/>
                  </a:lnTo>
                  <a:cubicBezTo>
                    <a:pt x="46871" y="20292"/>
                    <a:pt x="43797" y="14097"/>
                    <a:pt x="40127" y="10776"/>
                  </a:cubicBezTo>
                  <a:cubicBezTo>
                    <a:pt x="36408" y="7505"/>
                    <a:pt x="31696" y="5820"/>
                    <a:pt x="26043" y="5820"/>
                  </a:cubicBezTo>
                  <a:cubicBezTo>
                    <a:pt x="21679" y="5820"/>
                    <a:pt x="18158" y="7009"/>
                    <a:pt x="15530" y="9388"/>
                  </a:cubicBezTo>
                  <a:cubicBezTo>
                    <a:pt x="12852" y="11668"/>
                    <a:pt x="11563" y="14146"/>
                    <a:pt x="11563" y="16922"/>
                  </a:cubicBezTo>
                  <a:cubicBezTo>
                    <a:pt x="11563" y="20392"/>
                    <a:pt x="12554" y="23365"/>
                    <a:pt x="14538" y="25844"/>
                  </a:cubicBezTo>
                  <a:cubicBezTo>
                    <a:pt x="16522" y="28371"/>
                    <a:pt x="20390" y="30998"/>
                    <a:pt x="26241" y="33774"/>
                  </a:cubicBezTo>
                  <a:lnTo>
                    <a:pt x="39730" y="40515"/>
                  </a:lnTo>
                  <a:cubicBezTo>
                    <a:pt x="52277" y="46611"/>
                    <a:pt x="58575" y="54690"/>
                    <a:pt x="58575" y="64702"/>
                  </a:cubicBezTo>
                  <a:cubicBezTo>
                    <a:pt x="58575" y="72385"/>
                    <a:pt x="55649" y="78580"/>
                    <a:pt x="49847" y="83339"/>
                  </a:cubicBezTo>
                  <a:cubicBezTo>
                    <a:pt x="43995" y="88097"/>
                    <a:pt x="37449" y="90476"/>
                    <a:pt x="30209" y="90476"/>
                  </a:cubicBezTo>
                  <a:cubicBezTo>
                    <a:pt x="25051" y="90476"/>
                    <a:pt x="19100" y="89534"/>
                    <a:pt x="12356" y="87700"/>
                  </a:cubicBezTo>
                  <a:cubicBezTo>
                    <a:pt x="10372" y="87056"/>
                    <a:pt x="8686" y="86709"/>
                    <a:pt x="7397" y="86709"/>
                  </a:cubicBezTo>
                  <a:cubicBezTo>
                    <a:pt x="5909" y="86709"/>
                    <a:pt x="4818" y="87601"/>
                    <a:pt x="4025" y="89286"/>
                  </a:cubicBezTo>
                  <a:lnTo>
                    <a:pt x="1049" y="89286"/>
                  </a:lnTo>
                  <a:lnTo>
                    <a:pt x="1049" y="58754"/>
                  </a:lnTo>
                  <a:lnTo>
                    <a:pt x="4025" y="58754"/>
                  </a:lnTo>
                  <a:cubicBezTo>
                    <a:pt x="5711" y="67478"/>
                    <a:pt x="9033" y="74020"/>
                    <a:pt x="13943" y="78382"/>
                  </a:cubicBezTo>
                  <a:cubicBezTo>
                    <a:pt x="18803" y="82744"/>
                    <a:pt x="24307" y="84925"/>
                    <a:pt x="30407" y="84925"/>
                  </a:cubicBezTo>
                  <a:cubicBezTo>
                    <a:pt x="34622" y="84925"/>
                    <a:pt x="38044" y="83735"/>
                    <a:pt x="40722" y="81356"/>
                  </a:cubicBezTo>
                  <a:cubicBezTo>
                    <a:pt x="43499" y="78878"/>
                    <a:pt x="44888" y="75805"/>
                    <a:pt x="44888" y="72236"/>
                  </a:cubicBezTo>
                  <a:cubicBezTo>
                    <a:pt x="44888" y="68023"/>
                    <a:pt x="43350" y="64454"/>
                    <a:pt x="40325" y="61530"/>
                  </a:cubicBezTo>
                  <a:cubicBezTo>
                    <a:pt x="37399" y="58655"/>
                    <a:pt x="31449" y="54938"/>
                    <a:pt x="22472" y="50428"/>
                  </a:cubicBezTo>
                  <a:cubicBezTo>
                    <a:pt x="13447" y="45967"/>
                    <a:pt x="7595" y="41903"/>
                    <a:pt x="4818" y="38334"/>
                  </a:cubicBezTo>
                  <a:cubicBezTo>
                    <a:pt x="2041" y="34765"/>
                    <a:pt x="653" y="30354"/>
                    <a:pt x="653" y="25051"/>
                  </a:cubicBezTo>
                  <a:cubicBezTo>
                    <a:pt x="653" y="18062"/>
                    <a:pt x="3033" y="12164"/>
                    <a:pt x="7794" y="7406"/>
                  </a:cubicBezTo>
                  <a:cubicBezTo>
                    <a:pt x="12554" y="2647"/>
                    <a:pt x="18753" y="268"/>
                    <a:pt x="26440" y="268"/>
                  </a:cubicBezTo>
                  <a:cubicBezTo>
                    <a:pt x="29713" y="268"/>
                    <a:pt x="33779" y="1012"/>
                    <a:pt x="38540" y="2449"/>
                  </a:cubicBezTo>
                  <a:cubicBezTo>
                    <a:pt x="41714" y="3391"/>
                    <a:pt x="43797" y="3837"/>
                    <a:pt x="44888" y="3837"/>
                  </a:cubicBezTo>
                  <a:cubicBezTo>
                    <a:pt x="45929" y="3837"/>
                    <a:pt x="46722" y="3639"/>
                    <a:pt x="47268" y="3242"/>
                  </a:cubicBezTo>
                  <a:cubicBezTo>
                    <a:pt x="47764" y="2846"/>
                    <a:pt x="48458" y="1854"/>
                    <a:pt x="49252" y="268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C7C24954-D815-A5D2-6BAF-539E63241513}"/>
                </a:ext>
              </a:extLst>
            </p:cNvPr>
            <p:cNvSpPr/>
            <p:nvPr/>
          </p:nvSpPr>
          <p:spPr>
            <a:xfrm>
              <a:off x="8484649" y="4628392"/>
              <a:ext cx="51177" cy="172682"/>
            </a:xfrm>
            <a:custGeom>
              <a:avLst/>
              <a:gdLst>
                <a:gd name="connsiteX0" fmla="*/ 658 w 51177"/>
                <a:gd name="connsiteY0" fmla="*/ 4232 h 172682"/>
                <a:gd name="connsiteX1" fmla="*/ 658 w 51177"/>
                <a:gd name="connsiteY1" fmla="*/ 268 h 172682"/>
                <a:gd name="connsiteX2" fmla="*/ 24065 w 51177"/>
                <a:gd name="connsiteY2" fmla="*/ 16723 h 172682"/>
                <a:gd name="connsiteX3" fmla="*/ 44497 w 51177"/>
                <a:gd name="connsiteY3" fmla="*/ 48444 h 172682"/>
                <a:gd name="connsiteX4" fmla="*/ 51836 w 51177"/>
                <a:gd name="connsiteY4" fmla="*/ 86510 h 172682"/>
                <a:gd name="connsiteX5" fmla="*/ 37554 w 51177"/>
                <a:gd name="connsiteY5" fmla="*/ 139049 h 172682"/>
                <a:gd name="connsiteX6" fmla="*/ 658 w 51177"/>
                <a:gd name="connsiteY6" fmla="*/ 172951 h 172682"/>
                <a:gd name="connsiteX7" fmla="*/ 658 w 51177"/>
                <a:gd name="connsiteY7" fmla="*/ 169580 h 172682"/>
                <a:gd name="connsiteX8" fmla="*/ 19305 w 51177"/>
                <a:gd name="connsiteY8" fmla="*/ 152134 h 172682"/>
                <a:gd name="connsiteX9" fmla="*/ 30413 w 51177"/>
                <a:gd name="connsiteY9" fmla="*/ 124377 h 172682"/>
                <a:gd name="connsiteX10" fmla="*/ 33983 w 51177"/>
                <a:gd name="connsiteY10" fmla="*/ 89286 h 172682"/>
                <a:gd name="connsiteX11" fmla="*/ 30810 w 51177"/>
                <a:gd name="connsiteY11" fmla="*/ 53203 h 172682"/>
                <a:gd name="connsiteX12" fmla="*/ 24859 w 51177"/>
                <a:gd name="connsiteY12" fmla="*/ 32782 h 172682"/>
                <a:gd name="connsiteX13" fmla="*/ 15734 w 51177"/>
                <a:gd name="connsiteY13" fmla="*/ 17913 h 172682"/>
                <a:gd name="connsiteX14" fmla="*/ 658 w 51177"/>
                <a:gd name="connsiteY14" fmla="*/ 4232 h 17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177" h="172682">
                  <a:moveTo>
                    <a:pt x="658" y="4232"/>
                  </a:moveTo>
                  <a:lnTo>
                    <a:pt x="658" y="268"/>
                  </a:lnTo>
                  <a:cubicBezTo>
                    <a:pt x="10031" y="4926"/>
                    <a:pt x="17817" y="10379"/>
                    <a:pt x="24065" y="16723"/>
                  </a:cubicBezTo>
                  <a:cubicBezTo>
                    <a:pt x="32892" y="25744"/>
                    <a:pt x="39736" y="36301"/>
                    <a:pt x="44497" y="48444"/>
                  </a:cubicBezTo>
                  <a:cubicBezTo>
                    <a:pt x="49357" y="60637"/>
                    <a:pt x="51836" y="73326"/>
                    <a:pt x="51836" y="86510"/>
                  </a:cubicBezTo>
                  <a:cubicBezTo>
                    <a:pt x="51836" y="105692"/>
                    <a:pt x="47075" y="123188"/>
                    <a:pt x="37554" y="139049"/>
                  </a:cubicBezTo>
                  <a:cubicBezTo>
                    <a:pt x="28132" y="154909"/>
                    <a:pt x="15833" y="166210"/>
                    <a:pt x="658" y="172951"/>
                  </a:cubicBezTo>
                  <a:lnTo>
                    <a:pt x="658" y="169580"/>
                  </a:lnTo>
                  <a:cubicBezTo>
                    <a:pt x="8196" y="165219"/>
                    <a:pt x="14395" y="159370"/>
                    <a:pt x="19305" y="152134"/>
                  </a:cubicBezTo>
                  <a:cubicBezTo>
                    <a:pt x="24313" y="144848"/>
                    <a:pt x="28033" y="135579"/>
                    <a:pt x="30413" y="124377"/>
                  </a:cubicBezTo>
                  <a:cubicBezTo>
                    <a:pt x="32793" y="113176"/>
                    <a:pt x="33983" y="101479"/>
                    <a:pt x="33983" y="89286"/>
                  </a:cubicBezTo>
                  <a:cubicBezTo>
                    <a:pt x="33983" y="76101"/>
                    <a:pt x="32892" y="64057"/>
                    <a:pt x="30810" y="53203"/>
                  </a:cubicBezTo>
                  <a:cubicBezTo>
                    <a:pt x="29223" y="44628"/>
                    <a:pt x="27239" y="37838"/>
                    <a:pt x="24859" y="32782"/>
                  </a:cubicBezTo>
                  <a:cubicBezTo>
                    <a:pt x="22578" y="27627"/>
                    <a:pt x="19553" y="22671"/>
                    <a:pt x="15734" y="17913"/>
                  </a:cubicBezTo>
                  <a:cubicBezTo>
                    <a:pt x="11866" y="13155"/>
                    <a:pt x="6857" y="8595"/>
                    <a:pt x="658" y="4232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3" name="Freeform: Shape 362">
            <a:extLst>
              <a:ext uri="{FF2B5EF4-FFF2-40B4-BE49-F238E27FC236}">
                <a16:creationId xmlns:a16="http://schemas.microsoft.com/office/drawing/2014/main" id="{842267CC-EFE8-EAE0-C881-60AF2916BB44}"/>
              </a:ext>
            </a:extLst>
          </p:cNvPr>
          <p:cNvSpPr/>
          <p:nvPr/>
        </p:nvSpPr>
        <p:spPr>
          <a:xfrm>
            <a:off x="6818671" y="3901367"/>
            <a:ext cx="1527044" cy="385109"/>
          </a:xfrm>
          <a:custGeom>
            <a:avLst/>
            <a:gdLst>
              <a:gd name="connsiteX0" fmla="*/ 0 w 1527044"/>
              <a:gd name="connsiteY0" fmla="*/ 385110 h 385109"/>
              <a:gd name="connsiteX1" fmla="*/ 2323 w 1527044"/>
              <a:gd name="connsiteY1" fmla="*/ 355723 h 385109"/>
              <a:gd name="connsiteX2" fmla="*/ 11693 w 1527044"/>
              <a:gd name="connsiteY2" fmla="*/ 357208 h 385109"/>
              <a:gd name="connsiteX3" fmla="*/ 9521 w 1527044"/>
              <a:gd name="connsiteY3" fmla="*/ 385110 h 385109"/>
              <a:gd name="connsiteX4" fmla="*/ 9217 w 1527044"/>
              <a:gd name="connsiteY4" fmla="*/ 327517 h 385109"/>
              <a:gd name="connsiteX5" fmla="*/ 20668 w 1527044"/>
              <a:gd name="connsiteY5" fmla="*/ 300503 h 385109"/>
              <a:gd name="connsiteX6" fmla="*/ 29148 w 1527044"/>
              <a:gd name="connsiteY6" fmla="*/ 304918 h 385109"/>
              <a:gd name="connsiteX7" fmla="*/ 18243 w 1527044"/>
              <a:gd name="connsiteY7" fmla="*/ 330499 h 385109"/>
              <a:gd name="connsiteX8" fmla="*/ 35801 w 1527044"/>
              <a:gd name="connsiteY8" fmla="*/ 275976 h 385109"/>
              <a:gd name="connsiteX9" fmla="*/ 54589 w 1527044"/>
              <a:gd name="connsiteY9" fmla="*/ 252921 h 385109"/>
              <a:gd name="connsiteX10" fmla="*/ 61585 w 1527044"/>
              <a:gd name="connsiteY10" fmla="*/ 259367 h 385109"/>
              <a:gd name="connsiteX11" fmla="*/ 43532 w 1527044"/>
              <a:gd name="connsiteY11" fmla="*/ 281470 h 385109"/>
              <a:gd name="connsiteX12" fmla="*/ 74724 w 1527044"/>
              <a:gd name="connsiteY12" fmla="*/ 233254 h 385109"/>
              <a:gd name="connsiteX13" fmla="*/ 97842 w 1527044"/>
              <a:gd name="connsiteY13" fmla="*/ 214462 h 385109"/>
              <a:gd name="connsiteX14" fmla="*/ 103542 w 1527044"/>
              <a:gd name="connsiteY14" fmla="*/ 222100 h 385109"/>
              <a:gd name="connsiteX15" fmla="*/ 81071 w 1527044"/>
              <a:gd name="connsiteY15" fmla="*/ 240334 h 385109"/>
              <a:gd name="connsiteX16" fmla="*/ 120795 w 1527044"/>
              <a:gd name="connsiteY16" fmla="*/ 198550 h 385109"/>
              <a:gd name="connsiteX17" fmla="*/ 146084 w 1527044"/>
              <a:gd name="connsiteY17" fmla="*/ 183337 h 385109"/>
              <a:gd name="connsiteX18" fmla="*/ 150794 w 1527044"/>
              <a:gd name="connsiteY18" fmla="*/ 191610 h 385109"/>
              <a:gd name="connsiteX19" fmla="*/ 125950 w 1527044"/>
              <a:gd name="connsiteY19" fmla="*/ 206582 h 385109"/>
              <a:gd name="connsiteX20" fmla="*/ 170928 w 1527044"/>
              <a:gd name="connsiteY20" fmla="*/ 170153 h 385109"/>
              <a:gd name="connsiteX21" fmla="*/ 196915 w 1527044"/>
              <a:gd name="connsiteY21" fmla="*/ 157808 h 385109"/>
              <a:gd name="connsiteX22" fmla="*/ 200838 w 1527044"/>
              <a:gd name="connsiteY22" fmla="*/ 166486 h 385109"/>
              <a:gd name="connsiteX23" fmla="*/ 175194 w 1527044"/>
              <a:gd name="connsiteY23" fmla="*/ 178680 h 385109"/>
              <a:gd name="connsiteX24" fmla="*/ 223842 w 1527044"/>
              <a:gd name="connsiteY24" fmla="*/ 146312 h 385109"/>
              <a:gd name="connsiteX25" fmla="*/ 249829 w 1527044"/>
              <a:gd name="connsiteY25" fmla="*/ 136250 h 385109"/>
              <a:gd name="connsiteX26" fmla="*/ 253156 w 1527044"/>
              <a:gd name="connsiteY26" fmla="*/ 145119 h 385109"/>
              <a:gd name="connsiteX27" fmla="*/ 227422 w 1527044"/>
              <a:gd name="connsiteY27" fmla="*/ 155130 h 385109"/>
              <a:gd name="connsiteX28" fmla="*/ 277251 w 1527044"/>
              <a:gd name="connsiteY28" fmla="*/ 126530 h 385109"/>
              <a:gd name="connsiteX29" fmla="*/ 304774 w 1527044"/>
              <a:gd name="connsiteY29" fmla="*/ 117559 h 385109"/>
              <a:gd name="connsiteX30" fmla="*/ 307605 w 1527044"/>
              <a:gd name="connsiteY30" fmla="*/ 126632 h 385109"/>
              <a:gd name="connsiteX31" fmla="*/ 280336 w 1527044"/>
              <a:gd name="connsiteY31" fmla="*/ 135501 h 385109"/>
              <a:gd name="connsiteX32" fmla="*/ 331511 w 1527044"/>
              <a:gd name="connsiteY32" fmla="*/ 109540 h 385109"/>
              <a:gd name="connsiteX33" fmla="*/ 359376 w 1527044"/>
              <a:gd name="connsiteY33" fmla="*/ 101851 h 385109"/>
              <a:gd name="connsiteX34" fmla="*/ 361852 w 1527044"/>
              <a:gd name="connsiteY34" fmla="*/ 111025 h 385109"/>
              <a:gd name="connsiteX35" fmla="*/ 334189 w 1527044"/>
              <a:gd name="connsiteY35" fmla="*/ 118701 h 385109"/>
              <a:gd name="connsiteX36" fmla="*/ 387890 w 1527044"/>
              <a:gd name="connsiteY36" fmla="*/ 94517 h 385109"/>
              <a:gd name="connsiteX37" fmla="*/ 414816 w 1527044"/>
              <a:gd name="connsiteY37" fmla="*/ 88071 h 385109"/>
              <a:gd name="connsiteX38" fmla="*/ 416949 w 1527044"/>
              <a:gd name="connsiteY38" fmla="*/ 97347 h 385109"/>
              <a:gd name="connsiteX39" fmla="*/ 390226 w 1527044"/>
              <a:gd name="connsiteY39" fmla="*/ 103742 h 385109"/>
              <a:gd name="connsiteX40" fmla="*/ 442594 w 1527044"/>
              <a:gd name="connsiteY40" fmla="*/ 81879 h 385109"/>
              <a:gd name="connsiteX41" fmla="*/ 471260 w 1527044"/>
              <a:gd name="connsiteY41" fmla="*/ 75878 h 385109"/>
              <a:gd name="connsiteX42" fmla="*/ 473138 w 1527044"/>
              <a:gd name="connsiteY42" fmla="*/ 85204 h 385109"/>
              <a:gd name="connsiteX43" fmla="*/ 444574 w 1527044"/>
              <a:gd name="connsiteY43" fmla="*/ 91142 h 385109"/>
              <a:gd name="connsiteX44" fmla="*/ 499379 w 1527044"/>
              <a:gd name="connsiteY44" fmla="*/ 70434 h 385109"/>
              <a:gd name="connsiteX45" fmla="*/ 526801 w 1527044"/>
              <a:gd name="connsiteY45" fmla="*/ 65422 h 385109"/>
              <a:gd name="connsiteX46" fmla="*/ 528476 w 1527044"/>
              <a:gd name="connsiteY46" fmla="*/ 74786 h 385109"/>
              <a:gd name="connsiteX47" fmla="*/ 501105 w 1527044"/>
              <a:gd name="connsiteY47" fmla="*/ 79798 h 385109"/>
              <a:gd name="connsiteX48" fmla="*/ 555010 w 1527044"/>
              <a:gd name="connsiteY48" fmla="*/ 60613 h 385109"/>
              <a:gd name="connsiteX49" fmla="*/ 583930 w 1527044"/>
              <a:gd name="connsiteY49" fmla="*/ 55957 h 385109"/>
              <a:gd name="connsiteX50" fmla="*/ 585415 w 1527044"/>
              <a:gd name="connsiteY50" fmla="*/ 65371 h 385109"/>
              <a:gd name="connsiteX51" fmla="*/ 556546 w 1527044"/>
              <a:gd name="connsiteY51" fmla="*/ 69977 h 385109"/>
              <a:gd name="connsiteX52" fmla="*/ 612240 w 1527044"/>
              <a:gd name="connsiteY52" fmla="*/ 51693 h 385109"/>
              <a:gd name="connsiteX53" fmla="*/ 639814 w 1527044"/>
              <a:gd name="connsiteY53" fmla="*/ 47823 h 385109"/>
              <a:gd name="connsiteX54" fmla="*/ 641147 w 1527044"/>
              <a:gd name="connsiteY54" fmla="*/ 57238 h 385109"/>
              <a:gd name="connsiteX55" fmla="*/ 613586 w 1527044"/>
              <a:gd name="connsiteY55" fmla="*/ 61108 h 385109"/>
              <a:gd name="connsiteX56" fmla="*/ 668086 w 1527044"/>
              <a:gd name="connsiteY56" fmla="*/ 44055 h 385109"/>
              <a:gd name="connsiteX57" fmla="*/ 696841 w 1527044"/>
              <a:gd name="connsiteY57" fmla="*/ 40489 h 385109"/>
              <a:gd name="connsiteX58" fmla="*/ 698034 w 1527044"/>
              <a:gd name="connsiteY58" fmla="*/ 49904 h 385109"/>
              <a:gd name="connsiteX59" fmla="*/ 669267 w 1527044"/>
              <a:gd name="connsiteY59" fmla="*/ 53520 h 385109"/>
              <a:gd name="connsiteX60" fmla="*/ 726103 w 1527044"/>
              <a:gd name="connsiteY60" fmla="*/ 37076 h 385109"/>
              <a:gd name="connsiteX61" fmla="*/ 753576 w 1527044"/>
              <a:gd name="connsiteY61" fmla="*/ 34043 h 385109"/>
              <a:gd name="connsiteX62" fmla="*/ 754617 w 1527044"/>
              <a:gd name="connsiteY62" fmla="*/ 43509 h 385109"/>
              <a:gd name="connsiteX63" fmla="*/ 727145 w 1527044"/>
              <a:gd name="connsiteY63" fmla="*/ 46542 h 385109"/>
              <a:gd name="connsiteX64" fmla="*/ 781645 w 1527044"/>
              <a:gd name="connsiteY64" fmla="*/ 31176 h 385109"/>
              <a:gd name="connsiteX65" fmla="*/ 810107 w 1527044"/>
              <a:gd name="connsiteY65" fmla="*/ 28397 h 385109"/>
              <a:gd name="connsiteX66" fmla="*/ 811047 w 1527044"/>
              <a:gd name="connsiteY66" fmla="*/ 37863 h 385109"/>
              <a:gd name="connsiteX67" fmla="*/ 782533 w 1527044"/>
              <a:gd name="connsiteY67" fmla="*/ 40641 h 385109"/>
              <a:gd name="connsiteX68" fmla="*/ 839217 w 1527044"/>
              <a:gd name="connsiteY68" fmla="*/ 25770 h 385109"/>
              <a:gd name="connsiteX69" fmla="*/ 868074 w 1527044"/>
              <a:gd name="connsiteY69" fmla="*/ 23296 h 385109"/>
              <a:gd name="connsiteX70" fmla="*/ 868924 w 1527044"/>
              <a:gd name="connsiteY70" fmla="*/ 32813 h 385109"/>
              <a:gd name="connsiteX71" fmla="*/ 840018 w 1527044"/>
              <a:gd name="connsiteY71" fmla="*/ 35236 h 385109"/>
              <a:gd name="connsiteX72" fmla="*/ 895800 w 1527044"/>
              <a:gd name="connsiteY72" fmla="*/ 21114 h 385109"/>
              <a:gd name="connsiteX73" fmla="*/ 923920 w 1527044"/>
              <a:gd name="connsiteY73" fmla="*/ 19033 h 385109"/>
              <a:gd name="connsiteX74" fmla="*/ 924619 w 1527044"/>
              <a:gd name="connsiteY74" fmla="*/ 28498 h 385109"/>
              <a:gd name="connsiteX75" fmla="*/ 896549 w 1527044"/>
              <a:gd name="connsiteY75" fmla="*/ 30579 h 385109"/>
              <a:gd name="connsiteX76" fmla="*/ 952535 w 1527044"/>
              <a:gd name="connsiteY76" fmla="*/ 17054 h 385109"/>
              <a:gd name="connsiteX77" fmla="*/ 981493 w 1527044"/>
              <a:gd name="connsiteY77" fmla="*/ 15163 h 385109"/>
              <a:gd name="connsiteX78" fmla="*/ 982090 w 1527044"/>
              <a:gd name="connsiteY78" fmla="*/ 24679 h 385109"/>
              <a:gd name="connsiteX79" fmla="*/ 953132 w 1527044"/>
              <a:gd name="connsiteY79" fmla="*/ 26519 h 385109"/>
              <a:gd name="connsiteX80" fmla="*/ 1010857 w 1527044"/>
              <a:gd name="connsiteY80" fmla="*/ 13424 h 385109"/>
              <a:gd name="connsiteX81" fmla="*/ 1038520 w 1527044"/>
              <a:gd name="connsiteY81" fmla="*/ 11889 h 385109"/>
              <a:gd name="connsiteX82" fmla="*/ 1039015 w 1527044"/>
              <a:gd name="connsiteY82" fmla="*/ 21355 h 385109"/>
              <a:gd name="connsiteX83" fmla="*/ 1011352 w 1527044"/>
              <a:gd name="connsiteY83" fmla="*/ 22890 h 385109"/>
              <a:gd name="connsiteX84" fmla="*/ 1066589 w 1527044"/>
              <a:gd name="connsiteY84" fmla="*/ 10455 h 385109"/>
              <a:gd name="connsiteX85" fmla="*/ 1095001 w 1527044"/>
              <a:gd name="connsiteY85" fmla="*/ 9072 h 385109"/>
              <a:gd name="connsiteX86" fmla="*/ 1095458 w 1527044"/>
              <a:gd name="connsiteY86" fmla="*/ 18589 h 385109"/>
              <a:gd name="connsiteX87" fmla="*/ 1067033 w 1527044"/>
              <a:gd name="connsiteY87" fmla="*/ 19921 h 385109"/>
              <a:gd name="connsiteX88" fmla="*/ 1123819 w 1527044"/>
              <a:gd name="connsiteY88" fmla="*/ 7829 h 385109"/>
              <a:gd name="connsiteX89" fmla="*/ 1152980 w 1527044"/>
              <a:gd name="connsiteY89" fmla="*/ 6636 h 385109"/>
              <a:gd name="connsiteX90" fmla="*/ 1153374 w 1527044"/>
              <a:gd name="connsiteY90" fmla="*/ 16153 h 385109"/>
              <a:gd name="connsiteX91" fmla="*/ 1124213 w 1527044"/>
              <a:gd name="connsiteY91" fmla="*/ 17345 h 385109"/>
              <a:gd name="connsiteX92" fmla="*/ 1181697 w 1527044"/>
              <a:gd name="connsiteY92" fmla="*/ 5596 h 385109"/>
              <a:gd name="connsiteX93" fmla="*/ 1209563 w 1527044"/>
              <a:gd name="connsiteY93" fmla="*/ 4707 h 385109"/>
              <a:gd name="connsiteX94" fmla="*/ 1209854 w 1527044"/>
              <a:gd name="connsiteY94" fmla="*/ 14224 h 385109"/>
              <a:gd name="connsiteX95" fmla="*/ 1181988 w 1527044"/>
              <a:gd name="connsiteY95" fmla="*/ 15112 h 385109"/>
              <a:gd name="connsiteX96" fmla="*/ 1237733 w 1527044"/>
              <a:gd name="connsiteY96" fmla="*/ 3857 h 385109"/>
              <a:gd name="connsiteX97" fmla="*/ 1266247 w 1527044"/>
              <a:gd name="connsiteY97" fmla="*/ 3121 h 385109"/>
              <a:gd name="connsiteX98" fmla="*/ 1266488 w 1527044"/>
              <a:gd name="connsiteY98" fmla="*/ 12638 h 385109"/>
              <a:gd name="connsiteX99" fmla="*/ 1237974 w 1527044"/>
              <a:gd name="connsiteY99" fmla="*/ 13374 h 385109"/>
              <a:gd name="connsiteX100" fmla="*/ 1295103 w 1527044"/>
              <a:gd name="connsiteY100" fmla="*/ 2424 h 385109"/>
              <a:gd name="connsiteX101" fmla="*/ 1324264 w 1527044"/>
              <a:gd name="connsiteY101" fmla="*/ 1878 h 385109"/>
              <a:gd name="connsiteX102" fmla="*/ 1324467 w 1527044"/>
              <a:gd name="connsiteY102" fmla="*/ 11344 h 385109"/>
              <a:gd name="connsiteX103" fmla="*/ 1295306 w 1527044"/>
              <a:gd name="connsiteY103" fmla="*/ 11940 h 385109"/>
              <a:gd name="connsiteX104" fmla="*/ 1353031 w 1527044"/>
              <a:gd name="connsiteY104" fmla="*/ 1383 h 385109"/>
              <a:gd name="connsiteX105" fmla="*/ 1380897 w 1527044"/>
              <a:gd name="connsiteY105" fmla="*/ 939 h 385109"/>
              <a:gd name="connsiteX106" fmla="*/ 1381050 w 1527044"/>
              <a:gd name="connsiteY106" fmla="*/ 10455 h 385109"/>
              <a:gd name="connsiteX107" fmla="*/ 1353171 w 1527044"/>
              <a:gd name="connsiteY107" fmla="*/ 10849 h 385109"/>
              <a:gd name="connsiteX108" fmla="*/ 1409119 w 1527044"/>
              <a:gd name="connsiteY108" fmla="*/ 647 h 385109"/>
              <a:gd name="connsiteX109" fmla="*/ 1437531 w 1527044"/>
              <a:gd name="connsiteY109" fmla="*/ 343 h 385109"/>
              <a:gd name="connsiteX110" fmla="*/ 1437632 w 1527044"/>
              <a:gd name="connsiteY110" fmla="*/ 9859 h 385109"/>
              <a:gd name="connsiteX111" fmla="*/ 1409169 w 1527044"/>
              <a:gd name="connsiteY111" fmla="*/ 10113 h 385109"/>
              <a:gd name="connsiteX112" fmla="*/ 1466298 w 1527044"/>
              <a:gd name="connsiteY112" fmla="*/ 140 h 385109"/>
              <a:gd name="connsiteX113" fmla="*/ 1495307 w 1527044"/>
              <a:gd name="connsiteY113" fmla="*/ 51 h 385109"/>
              <a:gd name="connsiteX114" fmla="*/ 1495357 w 1527044"/>
              <a:gd name="connsiteY114" fmla="*/ 9567 h 385109"/>
              <a:gd name="connsiteX115" fmla="*/ 1466336 w 1527044"/>
              <a:gd name="connsiteY115" fmla="*/ 9656 h 385109"/>
              <a:gd name="connsiteX116" fmla="*/ 1524607 w 1527044"/>
              <a:gd name="connsiteY116" fmla="*/ 0 h 385109"/>
              <a:gd name="connsiteX117" fmla="*/ 1527045 w 1527044"/>
              <a:gd name="connsiteY117" fmla="*/ 0 h 385109"/>
              <a:gd name="connsiteX118" fmla="*/ 1527045 w 1527044"/>
              <a:gd name="connsiteY118" fmla="*/ 9516 h 385109"/>
              <a:gd name="connsiteX119" fmla="*/ 1524607 w 1527044"/>
              <a:gd name="connsiteY119" fmla="*/ 9516 h 38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527044" h="385109">
                <a:moveTo>
                  <a:pt x="0" y="385110"/>
                </a:moveTo>
                <a:cubicBezTo>
                  <a:pt x="0" y="375149"/>
                  <a:pt x="787" y="365341"/>
                  <a:pt x="2323" y="355723"/>
                </a:cubicBezTo>
                <a:lnTo>
                  <a:pt x="11693" y="357208"/>
                </a:lnTo>
                <a:cubicBezTo>
                  <a:pt x="10258" y="366331"/>
                  <a:pt x="9521" y="375644"/>
                  <a:pt x="9521" y="385110"/>
                </a:cubicBezTo>
                <a:close/>
                <a:moveTo>
                  <a:pt x="9217" y="327517"/>
                </a:moveTo>
                <a:cubicBezTo>
                  <a:pt x="12289" y="318305"/>
                  <a:pt x="16110" y="309334"/>
                  <a:pt x="20668" y="300503"/>
                </a:cubicBezTo>
                <a:lnTo>
                  <a:pt x="29148" y="304918"/>
                </a:lnTo>
                <a:cubicBezTo>
                  <a:pt x="24794" y="313242"/>
                  <a:pt x="21176" y="321819"/>
                  <a:pt x="18243" y="330499"/>
                </a:cubicBezTo>
                <a:close/>
                <a:moveTo>
                  <a:pt x="35801" y="275976"/>
                </a:moveTo>
                <a:cubicBezTo>
                  <a:pt x="41399" y="268147"/>
                  <a:pt x="47696" y="260458"/>
                  <a:pt x="54589" y="252921"/>
                </a:cubicBezTo>
                <a:lnTo>
                  <a:pt x="61585" y="259367"/>
                </a:lnTo>
                <a:cubicBezTo>
                  <a:pt x="54945" y="266599"/>
                  <a:pt x="48940" y="273996"/>
                  <a:pt x="43532" y="281470"/>
                </a:cubicBezTo>
                <a:close/>
                <a:moveTo>
                  <a:pt x="74724" y="233254"/>
                </a:moveTo>
                <a:cubicBezTo>
                  <a:pt x="81922" y="226859"/>
                  <a:pt x="89654" y="220565"/>
                  <a:pt x="97842" y="214462"/>
                </a:cubicBezTo>
                <a:lnTo>
                  <a:pt x="103542" y="222100"/>
                </a:lnTo>
                <a:cubicBezTo>
                  <a:pt x="95557" y="228038"/>
                  <a:pt x="88067" y="234142"/>
                  <a:pt x="81071" y="240334"/>
                </a:cubicBezTo>
                <a:close/>
                <a:moveTo>
                  <a:pt x="120795" y="198550"/>
                </a:moveTo>
                <a:cubicBezTo>
                  <a:pt x="128831" y="193399"/>
                  <a:pt x="137261" y="188298"/>
                  <a:pt x="146084" y="183337"/>
                </a:cubicBezTo>
                <a:lnTo>
                  <a:pt x="150794" y="191610"/>
                </a:lnTo>
                <a:cubicBezTo>
                  <a:pt x="142123" y="196520"/>
                  <a:pt x="133846" y="201481"/>
                  <a:pt x="125950" y="206582"/>
                </a:cubicBezTo>
                <a:close/>
                <a:moveTo>
                  <a:pt x="170928" y="170153"/>
                </a:moveTo>
                <a:cubicBezTo>
                  <a:pt x="179270" y="165941"/>
                  <a:pt x="187940" y="161830"/>
                  <a:pt x="196915" y="157808"/>
                </a:cubicBezTo>
                <a:lnTo>
                  <a:pt x="200838" y="166486"/>
                </a:lnTo>
                <a:cubicBezTo>
                  <a:pt x="191965" y="170445"/>
                  <a:pt x="183434" y="174518"/>
                  <a:pt x="175194" y="178680"/>
                </a:cubicBezTo>
                <a:close/>
                <a:moveTo>
                  <a:pt x="223842" y="146312"/>
                </a:moveTo>
                <a:cubicBezTo>
                  <a:pt x="232272" y="142886"/>
                  <a:pt x="240955" y="139523"/>
                  <a:pt x="249829" y="136250"/>
                </a:cubicBezTo>
                <a:lnTo>
                  <a:pt x="253156" y="145119"/>
                </a:lnTo>
                <a:cubicBezTo>
                  <a:pt x="244333" y="148393"/>
                  <a:pt x="235801" y="151717"/>
                  <a:pt x="227422" y="155130"/>
                </a:cubicBezTo>
                <a:close/>
                <a:moveTo>
                  <a:pt x="277251" y="126530"/>
                </a:moveTo>
                <a:cubicBezTo>
                  <a:pt x="286227" y="123460"/>
                  <a:pt x="295405" y="120490"/>
                  <a:pt x="304774" y="117559"/>
                </a:cubicBezTo>
                <a:lnTo>
                  <a:pt x="307605" y="126632"/>
                </a:lnTo>
                <a:cubicBezTo>
                  <a:pt x="298338" y="129563"/>
                  <a:pt x="289210" y="132481"/>
                  <a:pt x="280336" y="135501"/>
                </a:cubicBezTo>
                <a:close/>
                <a:moveTo>
                  <a:pt x="331511" y="109540"/>
                </a:moveTo>
                <a:cubicBezTo>
                  <a:pt x="340639" y="106914"/>
                  <a:pt x="349906" y="104376"/>
                  <a:pt x="359376" y="101851"/>
                </a:cubicBezTo>
                <a:lnTo>
                  <a:pt x="361852" y="111025"/>
                </a:lnTo>
                <a:cubicBezTo>
                  <a:pt x="352432" y="113550"/>
                  <a:pt x="343216" y="116075"/>
                  <a:pt x="334189" y="118701"/>
                </a:cubicBezTo>
                <a:close/>
                <a:moveTo>
                  <a:pt x="387890" y="94517"/>
                </a:moveTo>
                <a:cubicBezTo>
                  <a:pt x="396726" y="92335"/>
                  <a:pt x="405702" y="90152"/>
                  <a:pt x="414816" y="88071"/>
                </a:cubicBezTo>
                <a:lnTo>
                  <a:pt x="416949" y="97347"/>
                </a:lnTo>
                <a:cubicBezTo>
                  <a:pt x="407923" y="99427"/>
                  <a:pt x="398998" y="101559"/>
                  <a:pt x="390226" y="103742"/>
                </a:cubicBezTo>
                <a:close/>
                <a:moveTo>
                  <a:pt x="442594" y="81879"/>
                </a:moveTo>
                <a:cubicBezTo>
                  <a:pt x="451963" y="79849"/>
                  <a:pt x="461534" y="77857"/>
                  <a:pt x="471260" y="75878"/>
                </a:cubicBezTo>
                <a:lnTo>
                  <a:pt x="473138" y="85204"/>
                </a:lnTo>
                <a:cubicBezTo>
                  <a:pt x="463465" y="87183"/>
                  <a:pt x="453943" y="89162"/>
                  <a:pt x="444574" y="91142"/>
                </a:cubicBezTo>
                <a:close/>
                <a:moveTo>
                  <a:pt x="499379" y="70434"/>
                </a:moveTo>
                <a:cubicBezTo>
                  <a:pt x="508393" y="68746"/>
                  <a:pt x="517571" y="67059"/>
                  <a:pt x="526801" y="65422"/>
                </a:cubicBezTo>
                <a:lnTo>
                  <a:pt x="528476" y="74786"/>
                </a:lnTo>
                <a:cubicBezTo>
                  <a:pt x="519260" y="76423"/>
                  <a:pt x="510132" y="78060"/>
                  <a:pt x="501105" y="79798"/>
                </a:cubicBezTo>
                <a:close/>
                <a:moveTo>
                  <a:pt x="555010" y="60613"/>
                </a:moveTo>
                <a:cubicBezTo>
                  <a:pt x="564531" y="59027"/>
                  <a:pt x="574154" y="57492"/>
                  <a:pt x="583930" y="55957"/>
                </a:cubicBezTo>
                <a:lnTo>
                  <a:pt x="585415" y="65371"/>
                </a:lnTo>
                <a:cubicBezTo>
                  <a:pt x="575640" y="66856"/>
                  <a:pt x="566029" y="68391"/>
                  <a:pt x="556546" y="69977"/>
                </a:cubicBezTo>
                <a:close/>
                <a:moveTo>
                  <a:pt x="612240" y="51693"/>
                </a:moveTo>
                <a:lnTo>
                  <a:pt x="639814" y="47823"/>
                </a:lnTo>
                <a:lnTo>
                  <a:pt x="641147" y="57238"/>
                </a:lnTo>
                <a:lnTo>
                  <a:pt x="613586" y="61108"/>
                </a:lnTo>
                <a:close/>
                <a:moveTo>
                  <a:pt x="668086" y="44055"/>
                </a:moveTo>
                <a:lnTo>
                  <a:pt x="696841" y="40489"/>
                </a:lnTo>
                <a:lnTo>
                  <a:pt x="698034" y="49904"/>
                </a:lnTo>
                <a:lnTo>
                  <a:pt x="669267" y="53520"/>
                </a:lnTo>
                <a:close/>
                <a:moveTo>
                  <a:pt x="726103" y="37076"/>
                </a:moveTo>
                <a:lnTo>
                  <a:pt x="753576" y="34043"/>
                </a:lnTo>
                <a:lnTo>
                  <a:pt x="754617" y="43509"/>
                </a:lnTo>
                <a:lnTo>
                  <a:pt x="727145" y="46542"/>
                </a:lnTo>
                <a:close/>
                <a:moveTo>
                  <a:pt x="781645" y="31176"/>
                </a:moveTo>
                <a:lnTo>
                  <a:pt x="810107" y="28397"/>
                </a:lnTo>
                <a:lnTo>
                  <a:pt x="811047" y="37863"/>
                </a:lnTo>
                <a:lnTo>
                  <a:pt x="782533" y="40641"/>
                </a:lnTo>
                <a:close/>
                <a:moveTo>
                  <a:pt x="839217" y="25770"/>
                </a:moveTo>
                <a:lnTo>
                  <a:pt x="868074" y="23296"/>
                </a:lnTo>
                <a:lnTo>
                  <a:pt x="868924" y="32813"/>
                </a:lnTo>
                <a:lnTo>
                  <a:pt x="840018" y="35236"/>
                </a:lnTo>
                <a:close/>
                <a:moveTo>
                  <a:pt x="895800" y="21114"/>
                </a:moveTo>
                <a:lnTo>
                  <a:pt x="923920" y="19033"/>
                </a:lnTo>
                <a:lnTo>
                  <a:pt x="924619" y="28498"/>
                </a:lnTo>
                <a:lnTo>
                  <a:pt x="896549" y="30579"/>
                </a:lnTo>
                <a:close/>
                <a:moveTo>
                  <a:pt x="952535" y="17054"/>
                </a:moveTo>
                <a:lnTo>
                  <a:pt x="981493" y="15163"/>
                </a:lnTo>
                <a:lnTo>
                  <a:pt x="982090" y="24679"/>
                </a:lnTo>
                <a:lnTo>
                  <a:pt x="953132" y="26519"/>
                </a:lnTo>
                <a:close/>
                <a:moveTo>
                  <a:pt x="1010857" y="13424"/>
                </a:moveTo>
                <a:lnTo>
                  <a:pt x="1038520" y="11889"/>
                </a:lnTo>
                <a:lnTo>
                  <a:pt x="1039015" y="21355"/>
                </a:lnTo>
                <a:lnTo>
                  <a:pt x="1011352" y="22890"/>
                </a:lnTo>
                <a:close/>
                <a:moveTo>
                  <a:pt x="1066589" y="10455"/>
                </a:moveTo>
                <a:lnTo>
                  <a:pt x="1095001" y="9072"/>
                </a:lnTo>
                <a:lnTo>
                  <a:pt x="1095458" y="18589"/>
                </a:lnTo>
                <a:lnTo>
                  <a:pt x="1067033" y="19921"/>
                </a:lnTo>
                <a:close/>
                <a:moveTo>
                  <a:pt x="1123819" y="7829"/>
                </a:moveTo>
                <a:lnTo>
                  <a:pt x="1152980" y="6636"/>
                </a:lnTo>
                <a:lnTo>
                  <a:pt x="1153374" y="16153"/>
                </a:lnTo>
                <a:lnTo>
                  <a:pt x="1124213" y="17345"/>
                </a:lnTo>
                <a:close/>
                <a:moveTo>
                  <a:pt x="1181697" y="5596"/>
                </a:moveTo>
                <a:lnTo>
                  <a:pt x="1209563" y="4707"/>
                </a:lnTo>
                <a:lnTo>
                  <a:pt x="1209854" y="14224"/>
                </a:lnTo>
                <a:lnTo>
                  <a:pt x="1181988" y="15112"/>
                </a:lnTo>
                <a:close/>
                <a:moveTo>
                  <a:pt x="1237733" y="3857"/>
                </a:moveTo>
                <a:lnTo>
                  <a:pt x="1266247" y="3121"/>
                </a:lnTo>
                <a:lnTo>
                  <a:pt x="1266488" y="12638"/>
                </a:lnTo>
                <a:lnTo>
                  <a:pt x="1237974" y="13374"/>
                </a:lnTo>
                <a:close/>
                <a:moveTo>
                  <a:pt x="1295103" y="2424"/>
                </a:moveTo>
                <a:lnTo>
                  <a:pt x="1324264" y="1878"/>
                </a:lnTo>
                <a:lnTo>
                  <a:pt x="1324467" y="11344"/>
                </a:lnTo>
                <a:lnTo>
                  <a:pt x="1295306" y="11940"/>
                </a:lnTo>
                <a:close/>
                <a:moveTo>
                  <a:pt x="1353031" y="1383"/>
                </a:moveTo>
                <a:lnTo>
                  <a:pt x="1380897" y="939"/>
                </a:lnTo>
                <a:lnTo>
                  <a:pt x="1381050" y="10455"/>
                </a:lnTo>
                <a:lnTo>
                  <a:pt x="1353171" y="10849"/>
                </a:lnTo>
                <a:close/>
                <a:moveTo>
                  <a:pt x="1409119" y="647"/>
                </a:moveTo>
                <a:lnTo>
                  <a:pt x="1437531" y="343"/>
                </a:lnTo>
                <a:lnTo>
                  <a:pt x="1437632" y="9859"/>
                </a:lnTo>
                <a:lnTo>
                  <a:pt x="1409169" y="10113"/>
                </a:lnTo>
                <a:close/>
                <a:moveTo>
                  <a:pt x="1466298" y="140"/>
                </a:moveTo>
                <a:lnTo>
                  <a:pt x="1495307" y="51"/>
                </a:lnTo>
                <a:lnTo>
                  <a:pt x="1495357" y="9567"/>
                </a:lnTo>
                <a:lnTo>
                  <a:pt x="1466336" y="9656"/>
                </a:lnTo>
                <a:close/>
                <a:moveTo>
                  <a:pt x="1524607" y="0"/>
                </a:moveTo>
                <a:lnTo>
                  <a:pt x="1527045" y="0"/>
                </a:lnTo>
                <a:lnTo>
                  <a:pt x="1527045" y="9516"/>
                </a:lnTo>
                <a:lnTo>
                  <a:pt x="1524607" y="9516"/>
                </a:ln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4" name="Freeform: Shape 363">
            <a:extLst>
              <a:ext uri="{FF2B5EF4-FFF2-40B4-BE49-F238E27FC236}">
                <a16:creationId xmlns:a16="http://schemas.microsoft.com/office/drawing/2014/main" id="{E536DF9B-F689-F33A-F341-EDD3550F0E9C}"/>
              </a:ext>
            </a:extLst>
          </p:cNvPr>
          <p:cNvSpPr/>
          <p:nvPr/>
        </p:nvSpPr>
        <p:spPr>
          <a:xfrm>
            <a:off x="6823431" y="3145401"/>
            <a:ext cx="1522289" cy="1141081"/>
          </a:xfrm>
          <a:custGeom>
            <a:avLst/>
            <a:gdLst>
              <a:gd name="connsiteX0" fmla="*/ -196 w 1522289"/>
              <a:gd name="connsiteY0" fmla="*/ 1141019 h 1141081"/>
              <a:gd name="connsiteX1" fmla="*/ 1522094 w 1522289"/>
              <a:gd name="connsiteY1" fmla="*/ -62 h 114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2289" h="1141081">
                <a:moveTo>
                  <a:pt x="-196" y="1141019"/>
                </a:moveTo>
                <a:cubicBezTo>
                  <a:pt x="-196" y="380546"/>
                  <a:pt x="507265" y="186"/>
                  <a:pt x="1522094" y="-62"/>
                </a:cubicBez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5" name="Freeform: Shape 364">
            <a:extLst>
              <a:ext uri="{FF2B5EF4-FFF2-40B4-BE49-F238E27FC236}">
                <a16:creationId xmlns:a16="http://schemas.microsoft.com/office/drawing/2014/main" id="{1E4B413C-AD18-B30B-A9E8-1E7B7252ABFB}"/>
              </a:ext>
            </a:extLst>
          </p:cNvPr>
          <p:cNvSpPr/>
          <p:nvPr/>
        </p:nvSpPr>
        <p:spPr>
          <a:xfrm>
            <a:off x="6809150" y="3511689"/>
            <a:ext cx="1483208" cy="770029"/>
          </a:xfrm>
          <a:custGeom>
            <a:avLst/>
            <a:gdLst>
              <a:gd name="connsiteX0" fmla="*/ 0 w 1483208"/>
              <a:gd name="connsiteY0" fmla="*/ 770029 h 770029"/>
              <a:gd name="connsiteX1" fmla="*/ 292 w 1483208"/>
              <a:gd name="connsiteY1" fmla="*/ 750362 h 770029"/>
              <a:gd name="connsiteX2" fmla="*/ 19284 w 1483208"/>
              <a:gd name="connsiteY2" fmla="*/ 750857 h 770029"/>
              <a:gd name="connsiteX3" fmla="*/ 19043 w 1483208"/>
              <a:gd name="connsiteY3" fmla="*/ 770029 h 770029"/>
              <a:gd name="connsiteX4" fmla="*/ 4114 w 1483208"/>
              <a:gd name="connsiteY4" fmla="*/ 692667 h 770029"/>
              <a:gd name="connsiteX5" fmla="*/ 6437 w 1483208"/>
              <a:gd name="connsiteY5" fmla="*/ 673825 h 770029"/>
              <a:gd name="connsiteX6" fmla="*/ 25289 w 1483208"/>
              <a:gd name="connsiteY6" fmla="*/ 676401 h 770029"/>
              <a:gd name="connsiteX7" fmla="*/ 23055 w 1483208"/>
              <a:gd name="connsiteY7" fmla="*/ 694748 h 770029"/>
              <a:gd name="connsiteX8" fmla="*/ 17050 w 1483208"/>
              <a:gd name="connsiteY8" fmla="*/ 616536 h 770029"/>
              <a:gd name="connsiteX9" fmla="*/ 21709 w 1483208"/>
              <a:gd name="connsiteY9" fmla="*/ 597947 h 770029"/>
              <a:gd name="connsiteX10" fmla="*/ 40117 w 1483208"/>
              <a:gd name="connsiteY10" fmla="*/ 602896 h 770029"/>
              <a:gd name="connsiteX11" fmla="*/ 35598 w 1483208"/>
              <a:gd name="connsiteY11" fmla="*/ 620838 h 770029"/>
              <a:gd name="connsiteX12" fmla="*/ 39673 w 1483208"/>
              <a:gd name="connsiteY12" fmla="*/ 542727 h 770029"/>
              <a:gd name="connsiteX13" fmla="*/ 46807 w 1483208"/>
              <a:gd name="connsiteY13" fmla="*/ 524785 h 770029"/>
              <a:gd name="connsiteX14" fmla="*/ 64365 w 1483208"/>
              <a:gd name="connsiteY14" fmla="*/ 532170 h 770029"/>
              <a:gd name="connsiteX15" fmla="*/ 57421 w 1483208"/>
              <a:gd name="connsiteY15" fmla="*/ 549477 h 770029"/>
              <a:gd name="connsiteX16" fmla="*/ 72096 w 1483208"/>
              <a:gd name="connsiteY16" fmla="*/ 472699 h 770029"/>
              <a:gd name="connsiteX17" fmla="*/ 81719 w 1483208"/>
              <a:gd name="connsiteY17" fmla="*/ 455887 h 770029"/>
              <a:gd name="connsiteX18" fmla="*/ 98032 w 1483208"/>
              <a:gd name="connsiteY18" fmla="*/ 465657 h 770029"/>
              <a:gd name="connsiteX19" fmla="*/ 88765 w 1483208"/>
              <a:gd name="connsiteY19" fmla="*/ 481860 h 770029"/>
              <a:gd name="connsiteX20" fmla="*/ 113901 w 1483208"/>
              <a:gd name="connsiteY20" fmla="*/ 407810 h 770029"/>
              <a:gd name="connsiteX21" fmla="*/ 125657 w 1483208"/>
              <a:gd name="connsiteY21" fmla="*/ 392495 h 770029"/>
              <a:gd name="connsiteX22" fmla="*/ 140587 w 1483208"/>
              <a:gd name="connsiteY22" fmla="*/ 404346 h 770029"/>
              <a:gd name="connsiteX23" fmla="*/ 129174 w 1483208"/>
              <a:gd name="connsiteY23" fmla="*/ 419166 h 770029"/>
              <a:gd name="connsiteX24" fmla="*/ 163946 w 1483208"/>
              <a:gd name="connsiteY24" fmla="*/ 348986 h 770029"/>
              <a:gd name="connsiteX25" fmla="*/ 177479 w 1483208"/>
              <a:gd name="connsiteY25" fmla="*/ 335396 h 770029"/>
              <a:gd name="connsiteX26" fmla="*/ 190772 w 1483208"/>
              <a:gd name="connsiteY26" fmla="*/ 349036 h 770029"/>
              <a:gd name="connsiteX27" fmla="*/ 177632 w 1483208"/>
              <a:gd name="connsiteY27" fmla="*/ 362169 h 770029"/>
              <a:gd name="connsiteX28" fmla="*/ 220923 w 1483208"/>
              <a:gd name="connsiteY28" fmla="*/ 296544 h 770029"/>
              <a:gd name="connsiteX29" fmla="*/ 235649 w 1483208"/>
              <a:gd name="connsiteY29" fmla="*/ 284744 h 770029"/>
              <a:gd name="connsiteX30" fmla="*/ 247354 w 1483208"/>
              <a:gd name="connsiteY30" fmla="*/ 299716 h 770029"/>
              <a:gd name="connsiteX31" fmla="*/ 233020 w 1483208"/>
              <a:gd name="connsiteY31" fmla="*/ 311212 h 770029"/>
              <a:gd name="connsiteX32" fmla="*/ 282608 w 1483208"/>
              <a:gd name="connsiteY32" fmla="*/ 250840 h 770029"/>
              <a:gd name="connsiteX33" fmla="*/ 298972 w 1483208"/>
              <a:gd name="connsiteY33" fmla="*/ 240143 h 770029"/>
              <a:gd name="connsiteX34" fmla="*/ 309192 w 1483208"/>
              <a:gd name="connsiteY34" fmla="*/ 256194 h 770029"/>
              <a:gd name="connsiteX35" fmla="*/ 293171 w 1483208"/>
              <a:gd name="connsiteY35" fmla="*/ 266612 h 770029"/>
              <a:gd name="connsiteX36" fmla="*/ 347925 w 1483208"/>
              <a:gd name="connsiteY36" fmla="*/ 211099 h 770029"/>
              <a:gd name="connsiteX37" fmla="*/ 365026 w 1483208"/>
              <a:gd name="connsiteY37" fmla="*/ 201875 h 770029"/>
              <a:gd name="connsiteX38" fmla="*/ 373963 w 1483208"/>
              <a:gd name="connsiteY38" fmla="*/ 218674 h 770029"/>
              <a:gd name="connsiteX39" fmla="*/ 357142 w 1483208"/>
              <a:gd name="connsiteY39" fmla="*/ 227747 h 770029"/>
              <a:gd name="connsiteX40" fmla="*/ 416454 w 1483208"/>
              <a:gd name="connsiteY40" fmla="*/ 176447 h 770029"/>
              <a:gd name="connsiteX41" fmla="*/ 433809 w 1483208"/>
              <a:gd name="connsiteY41" fmla="*/ 168618 h 770029"/>
              <a:gd name="connsiteX42" fmla="*/ 441502 w 1483208"/>
              <a:gd name="connsiteY42" fmla="*/ 186014 h 770029"/>
              <a:gd name="connsiteX43" fmla="*/ 424439 w 1483208"/>
              <a:gd name="connsiteY43" fmla="*/ 193741 h 770029"/>
              <a:gd name="connsiteX44" fmla="*/ 487915 w 1483208"/>
              <a:gd name="connsiteY44" fmla="*/ 146159 h 770029"/>
              <a:gd name="connsiteX45" fmla="*/ 505219 w 1483208"/>
              <a:gd name="connsiteY45" fmla="*/ 139574 h 770029"/>
              <a:gd name="connsiteX46" fmla="*/ 511922 w 1483208"/>
              <a:gd name="connsiteY46" fmla="*/ 157414 h 770029"/>
              <a:gd name="connsiteX47" fmla="*/ 494809 w 1483208"/>
              <a:gd name="connsiteY47" fmla="*/ 163911 h 770029"/>
              <a:gd name="connsiteX48" fmla="*/ 559034 w 1483208"/>
              <a:gd name="connsiteY48" fmla="*/ 120693 h 770029"/>
              <a:gd name="connsiteX49" fmla="*/ 577582 w 1483208"/>
              <a:gd name="connsiteY49" fmla="*/ 114692 h 770029"/>
              <a:gd name="connsiteX50" fmla="*/ 583333 w 1483208"/>
              <a:gd name="connsiteY50" fmla="*/ 132836 h 770029"/>
              <a:gd name="connsiteX51" fmla="*/ 564975 w 1483208"/>
              <a:gd name="connsiteY51" fmla="*/ 138775 h 770029"/>
              <a:gd name="connsiteX52" fmla="*/ 632426 w 1483208"/>
              <a:gd name="connsiteY52" fmla="*/ 98387 h 770029"/>
              <a:gd name="connsiteX53" fmla="*/ 650630 w 1483208"/>
              <a:gd name="connsiteY53" fmla="*/ 93375 h 770029"/>
              <a:gd name="connsiteX54" fmla="*/ 655530 w 1483208"/>
              <a:gd name="connsiteY54" fmla="*/ 111761 h 770029"/>
              <a:gd name="connsiteX55" fmla="*/ 637529 w 1483208"/>
              <a:gd name="connsiteY55" fmla="*/ 116671 h 770029"/>
              <a:gd name="connsiteX56" fmla="*/ 706756 w 1483208"/>
              <a:gd name="connsiteY56" fmla="*/ 79202 h 770029"/>
              <a:gd name="connsiteX57" fmla="*/ 726002 w 1483208"/>
              <a:gd name="connsiteY57" fmla="*/ 74698 h 770029"/>
              <a:gd name="connsiteX58" fmla="*/ 730216 w 1483208"/>
              <a:gd name="connsiteY58" fmla="*/ 93223 h 770029"/>
              <a:gd name="connsiteX59" fmla="*/ 711173 w 1483208"/>
              <a:gd name="connsiteY59" fmla="*/ 97689 h 770029"/>
              <a:gd name="connsiteX60" fmla="*/ 780895 w 1483208"/>
              <a:gd name="connsiteY60" fmla="*/ 62948 h 770029"/>
              <a:gd name="connsiteX61" fmla="*/ 799494 w 1483208"/>
              <a:gd name="connsiteY61" fmla="*/ 59281 h 770029"/>
              <a:gd name="connsiteX62" fmla="*/ 803163 w 1483208"/>
              <a:gd name="connsiteY62" fmla="*/ 77908 h 770029"/>
              <a:gd name="connsiteX63" fmla="*/ 784564 w 1483208"/>
              <a:gd name="connsiteY63" fmla="*/ 81575 h 770029"/>
              <a:gd name="connsiteX64" fmla="*/ 857016 w 1483208"/>
              <a:gd name="connsiteY64" fmla="*/ 48813 h 770029"/>
              <a:gd name="connsiteX65" fmla="*/ 875614 w 1483208"/>
              <a:gd name="connsiteY65" fmla="*/ 45742 h 770029"/>
              <a:gd name="connsiteX66" fmla="*/ 878738 w 1483208"/>
              <a:gd name="connsiteY66" fmla="*/ 64483 h 770029"/>
              <a:gd name="connsiteX67" fmla="*/ 860101 w 1483208"/>
              <a:gd name="connsiteY67" fmla="*/ 67605 h 770029"/>
              <a:gd name="connsiteX68" fmla="*/ 931360 w 1483208"/>
              <a:gd name="connsiteY68" fmla="*/ 37266 h 770029"/>
              <a:gd name="connsiteX69" fmla="*/ 950250 w 1483208"/>
              <a:gd name="connsiteY69" fmla="*/ 34640 h 770029"/>
              <a:gd name="connsiteX70" fmla="*/ 952878 w 1483208"/>
              <a:gd name="connsiteY70" fmla="*/ 53482 h 770029"/>
              <a:gd name="connsiteX71" fmla="*/ 933987 w 1483208"/>
              <a:gd name="connsiteY71" fmla="*/ 56109 h 770029"/>
              <a:gd name="connsiteX72" fmla="*/ 1008267 w 1483208"/>
              <a:gd name="connsiteY72" fmla="*/ 27306 h 770029"/>
              <a:gd name="connsiteX73" fmla="*/ 1026916 w 1483208"/>
              <a:gd name="connsiteY73" fmla="*/ 25174 h 770029"/>
              <a:gd name="connsiteX74" fmla="*/ 1029049 w 1483208"/>
              <a:gd name="connsiteY74" fmla="*/ 44055 h 770029"/>
              <a:gd name="connsiteX75" fmla="*/ 1010400 w 1483208"/>
              <a:gd name="connsiteY75" fmla="*/ 46186 h 770029"/>
              <a:gd name="connsiteX76" fmla="*/ 1082953 w 1483208"/>
              <a:gd name="connsiteY76" fmla="*/ 19376 h 770029"/>
              <a:gd name="connsiteX77" fmla="*/ 1101894 w 1483208"/>
              <a:gd name="connsiteY77" fmla="*/ 17637 h 770029"/>
              <a:gd name="connsiteX78" fmla="*/ 1103633 w 1483208"/>
              <a:gd name="connsiteY78" fmla="*/ 36581 h 770029"/>
              <a:gd name="connsiteX79" fmla="*/ 1084693 w 1483208"/>
              <a:gd name="connsiteY79" fmla="*/ 38358 h 770029"/>
              <a:gd name="connsiteX80" fmla="*/ 1159924 w 1483208"/>
              <a:gd name="connsiteY80" fmla="*/ 12841 h 770029"/>
              <a:gd name="connsiteX81" fmla="*/ 1179208 w 1483208"/>
              <a:gd name="connsiteY81" fmla="*/ 11445 h 770029"/>
              <a:gd name="connsiteX82" fmla="*/ 1180554 w 1483208"/>
              <a:gd name="connsiteY82" fmla="*/ 30427 h 770029"/>
              <a:gd name="connsiteX83" fmla="*/ 1161308 w 1483208"/>
              <a:gd name="connsiteY83" fmla="*/ 31823 h 770029"/>
              <a:gd name="connsiteX84" fmla="*/ 1235156 w 1483208"/>
              <a:gd name="connsiteY84" fmla="*/ 7880 h 770029"/>
              <a:gd name="connsiteX85" fmla="*/ 1254047 w 1483208"/>
              <a:gd name="connsiteY85" fmla="*/ 6839 h 770029"/>
              <a:gd name="connsiteX86" fmla="*/ 1255088 w 1483208"/>
              <a:gd name="connsiteY86" fmla="*/ 25821 h 770029"/>
              <a:gd name="connsiteX87" fmla="*/ 1236197 w 1483208"/>
              <a:gd name="connsiteY87" fmla="*/ 26862 h 770029"/>
              <a:gd name="connsiteX88" fmla="*/ 1311772 w 1483208"/>
              <a:gd name="connsiteY88" fmla="*/ 4111 h 770029"/>
              <a:gd name="connsiteX89" fmla="*/ 1331208 w 1483208"/>
              <a:gd name="connsiteY89" fmla="*/ 3362 h 770029"/>
              <a:gd name="connsiteX90" fmla="*/ 1331957 w 1483208"/>
              <a:gd name="connsiteY90" fmla="*/ 22395 h 770029"/>
              <a:gd name="connsiteX91" fmla="*/ 1312457 w 1483208"/>
              <a:gd name="connsiteY91" fmla="*/ 23144 h 770029"/>
              <a:gd name="connsiteX92" fmla="*/ 1387841 w 1483208"/>
              <a:gd name="connsiteY92" fmla="*/ 1637 h 770029"/>
              <a:gd name="connsiteX93" fmla="*/ 1406630 w 1483208"/>
              <a:gd name="connsiteY93" fmla="*/ 1193 h 770029"/>
              <a:gd name="connsiteX94" fmla="*/ 1407087 w 1483208"/>
              <a:gd name="connsiteY94" fmla="*/ 20175 h 770029"/>
              <a:gd name="connsiteX95" fmla="*/ 1388337 w 1483208"/>
              <a:gd name="connsiteY95" fmla="*/ 20619 h 770029"/>
              <a:gd name="connsiteX96" fmla="*/ 1463759 w 1483208"/>
              <a:gd name="connsiteY96" fmla="*/ 190 h 770029"/>
              <a:gd name="connsiteX97" fmla="*/ 1483005 w 1483208"/>
              <a:gd name="connsiteY97" fmla="*/ 0 h 770029"/>
              <a:gd name="connsiteX98" fmla="*/ 1483208 w 1483208"/>
              <a:gd name="connsiteY98" fmla="*/ 19033 h 770029"/>
              <a:gd name="connsiteX99" fmla="*/ 1463962 w 1483208"/>
              <a:gd name="connsiteY99" fmla="*/ 19223 h 77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483208" h="770029">
                <a:moveTo>
                  <a:pt x="0" y="770029"/>
                </a:moveTo>
                <a:cubicBezTo>
                  <a:pt x="0" y="763444"/>
                  <a:pt x="89" y="756846"/>
                  <a:pt x="292" y="750362"/>
                </a:cubicBezTo>
                <a:lnTo>
                  <a:pt x="19284" y="750857"/>
                </a:lnTo>
                <a:cubicBezTo>
                  <a:pt x="19132" y="757201"/>
                  <a:pt x="19043" y="763584"/>
                  <a:pt x="19043" y="770029"/>
                </a:cubicBezTo>
                <a:close/>
                <a:moveTo>
                  <a:pt x="4114" y="692667"/>
                </a:moveTo>
                <a:cubicBezTo>
                  <a:pt x="4799" y="686374"/>
                  <a:pt x="5599" y="680068"/>
                  <a:pt x="6437" y="673825"/>
                </a:cubicBezTo>
                <a:lnTo>
                  <a:pt x="25289" y="676401"/>
                </a:lnTo>
                <a:cubicBezTo>
                  <a:pt x="24438" y="682453"/>
                  <a:pt x="23702" y="688594"/>
                  <a:pt x="23055" y="694748"/>
                </a:cubicBezTo>
                <a:close/>
                <a:moveTo>
                  <a:pt x="17050" y="616536"/>
                </a:moveTo>
                <a:cubicBezTo>
                  <a:pt x="18535" y="610281"/>
                  <a:pt x="20084" y="604089"/>
                  <a:pt x="21709" y="597947"/>
                </a:cubicBezTo>
                <a:lnTo>
                  <a:pt x="40117" y="602896"/>
                </a:lnTo>
                <a:cubicBezTo>
                  <a:pt x="38530" y="608847"/>
                  <a:pt x="36994" y="614849"/>
                  <a:pt x="35598" y="620838"/>
                </a:cubicBezTo>
                <a:close/>
                <a:moveTo>
                  <a:pt x="39673" y="542727"/>
                </a:moveTo>
                <a:cubicBezTo>
                  <a:pt x="41945" y="536687"/>
                  <a:pt x="44332" y="530736"/>
                  <a:pt x="46807" y="524785"/>
                </a:cubicBezTo>
                <a:lnTo>
                  <a:pt x="64365" y="532170"/>
                </a:lnTo>
                <a:cubicBezTo>
                  <a:pt x="61978" y="537918"/>
                  <a:pt x="59655" y="543666"/>
                  <a:pt x="57421" y="549477"/>
                </a:cubicBezTo>
                <a:close/>
                <a:moveTo>
                  <a:pt x="72096" y="472699"/>
                </a:moveTo>
                <a:cubicBezTo>
                  <a:pt x="75169" y="467040"/>
                  <a:pt x="78393" y="461444"/>
                  <a:pt x="81719" y="455887"/>
                </a:cubicBezTo>
                <a:lnTo>
                  <a:pt x="98032" y="465657"/>
                </a:lnTo>
                <a:cubicBezTo>
                  <a:pt x="94858" y="471011"/>
                  <a:pt x="91736" y="476417"/>
                  <a:pt x="88765" y="481860"/>
                </a:cubicBezTo>
                <a:close/>
                <a:moveTo>
                  <a:pt x="113901" y="407810"/>
                </a:moveTo>
                <a:cubicBezTo>
                  <a:pt x="117723" y="402658"/>
                  <a:pt x="121646" y="397557"/>
                  <a:pt x="125657" y="392495"/>
                </a:cubicBezTo>
                <a:lnTo>
                  <a:pt x="140587" y="404346"/>
                </a:lnTo>
                <a:cubicBezTo>
                  <a:pt x="136664" y="409256"/>
                  <a:pt x="132843" y="414154"/>
                  <a:pt x="129174" y="419166"/>
                </a:cubicBezTo>
                <a:close/>
                <a:moveTo>
                  <a:pt x="163946" y="348986"/>
                </a:moveTo>
                <a:cubicBezTo>
                  <a:pt x="168351" y="344418"/>
                  <a:pt x="172871" y="339913"/>
                  <a:pt x="177479" y="335396"/>
                </a:cubicBezTo>
                <a:lnTo>
                  <a:pt x="190772" y="349036"/>
                </a:lnTo>
                <a:cubicBezTo>
                  <a:pt x="186302" y="353338"/>
                  <a:pt x="181948" y="357753"/>
                  <a:pt x="177632" y="362169"/>
                </a:cubicBezTo>
                <a:close/>
                <a:moveTo>
                  <a:pt x="220923" y="296544"/>
                </a:moveTo>
                <a:cubicBezTo>
                  <a:pt x="225734" y="292572"/>
                  <a:pt x="230647" y="288614"/>
                  <a:pt x="235649" y="284744"/>
                </a:cubicBezTo>
                <a:lnTo>
                  <a:pt x="247354" y="299716"/>
                </a:lnTo>
                <a:cubicBezTo>
                  <a:pt x="242492" y="303535"/>
                  <a:pt x="237731" y="307342"/>
                  <a:pt x="233020" y="311212"/>
                </a:cubicBezTo>
                <a:close/>
                <a:moveTo>
                  <a:pt x="282608" y="250840"/>
                </a:moveTo>
                <a:cubicBezTo>
                  <a:pt x="287965" y="247224"/>
                  <a:pt x="293425" y="243658"/>
                  <a:pt x="298972" y="240143"/>
                </a:cubicBezTo>
                <a:lnTo>
                  <a:pt x="309192" y="256194"/>
                </a:lnTo>
                <a:cubicBezTo>
                  <a:pt x="303784" y="259620"/>
                  <a:pt x="298427" y="263135"/>
                  <a:pt x="293171" y="266612"/>
                </a:cubicBezTo>
                <a:close/>
                <a:moveTo>
                  <a:pt x="347925" y="211099"/>
                </a:moveTo>
                <a:cubicBezTo>
                  <a:pt x="353575" y="208016"/>
                  <a:pt x="359275" y="204895"/>
                  <a:pt x="365026" y="201875"/>
                </a:cubicBezTo>
                <a:lnTo>
                  <a:pt x="373963" y="218674"/>
                </a:lnTo>
                <a:cubicBezTo>
                  <a:pt x="368250" y="221656"/>
                  <a:pt x="362652" y="224676"/>
                  <a:pt x="357142" y="227747"/>
                </a:cubicBezTo>
                <a:close/>
                <a:moveTo>
                  <a:pt x="416454" y="176447"/>
                </a:moveTo>
                <a:cubicBezTo>
                  <a:pt x="422154" y="173820"/>
                  <a:pt x="427956" y="171194"/>
                  <a:pt x="433809" y="168618"/>
                </a:cubicBezTo>
                <a:lnTo>
                  <a:pt x="441502" y="186014"/>
                </a:lnTo>
                <a:cubicBezTo>
                  <a:pt x="435751" y="188539"/>
                  <a:pt x="430089" y="191115"/>
                  <a:pt x="424439" y="193741"/>
                </a:cubicBezTo>
                <a:close/>
                <a:moveTo>
                  <a:pt x="487915" y="146159"/>
                </a:moveTo>
                <a:cubicBezTo>
                  <a:pt x="493616" y="143939"/>
                  <a:pt x="499417" y="141756"/>
                  <a:pt x="505219" y="139574"/>
                </a:cubicBezTo>
                <a:lnTo>
                  <a:pt x="511922" y="157414"/>
                </a:lnTo>
                <a:cubicBezTo>
                  <a:pt x="506171" y="159546"/>
                  <a:pt x="500458" y="161728"/>
                  <a:pt x="494809" y="163911"/>
                </a:cubicBezTo>
                <a:close/>
                <a:moveTo>
                  <a:pt x="559034" y="120693"/>
                </a:moveTo>
                <a:cubicBezTo>
                  <a:pt x="565178" y="118650"/>
                  <a:pt x="571323" y="116671"/>
                  <a:pt x="577582" y="114692"/>
                </a:cubicBezTo>
                <a:lnTo>
                  <a:pt x="583333" y="132836"/>
                </a:lnTo>
                <a:cubicBezTo>
                  <a:pt x="577175" y="134765"/>
                  <a:pt x="571031" y="136744"/>
                  <a:pt x="564975" y="138775"/>
                </a:cubicBezTo>
                <a:close/>
                <a:moveTo>
                  <a:pt x="632426" y="98387"/>
                </a:moveTo>
                <a:cubicBezTo>
                  <a:pt x="638430" y="96699"/>
                  <a:pt x="644523" y="95012"/>
                  <a:pt x="650630" y="93375"/>
                </a:cubicBezTo>
                <a:lnTo>
                  <a:pt x="655530" y="111761"/>
                </a:lnTo>
                <a:cubicBezTo>
                  <a:pt x="649488" y="113398"/>
                  <a:pt x="643483" y="115034"/>
                  <a:pt x="637529" y="116671"/>
                </a:cubicBezTo>
                <a:close/>
                <a:moveTo>
                  <a:pt x="706756" y="79202"/>
                </a:moveTo>
                <a:cubicBezTo>
                  <a:pt x="713103" y="77667"/>
                  <a:pt x="719553" y="76182"/>
                  <a:pt x="726002" y="74698"/>
                </a:cubicBezTo>
                <a:lnTo>
                  <a:pt x="730216" y="93223"/>
                </a:lnTo>
                <a:cubicBezTo>
                  <a:pt x="723818" y="94720"/>
                  <a:pt x="717470" y="96205"/>
                  <a:pt x="711173" y="97689"/>
                </a:cubicBezTo>
                <a:close/>
                <a:moveTo>
                  <a:pt x="780895" y="62948"/>
                </a:moveTo>
                <a:lnTo>
                  <a:pt x="799494" y="59281"/>
                </a:lnTo>
                <a:lnTo>
                  <a:pt x="803163" y="77908"/>
                </a:lnTo>
                <a:lnTo>
                  <a:pt x="784564" y="81575"/>
                </a:lnTo>
                <a:close/>
                <a:moveTo>
                  <a:pt x="857016" y="48813"/>
                </a:moveTo>
                <a:lnTo>
                  <a:pt x="875614" y="45742"/>
                </a:lnTo>
                <a:lnTo>
                  <a:pt x="878738" y="64483"/>
                </a:lnTo>
                <a:lnTo>
                  <a:pt x="860101" y="67605"/>
                </a:lnTo>
                <a:close/>
                <a:moveTo>
                  <a:pt x="931360" y="37266"/>
                </a:moveTo>
                <a:lnTo>
                  <a:pt x="950250" y="34640"/>
                </a:lnTo>
                <a:lnTo>
                  <a:pt x="952878" y="53482"/>
                </a:lnTo>
                <a:lnTo>
                  <a:pt x="933987" y="56109"/>
                </a:lnTo>
                <a:close/>
                <a:moveTo>
                  <a:pt x="1008267" y="27306"/>
                </a:moveTo>
                <a:lnTo>
                  <a:pt x="1026916" y="25174"/>
                </a:lnTo>
                <a:lnTo>
                  <a:pt x="1029049" y="44055"/>
                </a:lnTo>
                <a:lnTo>
                  <a:pt x="1010400" y="46186"/>
                </a:lnTo>
                <a:close/>
                <a:moveTo>
                  <a:pt x="1082953" y="19376"/>
                </a:moveTo>
                <a:lnTo>
                  <a:pt x="1101894" y="17637"/>
                </a:lnTo>
                <a:lnTo>
                  <a:pt x="1103633" y="36581"/>
                </a:lnTo>
                <a:lnTo>
                  <a:pt x="1084693" y="38358"/>
                </a:lnTo>
                <a:close/>
                <a:moveTo>
                  <a:pt x="1159924" y="12841"/>
                </a:moveTo>
                <a:lnTo>
                  <a:pt x="1179208" y="11445"/>
                </a:lnTo>
                <a:lnTo>
                  <a:pt x="1180554" y="30427"/>
                </a:lnTo>
                <a:lnTo>
                  <a:pt x="1161308" y="31823"/>
                </a:lnTo>
                <a:close/>
                <a:moveTo>
                  <a:pt x="1235156" y="7880"/>
                </a:moveTo>
                <a:lnTo>
                  <a:pt x="1254047" y="6839"/>
                </a:lnTo>
                <a:lnTo>
                  <a:pt x="1255088" y="25821"/>
                </a:lnTo>
                <a:lnTo>
                  <a:pt x="1236197" y="26862"/>
                </a:lnTo>
                <a:close/>
                <a:moveTo>
                  <a:pt x="1311772" y="4111"/>
                </a:moveTo>
                <a:lnTo>
                  <a:pt x="1331208" y="3362"/>
                </a:lnTo>
                <a:lnTo>
                  <a:pt x="1331957" y="22395"/>
                </a:lnTo>
                <a:lnTo>
                  <a:pt x="1312457" y="23144"/>
                </a:lnTo>
                <a:close/>
                <a:moveTo>
                  <a:pt x="1387841" y="1637"/>
                </a:moveTo>
                <a:lnTo>
                  <a:pt x="1406630" y="1193"/>
                </a:lnTo>
                <a:lnTo>
                  <a:pt x="1407087" y="20175"/>
                </a:lnTo>
                <a:lnTo>
                  <a:pt x="1388337" y="20619"/>
                </a:lnTo>
                <a:close/>
                <a:moveTo>
                  <a:pt x="1463759" y="190"/>
                </a:moveTo>
                <a:lnTo>
                  <a:pt x="1483005" y="0"/>
                </a:lnTo>
                <a:lnTo>
                  <a:pt x="1483208" y="19033"/>
                </a:lnTo>
                <a:lnTo>
                  <a:pt x="1463962" y="19223"/>
                </a:ln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6" name="Freeform: Shape 365">
            <a:extLst>
              <a:ext uri="{FF2B5EF4-FFF2-40B4-BE49-F238E27FC236}">
                <a16:creationId xmlns:a16="http://schemas.microsoft.com/office/drawing/2014/main" id="{EAC4F60F-1E85-24E0-016A-1A5323F19982}"/>
              </a:ext>
            </a:extLst>
          </p:cNvPr>
          <p:cNvSpPr/>
          <p:nvPr/>
        </p:nvSpPr>
        <p:spPr>
          <a:xfrm>
            <a:off x="6823431" y="3145401"/>
            <a:ext cx="1522289" cy="12688"/>
          </a:xfrm>
          <a:custGeom>
            <a:avLst/>
            <a:gdLst>
              <a:gd name="connsiteX0" fmla="*/ -196 w 1522289"/>
              <a:gd name="connsiteY0" fmla="*/ -47 h 12688"/>
              <a:gd name="connsiteX1" fmla="*/ 1522094 w 1522289"/>
              <a:gd name="connsiteY1" fmla="*/ -47 h 1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2289" h="12688">
                <a:moveTo>
                  <a:pt x="-196" y="-47"/>
                </a:moveTo>
                <a:cubicBezTo>
                  <a:pt x="-196" y="-47"/>
                  <a:pt x="507265" y="-47"/>
                  <a:pt x="1522094" y="-47"/>
                </a:cubicBez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67" name="Graphic 7">
            <a:extLst>
              <a:ext uri="{FF2B5EF4-FFF2-40B4-BE49-F238E27FC236}">
                <a16:creationId xmlns:a16="http://schemas.microsoft.com/office/drawing/2014/main" id="{FAF0FD41-3549-AE26-D640-F93FC9C0EAB6}"/>
              </a:ext>
            </a:extLst>
          </p:cNvPr>
          <p:cNvGrpSpPr/>
          <p:nvPr/>
        </p:nvGrpSpPr>
        <p:grpSpPr>
          <a:xfrm>
            <a:off x="7066150" y="2897714"/>
            <a:ext cx="1030274" cy="173079"/>
            <a:chOff x="7066150" y="2897714"/>
            <a:chExt cx="1030274" cy="173079"/>
          </a:xfrm>
          <a:solidFill>
            <a:srgbClr val="000000"/>
          </a:solidFill>
        </p:grpSpPr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C649D4A6-EBDF-640A-36DC-E7BFC8068079}"/>
                </a:ext>
              </a:extLst>
            </p:cNvPr>
            <p:cNvSpPr/>
            <p:nvPr/>
          </p:nvSpPr>
          <p:spPr>
            <a:xfrm>
              <a:off x="7066150" y="2901084"/>
              <a:ext cx="113265" cy="131643"/>
            </a:xfrm>
            <a:custGeom>
              <a:avLst/>
              <a:gdLst>
                <a:gd name="connsiteX0" fmla="*/ 108059 w 113265"/>
                <a:gd name="connsiteY0" fmla="*/ 132 h 131643"/>
                <a:gd name="connsiteX1" fmla="*/ 111035 w 113265"/>
                <a:gd name="connsiteY1" fmla="*/ 42757 h 131643"/>
                <a:gd name="connsiteX2" fmla="*/ 108059 w 113265"/>
                <a:gd name="connsiteY2" fmla="*/ 42757 h 131643"/>
                <a:gd name="connsiteX3" fmla="*/ 91595 w 113265"/>
                <a:gd name="connsiteY3" fmla="*/ 15199 h 131643"/>
                <a:gd name="connsiteX4" fmla="*/ 66006 w 113265"/>
                <a:gd name="connsiteY4" fmla="*/ 6674 h 131643"/>
                <a:gd name="connsiteX5" fmla="*/ 43393 w 113265"/>
                <a:gd name="connsiteY5" fmla="*/ 13018 h 131643"/>
                <a:gd name="connsiteX6" fmla="*/ 27326 w 113265"/>
                <a:gd name="connsiteY6" fmla="*/ 33439 h 131643"/>
                <a:gd name="connsiteX7" fmla="*/ 21573 w 113265"/>
                <a:gd name="connsiteY7" fmla="*/ 67936 h 131643"/>
                <a:gd name="connsiteX8" fmla="*/ 27127 w 113265"/>
                <a:gd name="connsiteY8" fmla="*/ 97675 h 131643"/>
                <a:gd name="connsiteX9" fmla="*/ 43591 w 113265"/>
                <a:gd name="connsiteY9" fmla="*/ 116906 h 131643"/>
                <a:gd name="connsiteX10" fmla="*/ 68783 w 113265"/>
                <a:gd name="connsiteY10" fmla="*/ 123448 h 131643"/>
                <a:gd name="connsiteX11" fmla="*/ 90405 w 113265"/>
                <a:gd name="connsiteY11" fmla="*/ 118294 h 131643"/>
                <a:gd name="connsiteX12" fmla="*/ 111035 w 113265"/>
                <a:gd name="connsiteY12" fmla="*/ 97476 h 131643"/>
                <a:gd name="connsiteX13" fmla="*/ 113812 w 113265"/>
                <a:gd name="connsiteY13" fmla="*/ 99261 h 131643"/>
                <a:gd name="connsiteX14" fmla="*/ 91793 w 113265"/>
                <a:gd name="connsiteY14" fmla="*/ 124043 h 131643"/>
                <a:gd name="connsiteX15" fmla="*/ 61841 w 113265"/>
                <a:gd name="connsiteY15" fmla="*/ 131775 h 131643"/>
                <a:gd name="connsiteX16" fmla="*/ 13242 w 113265"/>
                <a:gd name="connsiteY16" fmla="*/ 108381 h 131643"/>
                <a:gd name="connsiteX17" fmla="*/ 547 w 113265"/>
                <a:gd name="connsiteY17" fmla="*/ 67738 h 131643"/>
                <a:gd name="connsiteX18" fmla="*/ 8878 w 113265"/>
                <a:gd name="connsiteY18" fmla="*/ 33241 h 131643"/>
                <a:gd name="connsiteX19" fmla="*/ 32086 w 113265"/>
                <a:gd name="connsiteY19" fmla="*/ 8855 h 131643"/>
                <a:gd name="connsiteX20" fmla="*/ 64618 w 113265"/>
                <a:gd name="connsiteY20" fmla="*/ 132 h 131643"/>
                <a:gd name="connsiteX21" fmla="*/ 91595 w 113265"/>
                <a:gd name="connsiteY21" fmla="*/ 6674 h 131643"/>
                <a:gd name="connsiteX22" fmla="*/ 97149 w 113265"/>
                <a:gd name="connsiteY22" fmla="*/ 8855 h 131643"/>
                <a:gd name="connsiteX23" fmla="*/ 101513 w 113265"/>
                <a:gd name="connsiteY23" fmla="*/ 7071 h 131643"/>
                <a:gd name="connsiteX24" fmla="*/ 104885 w 113265"/>
                <a:gd name="connsiteY24" fmla="*/ 132 h 13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265" h="131643">
                  <a:moveTo>
                    <a:pt x="108059" y="132"/>
                  </a:moveTo>
                  <a:lnTo>
                    <a:pt x="111035" y="42757"/>
                  </a:lnTo>
                  <a:lnTo>
                    <a:pt x="108059" y="42757"/>
                  </a:lnTo>
                  <a:cubicBezTo>
                    <a:pt x="104191" y="29970"/>
                    <a:pt x="98736" y="20751"/>
                    <a:pt x="91595" y="15199"/>
                  </a:cubicBezTo>
                  <a:cubicBezTo>
                    <a:pt x="84553" y="9549"/>
                    <a:pt x="76024" y="6674"/>
                    <a:pt x="66006" y="6674"/>
                  </a:cubicBezTo>
                  <a:cubicBezTo>
                    <a:pt x="57675" y="6674"/>
                    <a:pt x="50137" y="8805"/>
                    <a:pt x="43393" y="13018"/>
                  </a:cubicBezTo>
                  <a:cubicBezTo>
                    <a:pt x="36649" y="17281"/>
                    <a:pt x="31293" y="24071"/>
                    <a:pt x="27326" y="33439"/>
                  </a:cubicBezTo>
                  <a:cubicBezTo>
                    <a:pt x="23457" y="42708"/>
                    <a:pt x="21573" y="54207"/>
                    <a:pt x="21573" y="67936"/>
                  </a:cubicBezTo>
                  <a:cubicBezTo>
                    <a:pt x="21573" y="79336"/>
                    <a:pt x="23408" y="89249"/>
                    <a:pt x="27127" y="97675"/>
                  </a:cubicBezTo>
                  <a:cubicBezTo>
                    <a:pt x="30797" y="106002"/>
                    <a:pt x="36301" y="112445"/>
                    <a:pt x="43591" y="116906"/>
                  </a:cubicBezTo>
                  <a:cubicBezTo>
                    <a:pt x="50980" y="121267"/>
                    <a:pt x="59361" y="123448"/>
                    <a:pt x="68783" y="123448"/>
                  </a:cubicBezTo>
                  <a:cubicBezTo>
                    <a:pt x="76966" y="123448"/>
                    <a:pt x="84156" y="121763"/>
                    <a:pt x="90405" y="118294"/>
                  </a:cubicBezTo>
                  <a:cubicBezTo>
                    <a:pt x="96604" y="114725"/>
                    <a:pt x="103497" y="107786"/>
                    <a:pt x="111035" y="97476"/>
                  </a:cubicBezTo>
                  <a:lnTo>
                    <a:pt x="113812" y="99261"/>
                  </a:lnTo>
                  <a:cubicBezTo>
                    <a:pt x="107563" y="110512"/>
                    <a:pt x="100224" y="118789"/>
                    <a:pt x="91793" y="124043"/>
                  </a:cubicBezTo>
                  <a:cubicBezTo>
                    <a:pt x="83313" y="129198"/>
                    <a:pt x="73346" y="131775"/>
                    <a:pt x="61841" y="131775"/>
                  </a:cubicBezTo>
                  <a:cubicBezTo>
                    <a:pt x="40913" y="131775"/>
                    <a:pt x="24747" y="123994"/>
                    <a:pt x="13242" y="108381"/>
                  </a:cubicBezTo>
                  <a:cubicBezTo>
                    <a:pt x="4762" y="96882"/>
                    <a:pt x="547" y="83351"/>
                    <a:pt x="547" y="67738"/>
                  </a:cubicBezTo>
                  <a:cubicBezTo>
                    <a:pt x="547" y="55198"/>
                    <a:pt x="3324" y="43699"/>
                    <a:pt x="8878" y="33241"/>
                  </a:cubicBezTo>
                  <a:cubicBezTo>
                    <a:pt x="14531" y="22683"/>
                    <a:pt x="22267" y="14555"/>
                    <a:pt x="32086" y="8855"/>
                  </a:cubicBezTo>
                  <a:cubicBezTo>
                    <a:pt x="42004" y="3056"/>
                    <a:pt x="52815" y="132"/>
                    <a:pt x="64618" y="132"/>
                  </a:cubicBezTo>
                  <a:cubicBezTo>
                    <a:pt x="73742" y="132"/>
                    <a:pt x="82718" y="2312"/>
                    <a:pt x="91595" y="6674"/>
                  </a:cubicBezTo>
                  <a:cubicBezTo>
                    <a:pt x="94075" y="8161"/>
                    <a:pt x="95959" y="8855"/>
                    <a:pt x="97149" y="8855"/>
                  </a:cubicBezTo>
                  <a:cubicBezTo>
                    <a:pt x="98736" y="8855"/>
                    <a:pt x="100174" y="8260"/>
                    <a:pt x="101513" y="7071"/>
                  </a:cubicBezTo>
                  <a:cubicBezTo>
                    <a:pt x="103100" y="5385"/>
                    <a:pt x="104191" y="3056"/>
                    <a:pt x="104885" y="132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814B7969-3E8A-60BE-D47A-553F964CD13C}"/>
                </a:ext>
              </a:extLst>
            </p:cNvPr>
            <p:cNvSpPr/>
            <p:nvPr/>
          </p:nvSpPr>
          <p:spPr>
            <a:xfrm>
              <a:off x="7192482" y="2942123"/>
              <a:ext cx="82122" cy="90207"/>
            </a:xfrm>
            <a:custGeom>
              <a:avLst/>
              <a:gdLst>
                <a:gd name="connsiteX0" fmla="*/ 41816 w 82122"/>
                <a:gd name="connsiteY0" fmla="*/ 132 h 90207"/>
                <a:gd name="connsiteX1" fmla="*/ 72761 w 82122"/>
                <a:gd name="connsiteY1" fmla="*/ 14803 h 90207"/>
                <a:gd name="connsiteX2" fmla="*/ 82679 w 82122"/>
                <a:gd name="connsiteY2" fmla="*/ 43749 h 90207"/>
                <a:gd name="connsiteX3" fmla="*/ 77125 w 82122"/>
                <a:gd name="connsiteY3" fmla="*/ 66747 h 90207"/>
                <a:gd name="connsiteX4" fmla="*/ 62049 w 82122"/>
                <a:gd name="connsiteY4" fmla="*/ 84392 h 90207"/>
                <a:gd name="connsiteX5" fmla="*/ 40824 w 82122"/>
                <a:gd name="connsiteY5" fmla="*/ 90339 h 90207"/>
                <a:gd name="connsiteX6" fmla="*/ 10276 w 82122"/>
                <a:gd name="connsiteY6" fmla="*/ 75074 h 90207"/>
                <a:gd name="connsiteX7" fmla="*/ 557 w 82122"/>
                <a:gd name="connsiteY7" fmla="*/ 46128 h 90207"/>
                <a:gd name="connsiteX8" fmla="*/ 6309 w 82122"/>
                <a:gd name="connsiteY8" fmla="*/ 22932 h 90207"/>
                <a:gd name="connsiteX9" fmla="*/ 21583 w 82122"/>
                <a:gd name="connsiteY9" fmla="*/ 5683 h 90207"/>
                <a:gd name="connsiteX10" fmla="*/ 41816 w 82122"/>
                <a:gd name="connsiteY10" fmla="*/ 132 h 90207"/>
                <a:gd name="connsiteX11" fmla="*/ 38841 w 82122"/>
                <a:gd name="connsiteY11" fmla="*/ 6278 h 90207"/>
                <a:gd name="connsiteX12" fmla="*/ 28922 w 82122"/>
                <a:gd name="connsiteY12" fmla="*/ 9252 h 90207"/>
                <a:gd name="connsiteX13" fmla="*/ 20790 w 82122"/>
                <a:gd name="connsiteY13" fmla="*/ 19363 h 90207"/>
                <a:gd name="connsiteX14" fmla="*/ 17814 w 82122"/>
                <a:gd name="connsiteY14" fmla="*/ 38198 h 90207"/>
                <a:gd name="connsiteX15" fmla="*/ 25154 w 82122"/>
                <a:gd name="connsiteY15" fmla="*/ 70315 h 90207"/>
                <a:gd name="connsiteX16" fmla="*/ 44792 w 82122"/>
                <a:gd name="connsiteY16" fmla="*/ 83797 h 90207"/>
                <a:gd name="connsiteX17" fmla="*/ 59470 w 82122"/>
                <a:gd name="connsiteY17" fmla="*/ 76461 h 90207"/>
                <a:gd name="connsiteX18" fmla="*/ 65421 w 82122"/>
                <a:gd name="connsiteY18" fmla="*/ 50886 h 90207"/>
                <a:gd name="connsiteX19" fmla="*/ 55701 w 82122"/>
                <a:gd name="connsiteY19" fmla="*/ 15200 h 90207"/>
                <a:gd name="connsiteX20" fmla="*/ 38841 w 82122"/>
                <a:gd name="connsiteY20" fmla="*/ 6278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816" y="132"/>
                  </a:moveTo>
                  <a:cubicBezTo>
                    <a:pt x="54610" y="132"/>
                    <a:pt x="64925" y="5039"/>
                    <a:pt x="72761" y="14803"/>
                  </a:cubicBezTo>
                  <a:cubicBezTo>
                    <a:pt x="79356" y="23279"/>
                    <a:pt x="82679" y="32944"/>
                    <a:pt x="82679" y="43749"/>
                  </a:cubicBezTo>
                  <a:cubicBezTo>
                    <a:pt x="82679" y="51283"/>
                    <a:pt x="80794" y="58965"/>
                    <a:pt x="77125" y="66747"/>
                  </a:cubicBezTo>
                  <a:cubicBezTo>
                    <a:pt x="73554" y="74578"/>
                    <a:pt x="68496" y="80427"/>
                    <a:pt x="62049" y="84392"/>
                  </a:cubicBezTo>
                  <a:cubicBezTo>
                    <a:pt x="55701" y="88357"/>
                    <a:pt x="48610" y="90339"/>
                    <a:pt x="40824" y="90339"/>
                  </a:cubicBezTo>
                  <a:cubicBezTo>
                    <a:pt x="27980" y="90339"/>
                    <a:pt x="17814" y="85284"/>
                    <a:pt x="10276" y="75074"/>
                  </a:cubicBezTo>
                  <a:cubicBezTo>
                    <a:pt x="3780" y="66499"/>
                    <a:pt x="557" y="56834"/>
                    <a:pt x="557" y="46128"/>
                  </a:cubicBezTo>
                  <a:cubicBezTo>
                    <a:pt x="557" y="38346"/>
                    <a:pt x="2441" y="30614"/>
                    <a:pt x="6309" y="22932"/>
                  </a:cubicBezTo>
                  <a:cubicBezTo>
                    <a:pt x="10276" y="15150"/>
                    <a:pt x="15335" y="9401"/>
                    <a:pt x="21583" y="5683"/>
                  </a:cubicBezTo>
                  <a:cubicBezTo>
                    <a:pt x="27931" y="2015"/>
                    <a:pt x="34675" y="132"/>
                    <a:pt x="41816" y="132"/>
                  </a:cubicBezTo>
                  <a:close/>
                  <a:moveTo>
                    <a:pt x="38841" y="6278"/>
                  </a:moveTo>
                  <a:cubicBezTo>
                    <a:pt x="35518" y="6278"/>
                    <a:pt x="32195" y="7269"/>
                    <a:pt x="28922" y="9252"/>
                  </a:cubicBezTo>
                  <a:cubicBezTo>
                    <a:pt x="25600" y="11135"/>
                    <a:pt x="22872" y="14506"/>
                    <a:pt x="20790" y="19363"/>
                  </a:cubicBezTo>
                  <a:cubicBezTo>
                    <a:pt x="18806" y="24270"/>
                    <a:pt x="17814" y="30565"/>
                    <a:pt x="17814" y="38198"/>
                  </a:cubicBezTo>
                  <a:cubicBezTo>
                    <a:pt x="17814" y="50638"/>
                    <a:pt x="20244" y="61344"/>
                    <a:pt x="25154" y="70315"/>
                  </a:cubicBezTo>
                  <a:cubicBezTo>
                    <a:pt x="30162" y="79336"/>
                    <a:pt x="36708" y="83797"/>
                    <a:pt x="44792" y="83797"/>
                  </a:cubicBezTo>
                  <a:cubicBezTo>
                    <a:pt x="50742" y="83797"/>
                    <a:pt x="55602" y="81368"/>
                    <a:pt x="59470" y="76461"/>
                  </a:cubicBezTo>
                  <a:cubicBezTo>
                    <a:pt x="63437" y="71455"/>
                    <a:pt x="65421" y="62930"/>
                    <a:pt x="65421" y="50886"/>
                  </a:cubicBezTo>
                  <a:cubicBezTo>
                    <a:pt x="65421" y="35719"/>
                    <a:pt x="62148" y="23824"/>
                    <a:pt x="55701" y="15200"/>
                  </a:cubicBezTo>
                  <a:cubicBezTo>
                    <a:pt x="51337" y="9252"/>
                    <a:pt x="45684" y="6278"/>
                    <a:pt x="38841" y="6278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73A7C498-7B58-E24E-475E-E1596B182A03}"/>
                </a:ext>
              </a:extLst>
            </p:cNvPr>
            <p:cNvSpPr/>
            <p:nvPr/>
          </p:nvSpPr>
          <p:spPr>
            <a:xfrm>
              <a:off x="7281471" y="2944701"/>
              <a:ext cx="94619" cy="87630"/>
            </a:xfrm>
            <a:custGeom>
              <a:avLst/>
              <a:gdLst>
                <a:gd name="connsiteX0" fmla="*/ 80901 w 94619"/>
                <a:gd name="connsiteY0" fmla="*/ 132 h 87630"/>
                <a:gd name="connsiteX1" fmla="*/ 80901 w 94619"/>
                <a:gd name="connsiteY1" fmla="*/ 51679 h 87630"/>
                <a:gd name="connsiteX2" fmla="*/ 81496 w 94619"/>
                <a:gd name="connsiteY2" fmla="*/ 69721 h 87630"/>
                <a:gd name="connsiteX3" fmla="*/ 83678 w 94619"/>
                <a:gd name="connsiteY3" fmla="*/ 74479 h 87630"/>
                <a:gd name="connsiteX4" fmla="*/ 87447 w 94619"/>
                <a:gd name="connsiteY4" fmla="*/ 75668 h 87630"/>
                <a:gd name="connsiteX5" fmla="*/ 93993 w 94619"/>
                <a:gd name="connsiteY5" fmla="*/ 74082 h 87630"/>
                <a:gd name="connsiteX6" fmla="*/ 95183 w 94619"/>
                <a:gd name="connsiteY6" fmla="*/ 77254 h 87630"/>
                <a:gd name="connsiteX7" fmla="*/ 69793 w 94619"/>
                <a:gd name="connsiteY7" fmla="*/ 87762 h 87630"/>
                <a:gd name="connsiteX8" fmla="*/ 65627 w 94619"/>
                <a:gd name="connsiteY8" fmla="*/ 87762 h 87630"/>
                <a:gd name="connsiteX9" fmla="*/ 65627 w 94619"/>
                <a:gd name="connsiteY9" fmla="*/ 69721 h 87630"/>
                <a:gd name="connsiteX10" fmla="*/ 48766 w 94619"/>
                <a:gd name="connsiteY10" fmla="*/ 84788 h 87630"/>
                <a:gd name="connsiteX11" fmla="*/ 36666 w 94619"/>
                <a:gd name="connsiteY11" fmla="*/ 87762 h 87630"/>
                <a:gd name="connsiteX12" fmla="*/ 24169 w 94619"/>
                <a:gd name="connsiteY12" fmla="*/ 83599 h 87630"/>
                <a:gd name="connsiteX13" fmla="*/ 17028 w 94619"/>
                <a:gd name="connsiteY13" fmla="*/ 73091 h 87630"/>
                <a:gd name="connsiteX14" fmla="*/ 15045 w 94619"/>
                <a:gd name="connsiteY14" fmla="*/ 54653 h 87630"/>
                <a:gd name="connsiteX15" fmla="*/ 15045 w 94619"/>
                <a:gd name="connsiteY15" fmla="*/ 16587 h 87630"/>
                <a:gd name="connsiteX16" fmla="*/ 13656 w 94619"/>
                <a:gd name="connsiteY16" fmla="*/ 8459 h 87630"/>
                <a:gd name="connsiteX17" fmla="*/ 9689 w 94619"/>
                <a:gd name="connsiteY17" fmla="*/ 4890 h 87630"/>
                <a:gd name="connsiteX18" fmla="*/ 564 w 94619"/>
                <a:gd name="connsiteY18" fmla="*/ 3502 h 87630"/>
                <a:gd name="connsiteX19" fmla="*/ 564 w 94619"/>
                <a:gd name="connsiteY19" fmla="*/ 132 h 87630"/>
                <a:gd name="connsiteX20" fmla="*/ 30319 w 94619"/>
                <a:gd name="connsiteY20" fmla="*/ 132 h 87630"/>
                <a:gd name="connsiteX21" fmla="*/ 30319 w 94619"/>
                <a:gd name="connsiteY21" fmla="*/ 57032 h 87630"/>
                <a:gd name="connsiteX22" fmla="*/ 34484 w 94619"/>
                <a:gd name="connsiteY22" fmla="*/ 72694 h 87630"/>
                <a:gd name="connsiteX23" fmla="*/ 44402 w 94619"/>
                <a:gd name="connsiteY23" fmla="*/ 76461 h 87630"/>
                <a:gd name="connsiteX24" fmla="*/ 53527 w 94619"/>
                <a:gd name="connsiteY24" fmla="*/ 73884 h 87630"/>
                <a:gd name="connsiteX25" fmla="*/ 65627 w 94619"/>
                <a:gd name="connsiteY25" fmla="*/ 64368 h 87630"/>
                <a:gd name="connsiteX26" fmla="*/ 65627 w 94619"/>
                <a:gd name="connsiteY26" fmla="*/ 16191 h 87630"/>
                <a:gd name="connsiteX27" fmla="*/ 62850 w 94619"/>
                <a:gd name="connsiteY27" fmla="*/ 6278 h 87630"/>
                <a:gd name="connsiteX28" fmla="*/ 51940 w 94619"/>
                <a:gd name="connsiteY28" fmla="*/ 3502 h 87630"/>
                <a:gd name="connsiteX29" fmla="*/ 51940 w 94619"/>
                <a:gd name="connsiteY29" fmla="*/ 132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619" h="87630">
                  <a:moveTo>
                    <a:pt x="80901" y="132"/>
                  </a:moveTo>
                  <a:lnTo>
                    <a:pt x="80901" y="51679"/>
                  </a:lnTo>
                  <a:cubicBezTo>
                    <a:pt x="80901" y="61493"/>
                    <a:pt x="81099" y="67490"/>
                    <a:pt x="81496" y="69721"/>
                  </a:cubicBezTo>
                  <a:cubicBezTo>
                    <a:pt x="81992" y="72001"/>
                    <a:pt x="82736" y="73587"/>
                    <a:pt x="83678" y="74479"/>
                  </a:cubicBezTo>
                  <a:cubicBezTo>
                    <a:pt x="84719" y="75272"/>
                    <a:pt x="85959" y="75668"/>
                    <a:pt x="87447" y="75668"/>
                  </a:cubicBezTo>
                  <a:cubicBezTo>
                    <a:pt x="89282" y="75668"/>
                    <a:pt x="91464" y="75173"/>
                    <a:pt x="93993" y="74082"/>
                  </a:cubicBezTo>
                  <a:lnTo>
                    <a:pt x="95183" y="77254"/>
                  </a:lnTo>
                  <a:lnTo>
                    <a:pt x="69793" y="87762"/>
                  </a:lnTo>
                  <a:lnTo>
                    <a:pt x="65627" y="87762"/>
                  </a:lnTo>
                  <a:lnTo>
                    <a:pt x="65627" y="69721"/>
                  </a:lnTo>
                  <a:cubicBezTo>
                    <a:pt x="58188" y="77651"/>
                    <a:pt x="52585" y="82706"/>
                    <a:pt x="48766" y="84788"/>
                  </a:cubicBezTo>
                  <a:cubicBezTo>
                    <a:pt x="44898" y="86771"/>
                    <a:pt x="40881" y="87762"/>
                    <a:pt x="36666" y="87762"/>
                  </a:cubicBezTo>
                  <a:cubicBezTo>
                    <a:pt x="31905" y="87762"/>
                    <a:pt x="27740" y="86374"/>
                    <a:pt x="24169" y="83599"/>
                  </a:cubicBezTo>
                  <a:cubicBezTo>
                    <a:pt x="20698" y="80823"/>
                    <a:pt x="18317" y="77353"/>
                    <a:pt x="17028" y="73091"/>
                  </a:cubicBezTo>
                  <a:cubicBezTo>
                    <a:pt x="15689" y="68729"/>
                    <a:pt x="15045" y="62583"/>
                    <a:pt x="15045" y="54653"/>
                  </a:cubicBezTo>
                  <a:lnTo>
                    <a:pt x="15045" y="16587"/>
                  </a:lnTo>
                  <a:cubicBezTo>
                    <a:pt x="15045" y="12622"/>
                    <a:pt x="14549" y="9946"/>
                    <a:pt x="13656" y="8459"/>
                  </a:cubicBezTo>
                  <a:cubicBezTo>
                    <a:pt x="12714" y="6873"/>
                    <a:pt x="11375" y="5683"/>
                    <a:pt x="9689" y="4890"/>
                  </a:cubicBezTo>
                  <a:cubicBezTo>
                    <a:pt x="8102" y="3998"/>
                    <a:pt x="5027" y="3502"/>
                    <a:pt x="564" y="3502"/>
                  </a:cubicBezTo>
                  <a:lnTo>
                    <a:pt x="564" y="132"/>
                  </a:lnTo>
                  <a:lnTo>
                    <a:pt x="30319" y="132"/>
                  </a:lnTo>
                  <a:lnTo>
                    <a:pt x="30319" y="57032"/>
                  </a:lnTo>
                  <a:cubicBezTo>
                    <a:pt x="30319" y="64962"/>
                    <a:pt x="31707" y="70216"/>
                    <a:pt x="34484" y="72694"/>
                  </a:cubicBezTo>
                  <a:cubicBezTo>
                    <a:pt x="37261" y="75222"/>
                    <a:pt x="40534" y="76461"/>
                    <a:pt x="44402" y="76461"/>
                  </a:cubicBezTo>
                  <a:cubicBezTo>
                    <a:pt x="47179" y="76461"/>
                    <a:pt x="50204" y="75619"/>
                    <a:pt x="53527" y="73884"/>
                  </a:cubicBezTo>
                  <a:cubicBezTo>
                    <a:pt x="56949" y="72199"/>
                    <a:pt x="60966" y="69027"/>
                    <a:pt x="65627" y="64368"/>
                  </a:cubicBezTo>
                  <a:lnTo>
                    <a:pt x="65627" y="16191"/>
                  </a:lnTo>
                  <a:cubicBezTo>
                    <a:pt x="65627" y="11333"/>
                    <a:pt x="64685" y="8013"/>
                    <a:pt x="62850" y="6278"/>
                  </a:cubicBezTo>
                  <a:cubicBezTo>
                    <a:pt x="61114" y="4593"/>
                    <a:pt x="57494" y="3651"/>
                    <a:pt x="51940" y="3502"/>
                  </a:cubicBezTo>
                  <a:lnTo>
                    <a:pt x="51940" y="132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F2551B54-325F-C9C4-7491-E26158D7A98D}"/>
                </a:ext>
              </a:extLst>
            </p:cNvPr>
            <p:cNvSpPr/>
            <p:nvPr/>
          </p:nvSpPr>
          <p:spPr>
            <a:xfrm>
              <a:off x="7377600" y="2942123"/>
              <a:ext cx="93032" cy="87630"/>
            </a:xfrm>
            <a:custGeom>
              <a:avLst/>
              <a:gdLst>
                <a:gd name="connsiteX0" fmla="*/ 30128 w 93032"/>
                <a:gd name="connsiteY0" fmla="*/ 18173 h 87630"/>
                <a:gd name="connsiteX1" fmla="*/ 58692 w 93032"/>
                <a:gd name="connsiteY1" fmla="*/ 132 h 87630"/>
                <a:gd name="connsiteX2" fmla="*/ 70594 w 93032"/>
                <a:gd name="connsiteY2" fmla="*/ 3701 h 87630"/>
                <a:gd name="connsiteX3" fmla="*/ 78528 w 93032"/>
                <a:gd name="connsiteY3" fmla="*/ 15200 h 87630"/>
                <a:gd name="connsiteX4" fmla="*/ 80710 w 93032"/>
                <a:gd name="connsiteY4" fmla="*/ 32250 h 87630"/>
                <a:gd name="connsiteX5" fmla="*/ 80710 w 93032"/>
                <a:gd name="connsiteY5" fmla="*/ 68531 h 87630"/>
                <a:gd name="connsiteX6" fmla="*/ 81900 w 93032"/>
                <a:gd name="connsiteY6" fmla="*/ 79435 h 87630"/>
                <a:gd name="connsiteX7" fmla="*/ 85074 w 93032"/>
                <a:gd name="connsiteY7" fmla="*/ 83202 h 87630"/>
                <a:gd name="connsiteX8" fmla="*/ 93604 w 93032"/>
                <a:gd name="connsiteY8" fmla="*/ 84392 h 87630"/>
                <a:gd name="connsiteX9" fmla="*/ 93604 w 93032"/>
                <a:gd name="connsiteY9" fmla="*/ 87762 h 87630"/>
                <a:gd name="connsiteX10" fmla="*/ 51551 w 93032"/>
                <a:gd name="connsiteY10" fmla="*/ 87762 h 87630"/>
                <a:gd name="connsiteX11" fmla="*/ 51551 w 93032"/>
                <a:gd name="connsiteY11" fmla="*/ 84392 h 87630"/>
                <a:gd name="connsiteX12" fmla="*/ 53336 w 93032"/>
                <a:gd name="connsiteY12" fmla="*/ 84392 h 87630"/>
                <a:gd name="connsiteX13" fmla="*/ 61667 w 93032"/>
                <a:gd name="connsiteY13" fmla="*/ 82607 h 87630"/>
                <a:gd name="connsiteX14" fmla="*/ 65040 w 93032"/>
                <a:gd name="connsiteY14" fmla="*/ 77254 h 87630"/>
                <a:gd name="connsiteX15" fmla="*/ 65238 w 93032"/>
                <a:gd name="connsiteY15" fmla="*/ 68531 h 87630"/>
                <a:gd name="connsiteX16" fmla="*/ 65238 w 93032"/>
                <a:gd name="connsiteY16" fmla="*/ 33638 h 87630"/>
                <a:gd name="connsiteX17" fmla="*/ 62262 w 93032"/>
                <a:gd name="connsiteY17" fmla="*/ 16984 h 87630"/>
                <a:gd name="connsiteX18" fmla="*/ 52146 w 93032"/>
                <a:gd name="connsiteY18" fmla="*/ 11631 h 87630"/>
                <a:gd name="connsiteX19" fmla="*/ 30128 w 93032"/>
                <a:gd name="connsiteY19" fmla="*/ 23725 h 87630"/>
                <a:gd name="connsiteX20" fmla="*/ 30128 w 93032"/>
                <a:gd name="connsiteY20" fmla="*/ 68531 h 87630"/>
                <a:gd name="connsiteX21" fmla="*/ 31119 w 93032"/>
                <a:gd name="connsiteY21" fmla="*/ 79237 h 87630"/>
                <a:gd name="connsiteX22" fmla="*/ 34690 w 93032"/>
                <a:gd name="connsiteY22" fmla="*/ 83202 h 87630"/>
                <a:gd name="connsiteX23" fmla="*/ 44013 w 93032"/>
                <a:gd name="connsiteY23" fmla="*/ 84392 h 87630"/>
                <a:gd name="connsiteX24" fmla="*/ 44013 w 93032"/>
                <a:gd name="connsiteY24" fmla="*/ 87762 h 87630"/>
                <a:gd name="connsiteX25" fmla="*/ 1960 w 93032"/>
                <a:gd name="connsiteY25" fmla="*/ 87762 h 87630"/>
                <a:gd name="connsiteX26" fmla="*/ 1960 w 93032"/>
                <a:gd name="connsiteY26" fmla="*/ 84392 h 87630"/>
                <a:gd name="connsiteX27" fmla="*/ 3745 w 93032"/>
                <a:gd name="connsiteY27" fmla="*/ 84392 h 87630"/>
                <a:gd name="connsiteX28" fmla="*/ 12473 w 93032"/>
                <a:gd name="connsiteY28" fmla="*/ 81220 h 87630"/>
                <a:gd name="connsiteX29" fmla="*/ 14854 w 93032"/>
                <a:gd name="connsiteY29" fmla="*/ 68531 h 87630"/>
                <a:gd name="connsiteX30" fmla="*/ 14854 w 93032"/>
                <a:gd name="connsiteY30" fmla="*/ 37008 h 87630"/>
                <a:gd name="connsiteX31" fmla="*/ 14060 w 93032"/>
                <a:gd name="connsiteY31" fmla="*/ 18372 h 87630"/>
                <a:gd name="connsiteX32" fmla="*/ 11878 w 93032"/>
                <a:gd name="connsiteY32" fmla="*/ 13812 h 87630"/>
                <a:gd name="connsiteX33" fmla="*/ 8109 w 93032"/>
                <a:gd name="connsiteY33" fmla="*/ 12622 h 87630"/>
                <a:gd name="connsiteX34" fmla="*/ 1960 w 93032"/>
                <a:gd name="connsiteY34" fmla="*/ 14010 h 87630"/>
                <a:gd name="connsiteX35" fmla="*/ 572 w 93032"/>
                <a:gd name="connsiteY35" fmla="*/ 10640 h 87630"/>
                <a:gd name="connsiteX36" fmla="*/ 26160 w 93032"/>
                <a:gd name="connsiteY36" fmla="*/ 132 h 87630"/>
                <a:gd name="connsiteX37" fmla="*/ 30128 w 93032"/>
                <a:gd name="connsiteY37" fmla="*/ 132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032" h="87630">
                  <a:moveTo>
                    <a:pt x="30128" y="18173"/>
                  </a:moveTo>
                  <a:cubicBezTo>
                    <a:pt x="40046" y="6179"/>
                    <a:pt x="49567" y="132"/>
                    <a:pt x="58692" y="132"/>
                  </a:cubicBezTo>
                  <a:cubicBezTo>
                    <a:pt x="63304" y="132"/>
                    <a:pt x="67271" y="1321"/>
                    <a:pt x="70594" y="3701"/>
                  </a:cubicBezTo>
                  <a:cubicBezTo>
                    <a:pt x="73867" y="6080"/>
                    <a:pt x="76544" y="9946"/>
                    <a:pt x="78528" y="15200"/>
                  </a:cubicBezTo>
                  <a:cubicBezTo>
                    <a:pt x="79966" y="18917"/>
                    <a:pt x="80710" y="24617"/>
                    <a:pt x="80710" y="32250"/>
                  </a:cubicBezTo>
                  <a:lnTo>
                    <a:pt x="80710" y="68531"/>
                  </a:lnTo>
                  <a:cubicBezTo>
                    <a:pt x="80710" y="73983"/>
                    <a:pt x="81107" y="77601"/>
                    <a:pt x="81900" y="79435"/>
                  </a:cubicBezTo>
                  <a:cubicBezTo>
                    <a:pt x="82545" y="81021"/>
                    <a:pt x="83586" y="82310"/>
                    <a:pt x="85074" y="83202"/>
                  </a:cubicBezTo>
                  <a:cubicBezTo>
                    <a:pt x="86661" y="83995"/>
                    <a:pt x="89488" y="84392"/>
                    <a:pt x="93604" y="84392"/>
                  </a:cubicBezTo>
                  <a:lnTo>
                    <a:pt x="93604" y="87762"/>
                  </a:lnTo>
                  <a:lnTo>
                    <a:pt x="51551" y="87762"/>
                  </a:lnTo>
                  <a:lnTo>
                    <a:pt x="51551" y="84392"/>
                  </a:lnTo>
                  <a:lnTo>
                    <a:pt x="53336" y="84392"/>
                  </a:lnTo>
                  <a:cubicBezTo>
                    <a:pt x="57303" y="84392"/>
                    <a:pt x="60080" y="83797"/>
                    <a:pt x="61667" y="82607"/>
                  </a:cubicBezTo>
                  <a:cubicBezTo>
                    <a:pt x="63254" y="81418"/>
                    <a:pt x="64345" y="79634"/>
                    <a:pt x="65040" y="77254"/>
                  </a:cubicBezTo>
                  <a:cubicBezTo>
                    <a:pt x="65139" y="76362"/>
                    <a:pt x="65238" y="73438"/>
                    <a:pt x="65238" y="68531"/>
                  </a:cubicBezTo>
                  <a:lnTo>
                    <a:pt x="65238" y="33638"/>
                  </a:lnTo>
                  <a:cubicBezTo>
                    <a:pt x="65238" y="26005"/>
                    <a:pt x="64246" y="20453"/>
                    <a:pt x="62262" y="16984"/>
                  </a:cubicBezTo>
                  <a:cubicBezTo>
                    <a:pt x="60279" y="13415"/>
                    <a:pt x="56907" y="11631"/>
                    <a:pt x="52146" y="11631"/>
                  </a:cubicBezTo>
                  <a:cubicBezTo>
                    <a:pt x="44707" y="11631"/>
                    <a:pt x="37368" y="15695"/>
                    <a:pt x="30128" y="23725"/>
                  </a:cubicBezTo>
                  <a:lnTo>
                    <a:pt x="30128" y="68531"/>
                  </a:lnTo>
                  <a:cubicBezTo>
                    <a:pt x="30128" y="74380"/>
                    <a:pt x="30425" y="77948"/>
                    <a:pt x="31119" y="79237"/>
                  </a:cubicBezTo>
                  <a:cubicBezTo>
                    <a:pt x="32012" y="80972"/>
                    <a:pt x="33202" y="82310"/>
                    <a:pt x="34690" y="83202"/>
                  </a:cubicBezTo>
                  <a:cubicBezTo>
                    <a:pt x="36277" y="83995"/>
                    <a:pt x="39351" y="84392"/>
                    <a:pt x="44013" y="84392"/>
                  </a:cubicBezTo>
                  <a:lnTo>
                    <a:pt x="44013" y="87762"/>
                  </a:lnTo>
                  <a:lnTo>
                    <a:pt x="1960" y="87762"/>
                  </a:lnTo>
                  <a:lnTo>
                    <a:pt x="1960" y="84392"/>
                  </a:lnTo>
                  <a:lnTo>
                    <a:pt x="3745" y="84392"/>
                  </a:lnTo>
                  <a:cubicBezTo>
                    <a:pt x="8109" y="84392"/>
                    <a:pt x="10986" y="83351"/>
                    <a:pt x="12473" y="81220"/>
                  </a:cubicBezTo>
                  <a:cubicBezTo>
                    <a:pt x="14060" y="78989"/>
                    <a:pt x="14854" y="74776"/>
                    <a:pt x="14854" y="68531"/>
                  </a:cubicBezTo>
                  <a:lnTo>
                    <a:pt x="14854" y="37008"/>
                  </a:lnTo>
                  <a:cubicBezTo>
                    <a:pt x="14854" y="26847"/>
                    <a:pt x="14556" y="20652"/>
                    <a:pt x="14060" y="18372"/>
                  </a:cubicBezTo>
                  <a:cubicBezTo>
                    <a:pt x="13663" y="16141"/>
                    <a:pt x="12920" y="14605"/>
                    <a:pt x="11878" y="13812"/>
                  </a:cubicBezTo>
                  <a:cubicBezTo>
                    <a:pt x="10936" y="13019"/>
                    <a:pt x="9696" y="12622"/>
                    <a:pt x="8109" y="12622"/>
                  </a:cubicBezTo>
                  <a:cubicBezTo>
                    <a:pt x="6374" y="12622"/>
                    <a:pt x="4340" y="13118"/>
                    <a:pt x="1960" y="14010"/>
                  </a:cubicBezTo>
                  <a:lnTo>
                    <a:pt x="572" y="10640"/>
                  </a:lnTo>
                  <a:lnTo>
                    <a:pt x="26160" y="132"/>
                  </a:lnTo>
                  <a:lnTo>
                    <a:pt x="30128" y="132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9D9FB7FE-686C-F944-1EA2-36F93583734A}"/>
                </a:ext>
              </a:extLst>
            </p:cNvPr>
            <p:cNvSpPr/>
            <p:nvPr/>
          </p:nvSpPr>
          <p:spPr>
            <a:xfrm>
              <a:off x="7473346" y="2916746"/>
              <a:ext cx="51375" cy="114395"/>
            </a:xfrm>
            <a:custGeom>
              <a:avLst/>
              <a:gdLst>
                <a:gd name="connsiteX0" fmla="*/ 29540 w 51375"/>
                <a:gd name="connsiteY0" fmla="*/ 132 h 114395"/>
                <a:gd name="connsiteX1" fmla="*/ 29540 w 51375"/>
                <a:gd name="connsiteY1" fmla="*/ 28086 h 114395"/>
                <a:gd name="connsiteX2" fmla="*/ 49376 w 51375"/>
                <a:gd name="connsiteY2" fmla="*/ 28086 h 114395"/>
                <a:gd name="connsiteX3" fmla="*/ 49376 w 51375"/>
                <a:gd name="connsiteY3" fmla="*/ 34629 h 114395"/>
                <a:gd name="connsiteX4" fmla="*/ 29540 w 51375"/>
                <a:gd name="connsiteY4" fmla="*/ 34629 h 114395"/>
                <a:gd name="connsiteX5" fmla="*/ 29540 w 51375"/>
                <a:gd name="connsiteY5" fmla="*/ 89745 h 114395"/>
                <a:gd name="connsiteX6" fmla="*/ 31722 w 51375"/>
                <a:gd name="connsiteY6" fmla="*/ 101045 h 114395"/>
                <a:gd name="connsiteX7" fmla="*/ 37871 w 51375"/>
                <a:gd name="connsiteY7" fmla="*/ 103821 h 114395"/>
                <a:gd name="connsiteX8" fmla="*/ 43822 w 51375"/>
                <a:gd name="connsiteY8" fmla="*/ 102037 h 114395"/>
                <a:gd name="connsiteX9" fmla="*/ 48384 w 51375"/>
                <a:gd name="connsiteY9" fmla="*/ 96287 h 114395"/>
                <a:gd name="connsiteX10" fmla="*/ 51955 w 51375"/>
                <a:gd name="connsiteY10" fmla="*/ 96287 h 114395"/>
                <a:gd name="connsiteX11" fmla="*/ 42632 w 51375"/>
                <a:gd name="connsiteY11" fmla="*/ 109967 h 114395"/>
                <a:gd name="connsiteX12" fmla="*/ 30532 w 51375"/>
                <a:gd name="connsiteY12" fmla="*/ 114527 h 114395"/>
                <a:gd name="connsiteX13" fmla="*/ 22002 w 51375"/>
                <a:gd name="connsiteY13" fmla="*/ 112148 h 114395"/>
                <a:gd name="connsiteX14" fmla="*/ 16051 w 51375"/>
                <a:gd name="connsiteY14" fmla="*/ 105407 h 114395"/>
                <a:gd name="connsiteX15" fmla="*/ 14068 w 51375"/>
                <a:gd name="connsiteY15" fmla="*/ 91727 h 114395"/>
                <a:gd name="connsiteX16" fmla="*/ 14068 w 51375"/>
                <a:gd name="connsiteY16" fmla="*/ 34629 h 114395"/>
                <a:gd name="connsiteX17" fmla="*/ 579 w 51375"/>
                <a:gd name="connsiteY17" fmla="*/ 34629 h 114395"/>
                <a:gd name="connsiteX18" fmla="*/ 579 w 51375"/>
                <a:gd name="connsiteY18" fmla="*/ 31457 h 114395"/>
                <a:gd name="connsiteX19" fmla="*/ 11092 w 51375"/>
                <a:gd name="connsiteY19" fmla="*/ 24716 h 114395"/>
                <a:gd name="connsiteX20" fmla="*/ 20614 w 51375"/>
                <a:gd name="connsiteY20" fmla="*/ 13019 h 114395"/>
                <a:gd name="connsiteX21" fmla="*/ 26565 w 51375"/>
                <a:gd name="connsiteY21" fmla="*/ 132 h 1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375" h="114395">
                  <a:moveTo>
                    <a:pt x="29540" y="132"/>
                  </a:moveTo>
                  <a:lnTo>
                    <a:pt x="29540" y="28086"/>
                  </a:lnTo>
                  <a:lnTo>
                    <a:pt x="49376" y="28086"/>
                  </a:lnTo>
                  <a:lnTo>
                    <a:pt x="49376" y="34629"/>
                  </a:lnTo>
                  <a:lnTo>
                    <a:pt x="29540" y="34629"/>
                  </a:lnTo>
                  <a:lnTo>
                    <a:pt x="29540" y="89745"/>
                  </a:lnTo>
                  <a:cubicBezTo>
                    <a:pt x="29540" y="95296"/>
                    <a:pt x="30234" y="99063"/>
                    <a:pt x="31722" y="101045"/>
                  </a:cubicBezTo>
                  <a:cubicBezTo>
                    <a:pt x="33309" y="102929"/>
                    <a:pt x="35342" y="103821"/>
                    <a:pt x="37871" y="103821"/>
                  </a:cubicBezTo>
                  <a:cubicBezTo>
                    <a:pt x="39954" y="103821"/>
                    <a:pt x="41938" y="103226"/>
                    <a:pt x="43822" y="102037"/>
                  </a:cubicBezTo>
                  <a:cubicBezTo>
                    <a:pt x="45806" y="100748"/>
                    <a:pt x="47293" y="98815"/>
                    <a:pt x="48384" y="96287"/>
                  </a:cubicBezTo>
                  <a:lnTo>
                    <a:pt x="51955" y="96287"/>
                  </a:lnTo>
                  <a:cubicBezTo>
                    <a:pt x="49674" y="102384"/>
                    <a:pt x="46599" y="106944"/>
                    <a:pt x="42632" y="109967"/>
                  </a:cubicBezTo>
                  <a:cubicBezTo>
                    <a:pt x="38764" y="113040"/>
                    <a:pt x="34747" y="114527"/>
                    <a:pt x="30532" y="114527"/>
                  </a:cubicBezTo>
                  <a:cubicBezTo>
                    <a:pt x="27606" y="114527"/>
                    <a:pt x="24779" y="113734"/>
                    <a:pt x="22002" y="112148"/>
                  </a:cubicBezTo>
                  <a:cubicBezTo>
                    <a:pt x="19324" y="110562"/>
                    <a:pt x="17341" y="108331"/>
                    <a:pt x="16051" y="105407"/>
                  </a:cubicBezTo>
                  <a:cubicBezTo>
                    <a:pt x="14712" y="102532"/>
                    <a:pt x="14068" y="97972"/>
                    <a:pt x="14068" y="91727"/>
                  </a:cubicBezTo>
                  <a:lnTo>
                    <a:pt x="14068" y="34629"/>
                  </a:lnTo>
                  <a:lnTo>
                    <a:pt x="579" y="34629"/>
                  </a:lnTo>
                  <a:lnTo>
                    <a:pt x="579" y="31457"/>
                  </a:lnTo>
                  <a:cubicBezTo>
                    <a:pt x="4001" y="30168"/>
                    <a:pt x="7522" y="27888"/>
                    <a:pt x="11092" y="24716"/>
                  </a:cubicBezTo>
                  <a:cubicBezTo>
                    <a:pt x="14663" y="21445"/>
                    <a:pt x="17837" y="17529"/>
                    <a:pt x="20614" y="13019"/>
                  </a:cubicBezTo>
                  <a:cubicBezTo>
                    <a:pt x="22052" y="10640"/>
                    <a:pt x="24035" y="6377"/>
                    <a:pt x="26565" y="132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2FFAF24D-2454-FAB7-48B3-2322EBDE59BB}"/>
                </a:ext>
              </a:extLst>
            </p:cNvPr>
            <p:cNvSpPr/>
            <p:nvPr/>
          </p:nvSpPr>
          <p:spPr>
            <a:xfrm>
              <a:off x="7525614" y="2942123"/>
              <a:ext cx="63277" cy="87630"/>
            </a:xfrm>
            <a:custGeom>
              <a:avLst/>
              <a:gdLst>
                <a:gd name="connsiteX0" fmla="*/ 30139 w 63277"/>
                <a:gd name="connsiteY0" fmla="*/ 132 h 87630"/>
                <a:gd name="connsiteX1" fmla="*/ 30139 w 63277"/>
                <a:gd name="connsiteY1" fmla="*/ 19363 h 87630"/>
                <a:gd name="connsiteX2" fmla="*/ 52158 w 63277"/>
                <a:gd name="connsiteY2" fmla="*/ 132 h 87630"/>
                <a:gd name="connsiteX3" fmla="*/ 60489 w 63277"/>
                <a:gd name="connsiteY3" fmla="*/ 3304 h 87630"/>
                <a:gd name="connsiteX4" fmla="*/ 63861 w 63277"/>
                <a:gd name="connsiteY4" fmla="*/ 10441 h 87630"/>
                <a:gd name="connsiteX5" fmla="*/ 61481 w 63277"/>
                <a:gd name="connsiteY5" fmla="*/ 16786 h 87630"/>
                <a:gd name="connsiteX6" fmla="*/ 55728 w 63277"/>
                <a:gd name="connsiteY6" fmla="*/ 19165 h 87630"/>
                <a:gd name="connsiteX7" fmla="*/ 48389 w 63277"/>
                <a:gd name="connsiteY7" fmla="*/ 15993 h 87630"/>
                <a:gd name="connsiteX8" fmla="*/ 42438 w 63277"/>
                <a:gd name="connsiteY8" fmla="*/ 12820 h 87630"/>
                <a:gd name="connsiteX9" fmla="*/ 38867 w 63277"/>
                <a:gd name="connsiteY9" fmla="*/ 14605 h 87630"/>
                <a:gd name="connsiteX10" fmla="*/ 30139 w 63277"/>
                <a:gd name="connsiteY10" fmla="*/ 27095 h 87630"/>
                <a:gd name="connsiteX11" fmla="*/ 30139 w 63277"/>
                <a:gd name="connsiteY11" fmla="*/ 67936 h 87630"/>
                <a:gd name="connsiteX12" fmla="*/ 31925 w 63277"/>
                <a:gd name="connsiteY12" fmla="*/ 78642 h 87630"/>
                <a:gd name="connsiteX13" fmla="*/ 36090 w 63277"/>
                <a:gd name="connsiteY13" fmla="*/ 82806 h 87630"/>
                <a:gd name="connsiteX14" fmla="*/ 45016 w 63277"/>
                <a:gd name="connsiteY14" fmla="*/ 84392 h 87630"/>
                <a:gd name="connsiteX15" fmla="*/ 45016 w 63277"/>
                <a:gd name="connsiteY15" fmla="*/ 87762 h 87630"/>
                <a:gd name="connsiteX16" fmla="*/ 1575 w 63277"/>
                <a:gd name="connsiteY16" fmla="*/ 87762 h 87630"/>
                <a:gd name="connsiteX17" fmla="*/ 1575 w 63277"/>
                <a:gd name="connsiteY17" fmla="*/ 84392 h 87630"/>
                <a:gd name="connsiteX18" fmla="*/ 11096 w 63277"/>
                <a:gd name="connsiteY18" fmla="*/ 82409 h 87630"/>
                <a:gd name="connsiteX19" fmla="*/ 14469 w 63277"/>
                <a:gd name="connsiteY19" fmla="*/ 77651 h 87630"/>
                <a:gd name="connsiteX20" fmla="*/ 14865 w 63277"/>
                <a:gd name="connsiteY20" fmla="*/ 68729 h 87630"/>
                <a:gd name="connsiteX21" fmla="*/ 14865 w 63277"/>
                <a:gd name="connsiteY21" fmla="*/ 35620 h 87630"/>
                <a:gd name="connsiteX22" fmla="*/ 14270 w 63277"/>
                <a:gd name="connsiteY22" fmla="*/ 17975 h 87630"/>
                <a:gd name="connsiteX23" fmla="*/ 12088 w 63277"/>
                <a:gd name="connsiteY23" fmla="*/ 14010 h 87630"/>
                <a:gd name="connsiteX24" fmla="*/ 8121 w 63277"/>
                <a:gd name="connsiteY24" fmla="*/ 12622 h 87630"/>
                <a:gd name="connsiteX25" fmla="*/ 1575 w 63277"/>
                <a:gd name="connsiteY25" fmla="*/ 14010 h 87630"/>
                <a:gd name="connsiteX26" fmla="*/ 583 w 63277"/>
                <a:gd name="connsiteY26" fmla="*/ 10640 h 87630"/>
                <a:gd name="connsiteX27" fmla="*/ 26370 w 63277"/>
                <a:gd name="connsiteY27" fmla="*/ 132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3277" h="87630">
                  <a:moveTo>
                    <a:pt x="30139" y="132"/>
                  </a:moveTo>
                  <a:lnTo>
                    <a:pt x="30139" y="19363"/>
                  </a:lnTo>
                  <a:cubicBezTo>
                    <a:pt x="37280" y="6575"/>
                    <a:pt x="44620" y="132"/>
                    <a:pt x="52158" y="132"/>
                  </a:cubicBezTo>
                  <a:cubicBezTo>
                    <a:pt x="55579" y="132"/>
                    <a:pt x="58356" y="1222"/>
                    <a:pt x="60489" y="3304"/>
                  </a:cubicBezTo>
                  <a:cubicBezTo>
                    <a:pt x="62720" y="5435"/>
                    <a:pt x="63861" y="7814"/>
                    <a:pt x="63861" y="10441"/>
                  </a:cubicBezTo>
                  <a:cubicBezTo>
                    <a:pt x="63861" y="12969"/>
                    <a:pt x="63067" y="15100"/>
                    <a:pt x="61481" y="16786"/>
                  </a:cubicBezTo>
                  <a:cubicBezTo>
                    <a:pt x="59894" y="18372"/>
                    <a:pt x="57960" y="19165"/>
                    <a:pt x="55728" y="19165"/>
                  </a:cubicBezTo>
                  <a:cubicBezTo>
                    <a:pt x="53596" y="19165"/>
                    <a:pt x="51166" y="18124"/>
                    <a:pt x="48389" y="15993"/>
                  </a:cubicBezTo>
                  <a:cubicBezTo>
                    <a:pt x="45711" y="13911"/>
                    <a:pt x="43727" y="12820"/>
                    <a:pt x="42438" y="12820"/>
                  </a:cubicBezTo>
                  <a:cubicBezTo>
                    <a:pt x="41347" y="12820"/>
                    <a:pt x="40157" y="13415"/>
                    <a:pt x="38867" y="14605"/>
                  </a:cubicBezTo>
                  <a:cubicBezTo>
                    <a:pt x="36090" y="17133"/>
                    <a:pt x="33164" y="21296"/>
                    <a:pt x="30139" y="27095"/>
                  </a:cubicBezTo>
                  <a:lnTo>
                    <a:pt x="30139" y="67936"/>
                  </a:lnTo>
                  <a:cubicBezTo>
                    <a:pt x="30139" y="72595"/>
                    <a:pt x="30734" y="76164"/>
                    <a:pt x="31925" y="78642"/>
                  </a:cubicBezTo>
                  <a:cubicBezTo>
                    <a:pt x="32718" y="80228"/>
                    <a:pt x="34107" y="81616"/>
                    <a:pt x="36090" y="82806"/>
                  </a:cubicBezTo>
                  <a:cubicBezTo>
                    <a:pt x="38173" y="83896"/>
                    <a:pt x="41148" y="84392"/>
                    <a:pt x="45016" y="84392"/>
                  </a:cubicBezTo>
                  <a:lnTo>
                    <a:pt x="45016" y="87762"/>
                  </a:lnTo>
                  <a:lnTo>
                    <a:pt x="1575" y="87762"/>
                  </a:lnTo>
                  <a:lnTo>
                    <a:pt x="1575" y="84392"/>
                  </a:lnTo>
                  <a:cubicBezTo>
                    <a:pt x="5939" y="84392"/>
                    <a:pt x="9113" y="83747"/>
                    <a:pt x="11096" y="82409"/>
                  </a:cubicBezTo>
                  <a:cubicBezTo>
                    <a:pt x="12683" y="81368"/>
                    <a:pt x="13774" y="79782"/>
                    <a:pt x="14469" y="77651"/>
                  </a:cubicBezTo>
                  <a:cubicBezTo>
                    <a:pt x="14717" y="76610"/>
                    <a:pt x="14865" y="73636"/>
                    <a:pt x="14865" y="68729"/>
                  </a:cubicBezTo>
                  <a:lnTo>
                    <a:pt x="14865" y="35620"/>
                  </a:lnTo>
                  <a:cubicBezTo>
                    <a:pt x="14865" y="25707"/>
                    <a:pt x="14667" y="19859"/>
                    <a:pt x="14270" y="17975"/>
                  </a:cubicBezTo>
                  <a:cubicBezTo>
                    <a:pt x="13873" y="16141"/>
                    <a:pt x="13130" y="14803"/>
                    <a:pt x="12088" y="14010"/>
                  </a:cubicBezTo>
                  <a:cubicBezTo>
                    <a:pt x="10997" y="13118"/>
                    <a:pt x="9708" y="12622"/>
                    <a:pt x="8121" y="12622"/>
                  </a:cubicBezTo>
                  <a:cubicBezTo>
                    <a:pt x="6137" y="12622"/>
                    <a:pt x="3955" y="13118"/>
                    <a:pt x="1575" y="14010"/>
                  </a:cubicBezTo>
                  <a:lnTo>
                    <a:pt x="583" y="10640"/>
                  </a:lnTo>
                  <a:lnTo>
                    <a:pt x="26370" y="132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7B145DAE-BDB6-EF23-85D7-7E54EBF4666D}"/>
                </a:ext>
              </a:extLst>
            </p:cNvPr>
            <p:cNvSpPr/>
            <p:nvPr/>
          </p:nvSpPr>
          <p:spPr>
            <a:xfrm>
              <a:off x="7588976" y="2944701"/>
              <a:ext cx="92833" cy="126092"/>
            </a:xfrm>
            <a:custGeom>
              <a:avLst/>
              <a:gdLst>
                <a:gd name="connsiteX0" fmla="*/ 588 w 92833"/>
                <a:gd name="connsiteY0" fmla="*/ 132 h 126092"/>
                <a:gd name="connsiteX1" fmla="*/ 40261 w 92833"/>
                <a:gd name="connsiteY1" fmla="*/ 132 h 126092"/>
                <a:gd name="connsiteX2" fmla="*/ 40261 w 92833"/>
                <a:gd name="connsiteY2" fmla="*/ 3502 h 126092"/>
                <a:gd name="connsiteX3" fmla="*/ 38277 w 92833"/>
                <a:gd name="connsiteY3" fmla="*/ 3502 h 126092"/>
                <a:gd name="connsiteX4" fmla="*/ 31930 w 92833"/>
                <a:gd name="connsiteY4" fmla="*/ 5485 h 126092"/>
                <a:gd name="connsiteX5" fmla="*/ 29946 w 92833"/>
                <a:gd name="connsiteY5" fmla="*/ 9847 h 126092"/>
                <a:gd name="connsiteX6" fmla="*/ 32921 w 92833"/>
                <a:gd name="connsiteY6" fmla="*/ 19958 h 126092"/>
                <a:gd name="connsiteX7" fmla="*/ 53551 w 92833"/>
                <a:gd name="connsiteY7" fmla="*/ 62782 h 126092"/>
                <a:gd name="connsiteX8" fmla="*/ 72594 w 92833"/>
                <a:gd name="connsiteY8" fmla="*/ 15794 h 126092"/>
                <a:gd name="connsiteX9" fmla="*/ 74181 w 92833"/>
                <a:gd name="connsiteY9" fmla="*/ 8260 h 126092"/>
                <a:gd name="connsiteX10" fmla="*/ 73586 w 92833"/>
                <a:gd name="connsiteY10" fmla="*/ 5881 h 126092"/>
                <a:gd name="connsiteX11" fmla="*/ 71205 w 92833"/>
                <a:gd name="connsiteY11" fmla="*/ 4097 h 126092"/>
                <a:gd name="connsiteX12" fmla="*/ 65651 w 92833"/>
                <a:gd name="connsiteY12" fmla="*/ 3502 h 126092"/>
                <a:gd name="connsiteX13" fmla="*/ 65651 w 92833"/>
                <a:gd name="connsiteY13" fmla="*/ 132 h 126092"/>
                <a:gd name="connsiteX14" fmla="*/ 93422 w 92833"/>
                <a:gd name="connsiteY14" fmla="*/ 132 h 126092"/>
                <a:gd name="connsiteX15" fmla="*/ 93422 w 92833"/>
                <a:gd name="connsiteY15" fmla="*/ 3502 h 126092"/>
                <a:gd name="connsiteX16" fmla="*/ 88066 w 92833"/>
                <a:gd name="connsiteY16" fmla="*/ 5088 h 126092"/>
                <a:gd name="connsiteX17" fmla="*/ 84099 w 92833"/>
                <a:gd name="connsiteY17" fmla="*/ 9252 h 126092"/>
                <a:gd name="connsiteX18" fmla="*/ 80925 w 92833"/>
                <a:gd name="connsiteY18" fmla="*/ 16389 h 126092"/>
                <a:gd name="connsiteX19" fmla="*/ 46212 w 92833"/>
                <a:gd name="connsiteY19" fmla="*/ 101244 h 126092"/>
                <a:gd name="connsiteX20" fmla="*/ 33120 w 92833"/>
                <a:gd name="connsiteY20" fmla="*/ 119880 h 126092"/>
                <a:gd name="connsiteX21" fmla="*/ 17449 w 92833"/>
                <a:gd name="connsiteY21" fmla="*/ 126224 h 126092"/>
                <a:gd name="connsiteX22" fmla="*/ 8324 w 92833"/>
                <a:gd name="connsiteY22" fmla="*/ 123052 h 126092"/>
                <a:gd name="connsiteX23" fmla="*/ 4952 w 92833"/>
                <a:gd name="connsiteY23" fmla="*/ 115915 h 126092"/>
                <a:gd name="connsiteX24" fmla="*/ 7333 w 92833"/>
                <a:gd name="connsiteY24" fmla="*/ 109571 h 126092"/>
                <a:gd name="connsiteX25" fmla="*/ 14474 w 92833"/>
                <a:gd name="connsiteY25" fmla="*/ 107191 h 126092"/>
                <a:gd name="connsiteX26" fmla="*/ 22805 w 92833"/>
                <a:gd name="connsiteY26" fmla="*/ 109174 h 126092"/>
                <a:gd name="connsiteX27" fmla="*/ 27367 w 92833"/>
                <a:gd name="connsiteY27" fmla="*/ 110562 h 126092"/>
                <a:gd name="connsiteX28" fmla="*/ 33516 w 92833"/>
                <a:gd name="connsiteY28" fmla="*/ 107588 h 126092"/>
                <a:gd name="connsiteX29" fmla="*/ 40261 w 92833"/>
                <a:gd name="connsiteY29" fmla="*/ 96684 h 126092"/>
                <a:gd name="connsiteX30" fmla="*/ 46212 w 92833"/>
                <a:gd name="connsiteY30" fmla="*/ 81814 h 126092"/>
                <a:gd name="connsiteX31" fmla="*/ 15664 w 92833"/>
                <a:gd name="connsiteY31" fmla="*/ 17777 h 126092"/>
                <a:gd name="connsiteX32" fmla="*/ 11101 w 92833"/>
                <a:gd name="connsiteY32" fmla="*/ 10640 h 126092"/>
                <a:gd name="connsiteX33" fmla="*/ 7333 w 92833"/>
                <a:gd name="connsiteY33" fmla="*/ 6278 h 126092"/>
                <a:gd name="connsiteX34" fmla="*/ 588 w 92833"/>
                <a:gd name="connsiteY34" fmla="*/ 3502 h 12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2833" h="126092">
                  <a:moveTo>
                    <a:pt x="588" y="132"/>
                  </a:moveTo>
                  <a:lnTo>
                    <a:pt x="40261" y="132"/>
                  </a:lnTo>
                  <a:lnTo>
                    <a:pt x="40261" y="3502"/>
                  </a:lnTo>
                  <a:lnTo>
                    <a:pt x="38277" y="3502"/>
                  </a:lnTo>
                  <a:cubicBezTo>
                    <a:pt x="35500" y="3502"/>
                    <a:pt x="33368" y="4196"/>
                    <a:pt x="31930" y="5485"/>
                  </a:cubicBezTo>
                  <a:cubicBezTo>
                    <a:pt x="30591" y="6674"/>
                    <a:pt x="29946" y="8161"/>
                    <a:pt x="29946" y="9847"/>
                  </a:cubicBezTo>
                  <a:cubicBezTo>
                    <a:pt x="29946" y="12374"/>
                    <a:pt x="30938" y="15745"/>
                    <a:pt x="32921" y="19958"/>
                  </a:cubicBezTo>
                  <a:lnTo>
                    <a:pt x="53551" y="62782"/>
                  </a:lnTo>
                  <a:lnTo>
                    <a:pt x="72594" y="15794"/>
                  </a:lnTo>
                  <a:cubicBezTo>
                    <a:pt x="73635" y="13316"/>
                    <a:pt x="74181" y="10788"/>
                    <a:pt x="74181" y="8260"/>
                  </a:cubicBezTo>
                  <a:cubicBezTo>
                    <a:pt x="74181" y="7220"/>
                    <a:pt x="73982" y="6427"/>
                    <a:pt x="73586" y="5881"/>
                  </a:cubicBezTo>
                  <a:cubicBezTo>
                    <a:pt x="73040" y="5088"/>
                    <a:pt x="72247" y="4493"/>
                    <a:pt x="71205" y="4097"/>
                  </a:cubicBezTo>
                  <a:cubicBezTo>
                    <a:pt x="70114" y="3700"/>
                    <a:pt x="68279" y="3502"/>
                    <a:pt x="65651" y="3502"/>
                  </a:cubicBezTo>
                  <a:lnTo>
                    <a:pt x="65651" y="132"/>
                  </a:lnTo>
                  <a:lnTo>
                    <a:pt x="93422" y="132"/>
                  </a:lnTo>
                  <a:lnTo>
                    <a:pt x="93422" y="3502"/>
                  </a:lnTo>
                  <a:cubicBezTo>
                    <a:pt x="91141" y="3800"/>
                    <a:pt x="89356" y="4295"/>
                    <a:pt x="88066" y="5088"/>
                  </a:cubicBezTo>
                  <a:cubicBezTo>
                    <a:pt x="86876" y="5881"/>
                    <a:pt x="85537" y="7269"/>
                    <a:pt x="84099" y="9252"/>
                  </a:cubicBezTo>
                  <a:cubicBezTo>
                    <a:pt x="83405" y="10193"/>
                    <a:pt x="82363" y="12573"/>
                    <a:pt x="80925" y="16389"/>
                  </a:cubicBezTo>
                  <a:lnTo>
                    <a:pt x="46212" y="101244"/>
                  </a:lnTo>
                  <a:cubicBezTo>
                    <a:pt x="42889" y="109422"/>
                    <a:pt x="38525" y="115617"/>
                    <a:pt x="33120" y="119880"/>
                  </a:cubicBezTo>
                  <a:cubicBezTo>
                    <a:pt x="27665" y="124093"/>
                    <a:pt x="22458" y="126224"/>
                    <a:pt x="17449" y="126224"/>
                  </a:cubicBezTo>
                  <a:cubicBezTo>
                    <a:pt x="13730" y="126224"/>
                    <a:pt x="10705" y="125134"/>
                    <a:pt x="8324" y="123052"/>
                  </a:cubicBezTo>
                  <a:cubicBezTo>
                    <a:pt x="6043" y="120921"/>
                    <a:pt x="4952" y="118542"/>
                    <a:pt x="4952" y="115915"/>
                  </a:cubicBezTo>
                  <a:cubicBezTo>
                    <a:pt x="4952" y="113238"/>
                    <a:pt x="5746" y="111157"/>
                    <a:pt x="7333" y="109571"/>
                  </a:cubicBezTo>
                  <a:cubicBezTo>
                    <a:pt x="9019" y="107984"/>
                    <a:pt x="11399" y="107191"/>
                    <a:pt x="14474" y="107191"/>
                  </a:cubicBezTo>
                  <a:cubicBezTo>
                    <a:pt x="16457" y="107191"/>
                    <a:pt x="19234" y="107836"/>
                    <a:pt x="22805" y="109174"/>
                  </a:cubicBezTo>
                  <a:cubicBezTo>
                    <a:pt x="25284" y="110066"/>
                    <a:pt x="26822" y="110562"/>
                    <a:pt x="27367" y="110562"/>
                  </a:cubicBezTo>
                  <a:cubicBezTo>
                    <a:pt x="29202" y="110562"/>
                    <a:pt x="31235" y="109571"/>
                    <a:pt x="33516" y="107588"/>
                  </a:cubicBezTo>
                  <a:cubicBezTo>
                    <a:pt x="35748" y="105704"/>
                    <a:pt x="37980" y="102086"/>
                    <a:pt x="40261" y="96684"/>
                  </a:cubicBezTo>
                  <a:lnTo>
                    <a:pt x="46212" y="81814"/>
                  </a:lnTo>
                  <a:lnTo>
                    <a:pt x="15664" y="17777"/>
                  </a:lnTo>
                  <a:cubicBezTo>
                    <a:pt x="14722" y="15794"/>
                    <a:pt x="13184" y="13415"/>
                    <a:pt x="11101" y="10640"/>
                  </a:cubicBezTo>
                  <a:cubicBezTo>
                    <a:pt x="9614" y="8409"/>
                    <a:pt x="8374" y="6972"/>
                    <a:pt x="7333" y="6278"/>
                  </a:cubicBezTo>
                  <a:cubicBezTo>
                    <a:pt x="5994" y="5237"/>
                    <a:pt x="3762" y="4295"/>
                    <a:pt x="588" y="3502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3C26CEDA-7477-CFB3-9E4D-AAE9568D94F1}"/>
                </a:ext>
              </a:extLst>
            </p:cNvPr>
            <p:cNvSpPr/>
            <p:nvPr/>
          </p:nvSpPr>
          <p:spPr>
            <a:xfrm>
              <a:off x="7736258" y="2897714"/>
              <a:ext cx="43243" cy="132039"/>
            </a:xfrm>
            <a:custGeom>
              <a:avLst/>
              <a:gdLst>
                <a:gd name="connsiteX0" fmla="*/ 29957 w 43243"/>
                <a:gd name="connsiteY0" fmla="*/ 132 h 132039"/>
                <a:gd name="connsiteX1" fmla="*/ 29957 w 43243"/>
                <a:gd name="connsiteY1" fmla="*/ 112940 h 132039"/>
                <a:gd name="connsiteX2" fmla="*/ 31147 w 43243"/>
                <a:gd name="connsiteY2" fmla="*/ 123646 h 132039"/>
                <a:gd name="connsiteX3" fmla="*/ 34718 w 43243"/>
                <a:gd name="connsiteY3" fmla="*/ 127611 h 132039"/>
                <a:gd name="connsiteX4" fmla="*/ 43843 w 43243"/>
                <a:gd name="connsiteY4" fmla="*/ 128801 h 132039"/>
                <a:gd name="connsiteX5" fmla="*/ 43843 w 43243"/>
                <a:gd name="connsiteY5" fmla="*/ 132171 h 132039"/>
                <a:gd name="connsiteX6" fmla="*/ 2186 w 43243"/>
                <a:gd name="connsiteY6" fmla="*/ 132171 h 132039"/>
                <a:gd name="connsiteX7" fmla="*/ 2186 w 43243"/>
                <a:gd name="connsiteY7" fmla="*/ 128801 h 132039"/>
                <a:gd name="connsiteX8" fmla="*/ 10121 w 43243"/>
                <a:gd name="connsiteY8" fmla="*/ 127611 h 132039"/>
                <a:gd name="connsiteX9" fmla="*/ 13493 w 43243"/>
                <a:gd name="connsiteY9" fmla="*/ 123646 h 132039"/>
                <a:gd name="connsiteX10" fmla="*/ 14683 w 43243"/>
                <a:gd name="connsiteY10" fmla="*/ 112940 h 132039"/>
                <a:gd name="connsiteX11" fmla="*/ 14683 w 43243"/>
                <a:gd name="connsiteY11" fmla="*/ 35619 h 132039"/>
                <a:gd name="connsiteX12" fmla="*/ 13890 w 43243"/>
                <a:gd name="connsiteY12" fmla="*/ 18173 h 132039"/>
                <a:gd name="connsiteX13" fmla="*/ 11906 w 43243"/>
                <a:gd name="connsiteY13" fmla="*/ 13613 h 132039"/>
                <a:gd name="connsiteX14" fmla="*/ 8137 w 43243"/>
                <a:gd name="connsiteY14" fmla="*/ 12225 h 132039"/>
                <a:gd name="connsiteX15" fmla="*/ 2186 w 43243"/>
                <a:gd name="connsiteY15" fmla="*/ 13811 h 132039"/>
                <a:gd name="connsiteX16" fmla="*/ 599 w 43243"/>
                <a:gd name="connsiteY16" fmla="*/ 10639 h 132039"/>
                <a:gd name="connsiteX17" fmla="*/ 25792 w 43243"/>
                <a:gd name="connsiteY17" fmla="*/ 132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957" y="132"/>
                  </a:moveTo>
                  <a:lnTo>
                    <a:pt x="29957" y="112940"/>
                  </a:lnTo>
                  <a:cubicBezTo>
                    <a:pt x="29957" y="118244"/>
                    <a:pt x="30354" y="121812"/>
                    <a:pt x="31147" y="123646"/>
                  </a:cubicBezTo>
                  <a:cubicBezTo>
                    <a:pt x="31941" y="125381"/>
                    <a:pt x="33131" y="126719"/>
                    <a:pt x="34718" y="127611"/>
                  </a:cubicBezTo>
                  <a:cubicBezTo>
                    <a:pt x="36404" y="128404"/>
                    <a:pt x="39478" y="128801"/>
                    <a:pt x="43843" y="128801"/>
                  </a:cubicBezTo>
                  <a:lnTo>
                    <a:pt x="43843" y="132171"/>
                  </a:lnTo>
                  <a:lnTo>
                    <a:pt x="2186" y="132171"/>
                  </a:lnTo>
                  <a:lnTo>
                    <a:pt x="2186" y="128801"/>
                  </a:lnTo>
                  <a:cubicBezTo>
                    <a:pt x="6005" y="128801"/>
                    <a:pt x="8633" y="128404"/>
                    <a:pt x="10121" y="127611"/>
                  </a:cubicBezTo>
                  <a:cubicBezTo>
                    <a:pt x="11559" y="126818"/>
                    <a:pt x="12700" y="125530"/>
                    <a:pt x="13493" y="123646"/>
                  </a:cubicBezTo>
                  <a:cubicBezTo>
                    <a:pt x="14286" y="121812"/>
                    <a:pt x="14683" y="118244"/>
                    <a:pt x="14683" y="112940"/>
                  </a:cubicBezTo>
                  <a:lnTo>
                    <a:pt x="14683" y="35619"/>
                  </a:lnTo>
                  <a:cubicBezTo>
                    <a:pt x="14683" y="26103"/>
                    <a:pt x="14386" y="20304"/>
                    <a:pt x="13890" y="18173"/>
                  </a:cubicBezTo>
                  <a:cubicBezTo>
                    <a:pt x="13493" y="15942"/>
                    <a:pt x="12799" y="14406"/>
                    <a:pt x="11906" y="13613"/>
                  </a:cubicBezTo>
                  <a:cubicBezTo>
                    <a:pt x="10964" y="12721"/>
                    <a:pt x="9724" y="12225"/>
                    <a:pt x="8137" y="12225"/>
                  </a:cubicBezTo>
                  <a:cubicBezTo>
                    <a:pt x="6550" y="12225"/>
                    <a:pt x="4567" y="12770"/>
                    <a:pt x="2186" y="13811"/>
                  </a:cubicBezTo>
                  <a:lnTo>
                    <a:pt x="599" y="10639"/>
                  </a:lnTo>
                  <a:lnTo>
                    <a:pt x="25792" y="132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D3096F71-D0DE-4019-9BAE-7628F526864B}"/>
                </a:ext>
              </a:extLst>
            </p:cNvPr>
            <p:cNvSpPr/>
            <p:nvPr/>
          </p:nvSpPr>
          <p:spPr>
            <a:xfrm>
              <a:off x="7790509" y="2942123"/>
              <a:ext cx="71807" cy="90207"/>
            </a:xfrm>
            <a:custGeom>
              <a:avLst/>
              <a:gdLst>
                <a:gd name="connsiteX0" fmla="*/ 13696 w 71807"/>
                <a:gd name="connsiteY0" fmla="*/ 34827 h 90207"/>
                <a:gd name="connsiteX1" fmla="*/ 22820 w 71807"/>
                <a:gd name="connsiteY1" fmla="*/ 64368 h 90207"/>
                <a:gd name="connsiteX2" fmla="*/ 44640 w 71807"/>
                <a:gd name="connsiteY2" fmla="*/ 75272 h 90207"/>
                <a:gd name="connsiteX3" fmla="*/ 59319 w 71807"/>
                <a:gd name="connsiteY3" fmla="*/ 70712 h 90207"/>
                <a:gd name="connsiteX4" fmla="*/ 69634 w 71807"/>
                <a:gd name="connsiteY4" fmla="*/ 54851 h 90207"/>
                <a:gd name="connsiteX5" fmla="*/ 72411 w 71807"/>
                <a:gd name="connsiteY5" fmla="*/ 56834 h 90207"/>
                <a:gd name="connsiteX6" fmla="*/ 61104 w 71807"/>
                <a:gd name="connsiteY6" fmla="*/ 80030 h 90207"/>
                <a:gd name="connsiteX7" fmla="*/ 37697 w 71807"/>
                <a:gd name="connsiteY7" fmla="*/ 90339 h 90207"/>
                <a:gd name="connsiteX8" fmla="*/ 11514 w 71807"/>
                <a:gd name="connsiteY8" fmla="*/ 78444 h 90207"/>
                <a:gd name="connsiteX9" fmla="*/ 604 w 71807"/>
                <a:gd name="connsiteY9" fmla="*/ 46326 h 90207"/>
                <a:gd name="connsiteX10" fmla="*/ 11712 w 71807"/>
                <a:gd name="connsiteY10" fmla="*/ 12424 h 90207"/>
                <a:gd name="connsiteX11" fmla="*/ 39879 w 71807"/>
                <a:gd name="connsiteY11" fmla="*/ 132 h 90207"/>
                <a:gd name="connsiteX12" fmla="*/ 63286 w 71807"/>
                <a:gd name="connsiteY12" fmla="*/ 9648 h 90207"/>
                <a:gd name="connsiteX13" fmla="*/ 72411 w 71807"/>
                <a:gd name="connsiteY13" fmla="*/ 34827 h 90207"/>
                <a:gd name="connsiteX14" fmla="*/ 13696 w 71807"/>
                <a:gd name="connsiteY14" fmla="*/ 29276 h 90207"/>
                <a:gd name="connsiteX15" fmla="*/ 53170 w 71807"/>
                <a:gd name="connsiteY15" fmla="*/ 29276 h 90207"/>
                <a:gd name="connsiteX16" fmla="*/ 51186 w 71807"/>
                <a:gd name="connsiteY16" fmla="*/ 17777 h 90207"/>
                <a:gd name="connsiteX17" fmla="*/ 44243 w 71807"/>
                <a:gd name="connsiteY17" fmla="*/ 9648 h 90207"/>
                <a:gd name="connsiteX18" fmla="*/ 34524 w 71807"/>
                <a:gd name="connsiteY18" fmla="*/ 6674 h 90207"/>
                <a:gd name="connsiteX19" fmla="*/ 20837 w 71807"/>
                <a:gd name="connsiteY19" fmla="*/ 12820 h 90207"/>
                <a:gd name="connsiteX20" fmla="*/ 13696 w 71807"/>
                <a:gd name="connsiteY20" fmla="*/ 29276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696" y="34827"/>
                  </a:moveTo>
                  <a:cubicBezTo>
                    <a:pt x="13696" y="47417"/>
                    <a:pt x="16721" y="57230"/>
                    <a:pt x="22820" y="64368"/>
                  </a:cubicBezTo>
                  <a:cubicBezTo>
                    <a:pt x="29019" y="71654"/>
                    <a:pt x="36309" y="75272"/>
                    <a:pt x="44640" y="75272"/>
                  </a:cubicBezTo>
                  <a:cubicBezTo>
                    <a:pt x="50293" y="75272"/>
                    <a:pt x="55203" y="73785"/>
                    <a:pt x="59319" y="70712"/>
                  </a:cubicBezTo>
                  <a:cubicBezTo>
                    <a:pt x="63385" y="67540"/>
                    <a:pt x="66857" y="62286"/>
                    <a:pt x="69634" y="54851"/>
                  </a:cubicBezTo>
                  <a:lnTo>
                    <a:pt x="72411" y="56834"/>
                  </a:lnTo>
                  <a:cubicBezTo>
                    <a:pt x="71221" y="65309"/>
                    <a:pt x="67452" y="73041"/>
                    <a:pt x="61104" y="80030"/>
                  </a:cubicBezTo>
                  <a:cubicBezTo>
                    <a:pt x="54856" y="86920"/>
                    <a:pt x="47070" y="90339"/>
                    <a:pt x="37697" y="90339"/>
                  </a:cubicBezTo>
                  <a:cubicBezTo>
                    <a:pt x="27482" y="90339"/>
                    <a:pt x="18754" y="86374"/>
                    <a:pt x="11514" y="78444"/>
                  </a:cubicBezTo>
                  <a:cubicBezTo>
                    <a:pt x="4224" y="70514"/>
                    <a:pt x="604" y="59808"/>
                    <a:pt x="604" y="46326"/>
                  </a:cubicBezTo>
                  <a:cubicBezTo>
                    <a:pt x="604" y="31804"/>
                    <a:pt x="4273" y="20503"/>
                    <a:pt x="11712" y="12424"/>
                  </a:cubicBezTo>
                  <a:cubicBezTo>
                    <a:pt x="19101" y="4246"/>
                    <a:pt x="28474" y="132"/>
                    <a:pt x="39879" y="132"/>
                  </a:cubicBezTo>
                  <a:cubicBezTo>
                    <a:pt x="49401" y="132"/>
                    <a:pt x="57187" y="3304"/>
                    <a:pt x="63286" y="9648"/>
                  </a:cubicBezTo>
                  <a:cubicBezTo>
                    <a:pt x="69336" y="15893"/>
                    <a:pt x="72411" y="24270"/>
                    <a:pt x="72411" y="34827"/>
                  </a:cubicBezTo>
                  <a:close/>
                  <a:moveTo>
                    <a:pt x="13696" y="29276"/>
                  </a:moveTo>
                  <a:lnTo>
                    <a:pt x="53170" y="29276"/>
                  </a:lnTo>
                  <a:cubicBezTo>
                    <a:pt x="52773" y="23873"/>
                    <a:pt x="52079" y="20057"/>
                    <a:pt x="51186" y="17777"/>
                  </a:cubicBezTo>
                  <a:cubicBezTo>
                    <a:pt x="49599" y="14357"/>
                    <a:pt x="47268" y="11631"/>
                    <a:pt x="44243" y="9648"/>
                  </a:cubicBezTo>
                  <a:cubicBezTo>
                    <a:pt x="41169" y="7666"/>
                    <a:pt x="37945" y="6674"/>
                    <a:pt x="34524" y="6674"/>
                  </a:cubicBezTo>
                  <a:cubicBezTo>
                    <a:pt x="29465" y="6674"/>
                    <a:pt x="24903" y="8756"/>
                    <a:pt x="20837" y="12820"/>
                  </a:cubicBezTo>
                  <a:cubicBezTo>
                    <a:pt x="16721" y="16786"/>
                    <a:pt x="14340" y="22287"/>
                    <a:pt x="13696" y="2927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1CF061D6-D828-7F7D-9F31-CA6F6E2AA837}"/>
                </a:ext>
              </a:extLst>
            </p:cNvPr>
            <p:cNvSpPr/>
            <p:nvPr/>
          </p:nvSpPr>
          <p:spPr>
            <a:xfrm>
              <a:off x="7869416" y="2944701"/>
              <a:ext cx="91842" cy="87630"/>
            </a:xfrm>
            <a:custGeom>
              <a:avLst/>
              <a:gdLst>
                <a:gd name="connsiteX0" fmla="*/ 610 w 91842"/>
                <a:gd name="connsiteY0" fmla="*/ 132 h 87630"/>
                <a:gd name="connsiteX1" fmla="*/ 40680 w 91842"/>
                <a:gd name="connsiteY1" fmla="*/ 132 h 87630"/>
                <a:gd name="connsiteX2" fmla="*/ 40680 w 91842"/>
                <a:gd name="connsiteY2" fmla="*/ 3502 h 87630"/>
                <a:gd name="connsiteX3" fmla="*/ 38101 w 91842"/>
                <a:gd name="connsiteY3" fmla="*/ 3502 h 87630"/>
                <a:gd name="connsiteX4" fmla="*/ 32348 w 91842"/>
                <a:gd name="connsiteY4" fmla="*/ 5286 h 87630"/>
                <a:gd name="connsiteX5" fmla="*/ 30563 w 91842"/>
                <a:gd name="connsiteY5" fmla="*/ 10045 h 87630"/>
                <a:gd name="connsiteX6" fmla="*/ 32547 w 91842"/>
                <a:gd name="connsiteY6" fmla="*/ 17777 h 87630"/>
                <a:gd name="connsiteX7" fmla="*/ 52383 w 91842"/>
                <a:gd name="connsiteY7" fmla="*/ 64764 h 87630"/>
                <a:gd name="connsiteX8" fmla="*/ 72219 w 91842"/>
                <a:gd name="connsiteY8" fmla="*/ 15993 h 87630"/>
                <a:gd name="connsiteX9" fmla="*/ 74401 w 91842"/>
                <a:gd name="connsiteY9" fmla="*/ 8062 h 87630"/>
                <a:gd name="connsiteX10" fmla="*/ 73608 w 91842"/>
                <a:gd name="connsiteY10" fmla="*/ 6080 h 87630"/>
                <a:gd name="connsiteX11" fmla="*/ 71029 w 91842"/>
                <a:gd name="connsiteY11" fmla="*/ 4097 h 87630"/>
                <a:gd name="connsiteX12" fmla="*/ 64681 w 91842"/>
                <a:gd name="connsiteY12" fmla="*/ 3502 h 87630"/>
                <a:gd name="connsiteX13" fmla="*/ 64681 w 91842"/>
                <a:gd name="connsiteY13" fmla="*/ 132 h 87630"/>
                <a:gd name="connsiteX14" fmla="*/ 92452 w 91842"/>
                <a:gd name="connsiteY14" fmla="*/ 132 h 87630"/>
                <a:gd name="connsiteX15" fmla="*/ 92452 w 91842"/>
                <a:gd name="connsiteY15" fmla="*/ 3502 h 87630"/>
                <a:gd name="connsiteX16" fmla="*/ 85708 w 91842"/>
                <a:gd name="connsiteY16" fmla="*/ 5485 h 87630"/>
                <a:gd name="connsiteX17" fmla="*/ 79757 w 91842"/>
                <a:gd name="connsiteY17" fmla="*/ 14803 h 87630"/>
                <a:gd name="connsiteX18" fmla="*/ 49606 w 91842"/>
                <a:gd name="connsiteY18" fmla="*/ 87762 h 87630"/>
                <a:gd name="connsiteX19" fmla="*/ 45837 w 91842"/>
                <a:gd name="connsiteY19" fmla="*/ 87762 h 87630"/>
                <a:gd name="connsiteX20" fmla="*/ 15488 w 91842"/>
                <a:gd name="connsiteY20" fmla="*/ 15993 h 87630"/>
                <a:gd name="connsiteX21" fmla="*/ 11520 w 91842"/>
                <a:gd name="connsiteY21" fmla="*/ 8855 h 87630"/>
                <a:gd name="connsiteX22" fmla="*/ 6759 w 91842"/>
                <a:gd name="connsiteY22" fmla="*/ 5088 h 87630"/>
                <a:gd name="connsiteX23" fmla="*/ 610 w 91842"/>
                <a:gd name="connsiteY23" fmla="*/ 3502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842" h="87630">
                  <a:moveTo>
                    <a:pt x="610" y="132"/>
                  </a:moveTo>
                  <a:lnTo>
                    <a:pt x="40680" y="132"/>
                  </a:lnTo>
                  <a:lnTo>
                    <a:pt x="40680" y="3502"/>
                  </a:lnTo>
                  <a:lnTo>
                    <a:pt x="38101" y="3502"/>
                  </a:lnTo>
                  <a:cubicBezTo>
                    <a:pt x="35572" y="3502"/>
                    <a:pt x="33638" y="4097"/>
                    <a:pt x="32348" y="5286"/>
                  </a:cubicBezTo>
                  <a:cubicBezTo>
                    <a:pt x="31158" y="6476"/>
                    <a:pt x="30563" y="8062"/>
                    <a:pt x="30563" y="10045"/>
                  </a:cubicBezTo>
                  <a:cubicBezTo>
                    <a:pt x="30563" y="12325"/>
                    <a:pt x="31208" y="14902"/>
                    <a:pt x="32547" y="17777"/>
                  </a:cubicBezTo>
                  <a:lnTo>
                    <a:pt x="52383" y="64764"/>
                  </a:lnTo>
                  <a:lnTo>
                    <a:pt x="72219" y="15993"/>
                  </a:lnTo>
                  <a:cubicBezTo>
                    <a:pt x="73657" y="12573"/>
                    <a:pt x="74401" y="9946"/>
                    <a:pt x="74401" y="8062"/>
                  </a:cubicBezTo>
                  <a:cubicBezTo>
                    <a:pt x="74401" y="7269"/>
                    <a:pt x="74104" y="6625"/>
                    <a:pt x="73608" y="6080"/>
                  </a:cubicBezTo>
                  <a:cubicBezTo>
                    <a:pt x="72913" y="5187"/>
                    <a:pt x="72070" y="4493"/>
                    <a:pt x="71029" y="4097"/>
                  </a:cubicBezTo>
                  <a:cubicBezTo>
                    <a:pt x="69938" y="3700"/>
                    <a:pt x="67855" y="3502"/>
                    <a:pt x="64681" y="3502"/>
                  </a:cubicBezTo>
                  <a:lnTo>
                    <a:pt x="64681" y="132"/>
                  </a:lnTo>
                  <a:lnTo>
                    <a:pt x="92452" y="132"/>
                  </a:lnTo>
                  <a:lnTo>
                    <a:pt x="92452" y="3502"/>
                  </a:lnTo>
                  <a:cubicBezTo>
                    <a:pt x="89130" y="3800"/>
                    <a:pt x="86898" y="4444"/>
                    <a:pt x="85708" y="5485"/>
                  </a:cubicBezTo>
                  <a:cubicBezTo>
                    <a:pt x="83427" y="7368"/>
                    <a:pt x="81443" y="10441"/>
                    <a:pt x="79757" y="14803"/>
                  </a:cubicBezTo>
                  <a:lnTo>
                    <a:pt x="49606" y="87762"/>
                  </a:lnTo>
                  <a:lnTo>
                    <a:pt x="45837" y="87762"/>
                  </a:lnTo>
                  <a:lnTo>
                    <a:pt x="15488" y="15993"/>
                  </a:lnTo>
                  <a:cubicBezTo>
                    <a:pt x="14149" y="12721"/>
                    <a:pt x="12810" y="10342"/>
                    <a:pt x="11520" y="8855"/>
                  </a:cubicBezTo>
                  <a:cubicBezTo>
                    <a:pt x="10330" y="7418"/>
                    <a:pt x="8743" y="6179"/>
                    <a:pt x="6759" y="5088"/>
                  </a:cubicBezTo>
                  <a:cubicBezTo>
                    <a:pt x="5669" y="4593"/>
                    <a:pt x="3635" y="4047"/>
                    <a:pt x="610" y="3502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BB2B9504-9166-ABAD-DA97-FEB95580221A}"/>
                </a:ext>
              </a:extLst>
            </p:cNvPr>
            <p:cNvSpPr/>
            <p:nvPr/>
          </p:nvSpPr>
          <p:spPr>
            <a:xfrm>
              <a:off x="7970108" y="2942123"/>
              <a:ext cx="71807" cy="90207"/>
            </a:xfrm>
            <a:custGeom>
              <a:avLst/>
              <a:gdLst>
                <a:gd name="connsiteX0" fmla="*/ 13710 w 71807"/>
                <a:gd name="connsiteY0" fmla="*/ 34827 h 90207"/>
                <a:gd name="connsiteX1" fmla="*/ 22834 w 71807"/>
                <a:gd name="connsiteY1" fmla="*/ 64368 h 90207"/>
                <a:gd name="connsiteX2" fmla="*/ 44654 w 71807"/>
                <a:gd name="connsiteY2" fmla="*/ 75272 h 90207"/>
                <a:gd name="connsiteX3" fmla="*/ 59333 w 71807"/>
                <a:gd name="connsiteY3" fmla="*/ 70712 h 90207"/>
                <a:gd name="connsiteX4" fmla="*/ 69648 w 71807"/>
                <a:gd name="connsiteY4" fmla="*/ 54851 h 90207"/>
                <a:gd name="connsiteX5" fmla="*/ 72425 w 71807"/>
                <a:gd name="connsiteY5" fmla="*/ 56834 h 90207"/>
                <a:gd name="connsiteX6" fmla="*/ 61118 w 71807"/>
                <a:gd name="connsiteY6" fmla="*/ 80030 h 90207"/>
                <a:gd name="connsiteX7" fmla="*/ 37712 w 71807"/>
                <a:gd name="connsiteY7" fmla="*/ 90339 h 90207"/>
                <a:gd name="connsiteX8" fmla="*/ 11528 w 71807"/>
                <a:gd name="connsiteY8" fmla="*/ 78444 h 90207"/>
                <a:gd name="connsiteX9" fmla="*/ 618 w 71807"/>
                <a:gd name="connsiteY9" fmla="*/ 46326 h 90207"/>
                <a:gd name="connsiteX10" fmla="*/ 11726 w 71807"/>
                <a:gd name="connsiteY10" fmla="*/ 12424 h 90207"/>
                <a:gd name="connsiteX11" fmla="*/ 39894 w 71807"/>
                <a:gd name="connsiteY11" fmla="*/ 132 h 90207"/>
                <a:gd name="connsiteX12" fmla="*/ 63300 w 71807"/>
                <a:gd name="connsiteY12" fmla="*/ 9648 h 90207"/>
                <a:gd name="connsiteX13" fmla="*/ 72425 w 71807"/>
                <a:gd name="connsiteY13" fmla="*/ 34827 h 90207"/>
                <a:gd name="connsiteX14" fmla="*/ 13710 w 71807"/>
                <a:gd name="connsiteY14" fmla="*/ 29276 h 90207"/>
                <a:gd name="connsiteX15" fmla="*/ 53184 w 71807"/>
                <a:gd name="connsiteY15" fmla="*/ 29276 h 90207"/>
                <a:gd name="connsiteX16" fmla="*/ 51200 w 71807"/>
                <a:gd name="connsiteY16" fmla="*/ 17777 h 90207"/>
                <a:gd name="connsiteX17" fmla="*/ 44258 w 71807"/>
                <a:gd name="connsiteY17" fmla="*/ 9648 h 90207"/>
                <a:gd name="connsiteX18" fmla="*/ 34538 w 71807"/>
                <a:gd name="connsiteY18" fmla="*/ 6674 h 90207"/>
                <a:gd name="connsiteX19" fmla="*/ 20851 w 71807"/>
                <a:gd name="connsiteY19" fmla="*/ 12820 h 90207"/>
                <a:gd name="connsiteX20" fmla="*/ 13710 w 71807"/>
                <a:gd name="connsiteY20" fmla="*/ 29276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710" y="34827"/>
                  </a:moveTo>
                  <a:cubicBezTo>
                    <a:pt x="13710" y="47417"/>
                    <a:pt x="16735" y="57230"/>
                    <a:pt x="22834" y="64368"/>
                  </a:cubicBezTo>
                  <a:cubicBezTo>
                    <a:pt x="29033" y="71654"/>
                    <a:pt x="36323" y="75272"/>
                    <a:pt x="44654" y="75272"/>
                  </a:cubicBezTo>
                  <a:cubicBezTo>
                    <a:pt x="50308" y="75272"/>
                    <a:pt x="55217" y="73785"/>
                    <a:pt x="59333" y="70712"/>
                  </a:cubicBezTo>
                  <a:cubicBezTo>
                    <a:pt x="63400" y="67540"/>
                    <a:pt x="66871" y="62286"/>
                    <a:pt x="69648" y="54851"/>
                  </a:cubicBezTo>
                  <a:lnTo>
                    <a:pt x="72425" y="56834"/>
                  </a:lnTo>
                  <a:cubicBezTo>
                    <a:pt x="71235" y="65309"/>
                    <a:pt x="67466" y="73041"/>
                    <a:pt x="61118" y="80030"/>
                  </a:cubicBezTo>
                  <a:cubicBezTo>
                    <a:pt x="54870" y="86920"/>
                    <a:pt x="47084" y="90339"/>
                    <a:pt x="37712" y="90339"/>
                  </a:cubicBezTo>
                  <a:cubicBezTo>
                    <a:pt x="27496" y="90339"/>
                    <a:pt x="18768" y="86374"/>
                    <a:pt x="11528" y="78444"/>
                  </a:cubicBezTo>
                  <a:cubicBezTo>
                    <a:pt x="4238" y="70514"/>
                    <a:pt x="618" y="59808"/>
                    <a:pt x="618" y="46326"/>
                  </a:cubicBezTo>
                  <a:cubicBezTo>
                    <a:pt x="618" y="31804"/>
                    <a:pt x="4287" y="20503"/>
                    <a:pt x="11726" y="12424"/>
                  </a:cubicBezTo>
                  <a:cubicBezTo>
                    <a:pt x="19115" y="4246"/>
                    <a:pt x="28488" y="132"/>
                    <a:pt x="39894" y="132"/>
                  </a:cubicBezTo>
                  <a:cubicBezTo>
                    <a:pt x="49415" y="132"/>
                    <a:pt x="57201" y="3304"/>
                    <a:pt x="63300" y="9648"/>
                  </a:cubicBezTo>
                  <a:cubicBezTo>
                    <a:pt x="69350" y="15893"/>
                    <a:pt x="72425" y="24270"/>
                    <a:pt x="72425" y="34827"/>
                  </a:cubicBezTo>
                  <a:close/>
                  <a:moveTo>
                    <a:pt x="13710" y="29276"/>
                  </a:moveTo>
                  <a:lnTo>
                    <a:pt x="53184" y="29276"/>
                  </a:lnTo>
                  <a:cubicBezTo>
                    <a:pt x="52787" y="23873"/>
                    <a:pt x="52093" y="20057"/>
                    <a:pt x="51200" y="17777"/>
                  </a:cubicBezTo>
                  <a:cubicBezTo>
                    <a:pt x="49613" y="14357"/>
                    <a:pt x="47283" y="11631"/>
                    <a:pt x="44258" y="9648"/>
                  </a:cubicBezTo>
                  <a:cubicBezTo>
                    <a:pt x="41183" y="7666"/>
                    <a:pt x="37960" y="6674"/>
                    <a:pt x="34538" y="6674"/>
                  </a:cubicBezTo>
                  <a:cubicBezTo>
                    <a:pt x="29480" y="6674"/>
                    <a:pt x="24917" y="8756"/>
                    <a:pt x="20851" y="12820"/>
                  </a:cubicBezTo>
                  <a:cubicBezTo>
                    <a:pt x="16735" y="16786"/>
                    <a:pt x="14354" y="22287"/>
                    <a:pt x="13710" y="2927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A4C92BDC-5137-2259-8578-8B2B90FBB436}"/>
                </a:ext>
              </a:extLst>
            </p:cNvPr>
            <p:cNvSpPr/>
            <p:nvPr/>
          </p:nvSpPr>
          <p:spPr>
            <a:xfrm>
              <a:off x="8053181" y="2897714"/>
              <a:ext cx="43243" cy="132039"/>
            </a:xfrm>
            <a:custGeom>
              <a:avLst/>
              <a:gdLst>
                <a:gd name="connsiteX0" fmla="*/ 29982 w 43243"/>
                <a:gd name="connsiteY0" fmla="*/ 132 h 132039"/>
                <a:gd name="connsiteX1" fmla="*/ 29982 w 43243"/>
                <a:gd name="connsiteY1" fmla="*/ 112940 h 132039"/>
                <a:gd name="connsiteX2" fmla="*/ 31172 w 43243"/>
                <a:gd name="connsiteY2" fmla="*/ 123646 h 132039"/>
                <a:gd name="connsiteX3" fmla="*/ 34743 w 43243"/>
                <a:gd name="connsiteY3" fmla="*/ 127611 h 132039"/>
                <a:gd name="connsiteX4" fmla="*/ 43868 w 43243"/>
                <a:gd name="connsiteY4" fmla="*/ 128801 h 132039"/>
                <a:gd name="connsiteX5" fmla="*/ 43868 w 43243"/>
                <a:gd name="connsiteY5" fmla="*/ 132171 h 132039"/>
                <a:gd name="connsiteX6" fmla="*/ 2211 w 43243"/>
                <a:gd name="connsiteY6" fmla="*/ 132171 h 132039"/>
                <a:gd name="connsiteX7" fmla="*/ 2211 w 43243"/>
                <a:gd name="connsiteY7" fmla="*/ 128801 h 132039"/>
                <a:gd name="connsiteX8" fmla="*/ 10146 w 43243"/>
                <a:gd name="connsiteY8" fmla="*/ 127611 h 132039"/>
                <a:gd name="connsiteX9" fmla="*/ 13518 w 43243"/>
                <a:gd name="connsiteY9" fmla="*/ 123646 h 132039"/>
                <a:gd name="connsiteX10" fmla="*/ 14708 w 43243"/>
                <a:gd name="connsiteY10" fmla="*/ 112940 h 132039"/>
                <a:gd name="connsiteX11" fmla="*/ 14708 w 43243"/>
                <a:gd name="connsiteY11" fmla="*/ 35619 h 132039"/>
                <a:gd name="connsiteX12" fmla="*/ 13915 w 43243"/>
                <a:gd name="connsiteY12" fmla="*/ 18173 h 132039"/>
                <a:gd name="connsiteX13" fmla="*/ 11931 w 43243"/>
                <a:gd name="connsiteY13" fmla="*/ 13613 h 132039"/>
                <a:gd name="connsiteX14" fmla="*/ 8162 w 43243"/>
                <a:gd name="connsiteY14" fmla="*/ 12225 h 132039"/>
                <a:gd name="connsiteX15" fmla="*/ 2211 w 43243"/>
                <a:gd name="connsiteY15" fmla="*/ 13811 h 132039"/>
                <a:gd name="connsiteX16" fmla="*/ 624 w 43243"/>
                <a:gd name="connsiteY16" fmla="*/ 10639 h 132039"/>
                <a:gd name="connsiteX17" fmla="*/ 25816 w 43243"/>
                <a:gd name="connsiteY17" fmla="*/ 132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982" y="132"/>
                  </a:moveTo>
                  <a:lnTo>
                    <a:pt x="29982" y="112940"/>
                  </a:lnTo>
                  <a:cubicBezTo>
                    <a:pt x="29982" y="118244"/>
                    <a:pt x="30379" y="121812"/>
                    <a:pt x="31172" y="123646"/>
                  </a:cubicBezTo>
                  <a:cubicBezTo>
                    <a:pt x="31966" y="125381"/>
                    <a:pt x="33156" y="126719"/>
                    <a:pt x="34743" y="127611"/>
                  </a:cubicBezTo>
                  <a:cubicBezTo>
                    <a:pt x="36429" y="128404"/>
                    <a:pt x="39503" y="128801"/>
                    <a:pt x="43868" y="128801"/>
                  </a:cubicBezTo>
                  <a:lnTo>
                    <a:pt x="43868" y="132171"/>
                  </a:lnTo>
                  <a:lnTo>
                    <a:pt x="2211" y="132171"/>
                  </a:lnTo>
                  <a:lnTo>
                    <a:pt x="2211" y="128801"/>
                  </a:lnTo>
                  <a:cubicBezTo>
                    <a:pt x="6030" y="128801"/>
                    <a:pt x="8658" y="128404"/>
                    <a:pt x="10146" y="127611"/>
                  </a:cubicBezTo>
                  <a:cubicBezTo>
                    <a:pt x="11584" y="126818"/>
                    <a:pt x="12725" y="125530"/>
                    <a:pt x="13518" y="123646"/>
                  </a:cubicBezTo>
                  <a:cubicBezTo>
                    <a:pt x="14311" y="121812"/>
                    <a:pt x="14708" y="118244"/>
                    <a:pt x="14708" y="112940"/>
                  </a:cubicBezTo>
                  <a:lnTo>
                    <a:pt x="14708" y="35619"/>
                  </a:lnTo>
                  <a:cubicBezTo>
                    <a:pt x="14708" y="26103"/>
                    <a:pt x="14411" y="20304"/>
                    <a:pt x="13915" y="18173"/>
                  </a:cubicBezTo>
                  <a:cubicBezTo>
                    <a:pt x="13518" y="15942"/>
                    <a:pt x="12824" y="14406"/>
                    <a:pt x="11931" y="13613"/>
                  </a:cubicBezTo>
                  <a:cubicBezTo>
                    <a:pt x="10989" y="12721"/>
                    <a:pt x="9749" y="12225"/>
                    <a:pt x="8162" y="12225"/>
                  </a:cubicBezTo>
                  <a:cubicBezTo>
                    <a:pt x="6575" y="12225"/>
                    <a:pt x="4592" y="12770"/>
                    <a:pt x="2211" y="13811"/>
                  </a:cubicBezTo>
                  <a:lnTo>
                    <a:pt x="624" y="10639"/>
                  </a:lnTo>
                  <a:lnTo>
                    <a:pt x="25816" y="132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0" name="Freeform: Shape 379">
            <a:extLst>
              <a:ext uri="{FF2B5EF4-FFF2-40B4-BE49-F238E27FC236}">
                <a16:creationId xmlns:a16="http://schemas.microsoft.com/office/drawing/2014/main" id="{D7466CA5-6387-5A1A-D47E-D0E6ED984ABC}"/>
              </a:ext>
            </a:extLst>
          </p:cNvPr>
          <p:cNvSpPr/>
          <p:nvPr/>
        </p:nvSpPr>
        <p:spPr>
          <a:xfrm>
            <a:off x="6814506" y="3145401"/>
            <a:ext cx="1540138" cy="12688"/>
          </a:xfrm>
          <a:custGeom>
            <a:avLst/>
            <a:gdLst>
              <a:gd name="connsiteX0" fmla="*/ -196 w 1540138"/>
              <a:gd name="connsiteY0" fmla="*/ -47 h 12688"/>
              <a:gd name="connsiteX1" fmla="*/ 1539943 w 1540138"/>
              <a:gd name="connsiteY1" fmla="*/ -47 h 1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0138" h="12688">
                <a:moveTo>
                  <a:pt x="-196" y="-47"/>
                </a:moveTo>
                <a:lnTo>
                  <a:pt x="1539943" y="-47"/>
                </a:ln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1" name="Freeform: Shape 380">
            <a:extLst>
              <a:ext uri="{FF2B5EF4-FFF2-40B4-BE49-F238E27FC236}">
                <a16:creationId xmlns:a16="http://schemas.microsoft.com/office/drawing/2014/main" id="{A3736452-8B57-9FE6-30ED-183B555A5A14}"/>
              </a:ext>
            </a:extLst>
          </p:cNvPr>
          <p:cNvSpPr/>
          <p:nvPr/>
        </p:nvSpPr>
        <p:spPr>
          <a:xfrm>
            <a:off x="6814506" y="3145401"/>
            <a:ext cx="1540138" cy="1141081"/>
          </a:xfrm>
          <a:custGeom>
            <a:avLst/>
            <a:gdLst>
              <a:gd name="connsiteX0" fmla="*/ -196 w 1540138"/>
              <a:gd name="connsiteY0" fmla="*/ -62 h 1141081"/>
              <a:gd name="connsiteX1" fmla="*/ -196 w 1540138"/>
              <a:gd name="connsiteY1" fmla="*/ 1141019 h 1141081"/>
              <a:gd name="connsiteX2" fmla="*/ 1539943 w 1540138"/>
              <a:gd name="connsiteY2" fmla="*/ 1141019 h 1141081"/>
              <a:gd name="connsiteX3" fmla="*/ 1539943 w 1540138"/>
              <a:gd name="connsiteY3" fmla="*/ -62 h 114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0138" h="1141081">
                <a:moveTo>
                  <a:pt x="-196" y="-62"/>
                </a:moveTo>
                <a:lnTo>
                  <a:pt x="-196" y="1141019"/>
                </a:lnTo>
                <a:lnTo>
                  <a:pt x="1539943" y="1141019"/>
                </a:lnTo>
                <a:lnTo>
                  <a:pt x="1539943" y="-62"/>
                </a:lnTo>
              </a:path>
            </a:pathLst>
          </a:custGeom>
          <a:noFill/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2" name="Freeform: Shape 381">
            <a:extLst>
              <a:ext uri="{FF2B5EF4-FFF2-40B4-BE49-F238E27FC236}">
                <a16:creationId xmlns:a16="http://schemas.microsoft.com/office/drawing/2014/main" id="{C69C2889-CA79-C891-8B02-A51956480A54}"/>
              </a:ext>
            </a:extLst>
          </p:cNvPr>
          <p:cNvSpPr/>
          <p:nvPr/>
        </p:nvSpPr>
        <p:spPr>
          <a:xfrm>
            <a:off x="7997605" y="4013666"/>
            <a:ext cx="133894" cy="128669"/>
          </a:xfrm>
          <a:custGeom>
            <a:avLst/>
            <a:gdLst>
              <a:gd name="connsiteX0" fmla="*/ 86313 w 133894"/>
              <a:gd name="connsiteY0" fmla="*/ 86660 h 128669"/>
              <a:gd name="connsiteX1" fmla="*/ 37516 w 133894"/>
              <a:gd name="connsiteY1" fmla="*/ 86660 h 128669"/>
              <a:gd name="connsiteX2" fmla="*/ 28986 w 133894"/>
              <a:gd name="connsiteY2" fmla="*/ 106684 h 128669"/>
              <a:gd name="connsiteX3" fmla="*/ 25812 w 133894"/>
              <a:gd name="connsiteY3" fmla="*/ 117588 h 128669"/>
              <a:gd name="connsiteX4" fmla="*/ 28590 w 133894"/>
              <a:gd name="connsiteY4" fmla="*/ 122545 h 128669"/>
              <a:gd name="connsiteX5" fmla="*/ 40293 w 133894"/>
              <a:gd name="connsiteY5" fmla="*/ 125519 h 128669"/>
              <a:gd name="connsiteX6" fmla="*/ 40293 w 133894"/>
              <a:gd name="connsiteY6" fmla="*/ 128889 h 128669"/>
              <a:gd name="connsiteX7" fmla="*/ 620 w 133894"/>
              <a:gd name="connsiteY7" fmla="*/ 128889 h 128669"/>
              <a:gd name="connsiteX8" fmla="*/ 620 w 133894"/>
              <a:gd name="connsiteY8" fmla="*/ 125519 h 128669"/>
              <a:gd name="connsiteX9" fmla="*/ 10935 w 133894"/>
              <a:gd name="connsiteY9" fmla="*/ 121752 h 128669"/>
              <a:gd name="connsiteX10" fmla="*/ 21448 w 133894"/>
              <a:gd name="connsiteY10" fmla="*/ 103710 h 128669"/>
              <a:gd name="connsiteX11" fmla="*/ 65683 w 133894"/>
              <a:gd name="connsiteY11" fmla="*/ 220 h 128669"/>
              <a:gd name="connsiteX12" fmla="*/ 69056 w 133894"/>
              <a:gd name="connsiteY12" fmla="*/ 220 h 128669"/>
              <a:gd name="connsiteX13" fmla="*/ 112894 w 133894"/>
              <a:gd name="connsiteY13" fmla="*/ 104900 h 128669"/>
              <a:gd name="connsiteX14" fmla="*/ 122415 w 133894"/>
              <a:gd name="connsiteY14" fmla="*/ 121157 h 128669"/>
              <a:gd name="connsiteX15" fmla="*/ 134515 w 133894"/>
              <a:gd name="connsiteY15" fmla="*/ 125519 h 128669"/>
              <a:gd name="connsiteX16" fmla="*/ 134515 w 133894"/>
              <a:gd name="connsiteY16" fmla="*/ 128889 h 128669"/>
              <a:gd name="connsiteX17" fmla="*/ 84726 w 133894"/>
              <a:gd name="connsiteY17" fmla="*/ 128889 h 128669"/>
              <a:gd name="connsiteX18" fmla="*/ 84726 w 133894"/>
              <a:gd name="connsiteY18" fmla="*/ 125519 h 128669"/>
              <a:gd name="connsiteX19" fmla="*/ 94843 w 133894"/>
              <a:gd name="connsiteY19" fmla="*/ 122941 h 128669"/>
              <a:gd name="connsiteX20" fmla="*/ 97620 w 133894"/>
              <a:gd name="connsiteY20" fmla="*/ 117787 h 128669"/>
              <a:gd name="connsiteX21" fmla="*/ 93851 w 133894"/>
              <a:gd name="connsiteY21" fmla="*/ 104900 h 128669"/>
              <a:gd name="connsiteX22" fmla="*/ 83734 w 133894"/>
              <a:gd name="connsiteY22" fmla="*/ 79919 h 128669"/>
              <a:gd name="connsiteX23" fmla="*/ 62311 w 133894"/>
              <a:gd name="connsiteY23" fmla="*/ 28967 h 128669"/>
              <a:gd name="connsiteX24" fmla="*/ 40293 w 133894"/>
              <a:gd name="connsiteY24" fmla="*/ 79919 h 12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3894" h="128669">
                <a:moveTo>
                  <a:pt x="86313" y="86660"/>
                </a:moveTo>
                <a:lnTo>
                  <a:pt x="37516" y="86660"/>
                </a:lnTo>
                <a:lnTo>
                  <a:pt x="28986" y="106684"/>
                </a:lnTo>
                <a:cubicBezTo>
                  <a:pt x="26854" y="111591"/>
                  <a:pt x="25812" y="115209"/>
                  <a:pt x="25812" y="117588"/>
                </a:cubicBezTo>
                <a:cubicBezTo>
                  <a:pt x="25812" y="119472"/>
                  <a:pt x="26705" y="121107"/>
                  <a:pt x="28590" y="122545"/>
                </a:cubicBezTo>
                <a:cubicBezTo>
                  <a:pt x="30424" y="124032"/>
                  <a:pt x="34342" y="125023"/>
                  <a:pt x="40293" y="125519"/>
                </a:cubicBezTo>
                <a:lnTo>
                  <a:pt x="40293" y="128889"/>
                </a:lnTo>
                <a:lnTo>
                  <a:pt x="620" y="128889"/>
                </a:lnTo>
                <a:lnTo>
                  <a:pt x="620" y="125519"/>
                </a:lnTo>
                <a:cubicBezTo>
                  <a:pt x="5877" y="124626"/>
                  <a:pt x="9348" y="123338"/>
                  <a:pt x="10935" y="121752"/>
                </a:cubicBezTo>
                <a:cubicBezTo>
                  <a:pt x="14109" y="118877"/>
                  <a:pt x="17580" y="112830"/>
                  <a:pt x="21448" y="103710"/>
                </a:cubicBezTo>
                <a:lnTo>
                  <a:pt x="65683" y="220"/>
                </a:lnTo>
                <a:lnTo>
                  <a:pt x="69056" y="220"/>
                </a:lnTo>
                <a:lnTo>
                  <a:pt x="112894" y="104900"/>
                </a:lnTo>
                <a:cubicBezTo>
                  <a:pt x="116316" y="113227"/>
                  <a:pt x="119489" y="118679"/>
                  <a:pt x="122415" y="121157"/>
                </a:cubicBezTo>
                <a:cubicBezTo>
                  <a:pt x="125291" y="123685"/>
                  <a:pt x="129358" y="125122"/>
                  <a:pt x="134515" y="125519"/>
                </a:cubicBezTo>
                <a:lnTo>
                  <a:pt x="134515" y="128889"/>
                </a:lnTo>
                <a:lnTo>
                  <a:pt x="84726" y="128889"/>
                </a:lnTo>
                <a:lnTo>
                  <a:pt x="84726" y="125519"/>
                </a:lnTo>
                <a:cubicBezTo>
                  <a:pt x="89735" y="125271"/>
                  <a:pt x="93107" y="124428"/>
                  <a:pt x="94843" y="122941"/>
                </a:cubicBezTo>
                <a:cubicBezTo>
                  <a:pt x="96678" y="121504"/>
                  <a:pt x="97620" y="119769"/>
                  <a:pt x="97620" y="117787"/>
                </a:cubicBezTo>
                <a:cubicBezTo>
                  <a:pt x="97620" y="115011"/>
                  <a:pt x="96330" y="110748"/>
                  <a:pt x="93851" y="104900"/>
                </a:cubicBezTo>
                <a:close/>
                <a:moveTo>
                  <a:pt x="83734" y="79919"/>
                </a:moveTo>
                <a:lnTo>
                  <a:pt x="62311" y="28967"/>
                </a:lnTo>
                <a:lnTo>
                  <a:pt x="40293" y="79919"/>
                </a:ln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id="{0A5C568C-15DD-56EA-EB2B-B4D19B0D513C}"/>
              </a:ext>
            </a:extLst>
          </p:cNvPr>
          <p:cNvSpPr/>
          <p:nvPr/>
        </p:nvSpPr>
        <p:spPr>
          <a:xfrm>
            <a:off x="8008516" y="3233904"/>
            <a:ext cx="113265" cy="131643"/>
          </a:xfrm>
          <a:custGeom>
            <a:avLst/>
            <a:gdLst>
              <a:gd name="connsiteX0" fmla="*/ 108133 w 113265"/>
              <a:gd name="connsiteY0" fmla="*/ 158 h 131643"/>
              <a:gd name="connsiteX1" fmla="*/ 111109 w 113265"/>
              <a:gd name="connsiteY1" fmla="*/ 42783 h 131643"/>
              <a:gd name="connsiteX2" fmla="*/ 108133 w 113265"/>
              <a:gd name="connsiteY2" fmla="*/ 42783 h 131643"/>
              <a:gd name="connsiteX3" fmla="*/ 91669 w 113265"/>
              <a:gd name="connsiteY3" fmla="*/ 15226 h 131643"/>
              <a:gd name="connsiteX4" fmla="*/ 66080 w 113265"/>
              <a:gd name="connsiteY4" fmla="*/ 6700 h 131643"/>
              <a:gd name="connsiteX5" fmla="*/ 43467 w 113265"/>
              <a:gd name="connsiteY5" fmla="*/ 13045 h 131643"/>
              <a:gd name="connsiteX6" fmla="*/ 27400 w 113265"/>
              <a:gd name="connsiteY6" fmla="*/ 33465 h 131643"/>
              <a:gd name="connsiteX7" fmla="*/ 21647 w 113265"/>
              <a:gd name="connsiteY7" fmla="*/ 67962 h 131643"/>
              <a:gd name="connsiteX8" fmla="*/ 27201 w 113265"/>
              <a:gd name="connsiteY8" fmla="*/ 97701 h 131643"/>
              <a:gd name="connsiteX9" fmla="*/ 43666 w 113265"/>
              <a:gd name="connsiteY9" fmla="*/ 116932 h 131643"/>
              <a:gd name="connsiteX10" fmla="*/ 68858 w 113265"/>
              <a:gd name="connsiteY10" fmla="*/ 123475 h 131643"/>
              <a:gd name="connsiteX11" fmla="*/ 90479 w 113265"/>
              <a:gd name="connsiteY11" fmla="*/ 118320 h 131643"/>
              <a:gd name="connsiteX12" fmla="*/ 111109 w 113265"/>
              <a:gd name="connsiteY12" fmla="*/ 97503 h 131643"/>
              <a:gd name="connsiteX13" fmla="*/ 113886 w 113265"/>
              <a:gd name="connsiteY13" fmla="*/ 99287 h 131643"/>
              <a:gd name="connsiteX14" fmla="*/ 91868 w 113265"/>
              <a:gd name="connsiteY14" fmla="*/ 124069 h 131643"/>
              <a:gd name="connsiteX15" fmla="*/ 61915 w 113265"/>
              <a:gd name="connsiteY15" fmla="*/ 131801 h 131643"/>
              <a:gd name="connsiteX16" fmla="*/ 13316 w 113265"/>
              <a:gd name="connsiteY16" fmla="*/ 108407 h 131643"/>
              <a:gd name="connsiteX17" fmla="*/ 621 w 113265"/>
              <a:gd name="connsiteY17" fmla="*/ 67764 h 131643"/>
              <a:gd name="connsiteX18" fmla="*/ 8952 w 113265"/>
              <a:gd name="connsiteY18" fmla="*/ 33267 h 131643"/>
              <a:gd name="connsiteX19" fmla="*/ 32160 w 113265"/>
              <a:gd name="connsiteY19" fmla="*/ 8881 h 131643"/>
              <a:gd name="connsiteX20" fmla="*/ 64692 w 113265"/>
              <a:gd name="connsiteY20" fmla="*/ 158 h 131643"/>
              <a:gd name="connsiteX21" fmla="*/ 91669 w 113265"/>
              <a:gd name="connsiteY21" fmla="*/ 6700 h 131643"/>
              <a:gd name="connsiteX22" fmla="*/ 97223 w 113265"/>
              <a:gd name="connsiteY22" fmla="*/ 8881 h 131643"/>
              <a:gd name="connsiteX23" fmla="*/ 101587 w 113265"/>
              <a:gd name="connsiteY23" fmla="*/ 7097 h 131643"/>
              <a:gd name="connsiteX24" fmla="*/ 104960 w 113265"/>
              <a:gd name="connsiteY24" fmla="*/ 158 h 13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3265" h="131643">
                <a:moveTo>
                  <a:pt x="108133" y="158"/>
                </a:moveTo>
                <a:lnTo>
                  <a:pt x="111109" y="42783"/>
                </a:lnTo>
                <a:lnTo>
                  <a:pt x="108133" y="42783"/>
                </a:lnTo>
                <a:cubicBezTo>
                  <a:pt x="104265" y="29996"/>
                  <a:pt x="98810" y="20777"/>
                  <a:pt x="91669" y="15226"/>
                </a:cubicBezTo>
                <a:cubicBezTo>
                  <a:pt x="84627" y="9575"/>
                  <a:pt x="76098" y="6700"/>
                  <a:pt x="66080" y="6700"/>
                </a:cubicBezTo>
                <a:cubicBezTo>
                  <a:pt x="57749" y="6700"/>
                  <a:pt x="50211" y="8832"/>
                  <a:pt x="43467" y="13045"/>
                </a:cubicBezTo>
                <a:cubicBezTo>
                  <a:pt x="36723" y="17307"/>
                  <a:pt x="31367" y="24097"/>
                  <a:pt x="27400" y="33465"/>
                </a:cubicBezTo>
                <a:cubicBezTo>
                  <a:pt x="23532" y="42734"/>
                  <a:pt x="21647" y="54233"/>
                  <a:pt x="21647" y="67962"/>
                </a:cubicBezTo>
                <a:cubicBezTo>
                  <a:pt x="21647" y="79362"/>
                  <a:pt x="23482" y="89275"/>
                  <a:pt x="27201" y="97701"/>
                </a:cubicBezTo>
                <a:cubicBezTo>
                  <a:pt x="30871" y="106028"/>
                  <a:pt x="36376" y="112471"/>
                  <a:pt x="43666" y="116932"/>
                </a:cubicBezTo>
                <a:cubicBezTo>
                  <a:pt x="51055" y="121294"/>
                  <a:pt x="59435" y="123475"/>
                  <a:pt x="68858" y="123475"/>
                </a:cubicBezTo>
                <a:cubicBezTo>
                  <a:pt x="77040" y="123475"/>
                  <a:pt x="84231" y="121789"/>
                  <a:pt x="90479" y="118320"/>
                </a:cubicBezTo>
                <a:cubicBezTo>
                  <a:pt x="96678" y="114751"/>
                  <a:pt x="103571" y="107812"/>
                  <a:pt x="111109" y="97503"/>
                </a:cubicBezTo>
                <a:lnTo>
                  <a:pt x="113886" y="99287"/>
                </a:lnTo>
                <a:cubicBezTo>
                  <a:pt x="107637" y="110538"/>
                  <a:pt x="100298" y="118815"/>
                  <a:pt x="91868" y="124069"/>
                </a:cubicBezTo>
                <a:cubicBezTo>
                  <a:pt x="83388" y="129224"/>
                  <a:pt x="73420" y="131801"/>
                  <a:pt x="61915" y="131801"/>
                </a:cubicBezTo>
                <a:cubicBezTo>
                  <a:pt x="40988" y="131801"/>
                  <a:pt x="24821" y="124020"/>
                  <a:pt x="13316" y="108407"/>
                </a:cubicBezTo>
                <a:cubicBezTo>
                  <a:pt x="4836" y="96908"/>
                  <a:pt x="621" y="83377"/>
                  <a:pt x="621" y="67764"/>
                </a:cubicBezTo>
                <a:cubicBezTo>
                  <a:pt x="621" y="55224"/>
                  <a:pt x="3398" y="43725"/>
                  <a:pt x="8952" y="33267"/>
                </a:cubicBezTo>
                <a:cubicBezTo>
                  <a:pt x="14605" y="22710"/>
                  <a:pt x="22341" y="14581"/>
                  <a:pt x="32160" y="8881"/>
                </a:cubicBezTo>
                <a:cubicBezTo>
                  <a:pt x="42079" y="3082"/>
                  <a:pt x="52889" y="158"/>
                  <a:pt x="64692" y="158"/>
                </a:cubicBezTo>
                <a:cubicBezTo>
                  <a:pt x="73817" y="158"/>
                  <a:pt x="82793" y="2339"/>
                  <a:pt x="91669" y="6700"/>
                </a:cubicBezTo>
                <a:cubicBezTo>
                  <a:pt x="94149" y="8187"/>
                  <a:pt x="96033" y="8881"/>
                  <a:pt x="97223" y="8881"/>
                </a:cubicBezTo>
                <a:cubicBezTo>
                  <a:pt x="98810" y="8881"/>
                  <a:pt x="100248" y="8286"/>
                  <a:pt x="101587" y="7097"/>
                </a:cubicBezTo>
                <a:cubicBezTo>
                  <a:pt x="103174" y="5412"/>
                  <a:pt x="104265" y="3082"/>
                  <a:pt x="104960" y="158"/>
                </a:cubicBez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id="{597E03D4-29D0-F141-D4A1-91A87ABDBBF7}"/>
              </a:ext>
            </a:extLst>
          </p:cNvPr>
          <p:cNvSpPr/>
          <p:nvPr/>
        </p:nvSpPr>
        <p:spPr>
          <a:xfrm>
            <a:off x="8004747" y="3664600"/>
            <a:ext cx="113265" cy="125894"/>
          </a:xfrm>
          <a:custGeom>
            <a:avLst/>
            <a:gdLst>
              <a:gd name="connsiteX0" fmla="*/ 85322 w 113265"/>
              <a:gd name="connsiteY0" fmla="*/ 61850 h 125894"/>
              <a:gd name="connsiteX1" fmla="*/ 104960 w 113265"/>
              <a:gd name="connsiteY1" fmla="*/ 70772 h 125894"/>
              <a:gd name="connsiteX2" fmla="*/ 113886 w 113265"/>
              <a:gd name="connsiteY2" fmla="*/ 91589 h 125894"/>
              <a:gd name="connsiteX3" fmla="*/ 107935 w 113265"/>
              <a:gd name="connsiteY3" fmla="*/ 109630 h 125894"/>
              <a:gd name="connsiteX4" fmla="*/ 91669 w 113265"/>
              <a:gd name="connsiteY4" fmla="*/ 122121 h 125894"/>
              <a:gd name="connsiteX5" fmla="*/ 60130 w 113265"/>
              <a:gd name="connsiteY5" fmla="*/ 126086 h 125894"/>
              <a:gd name="connsiteX6" fmla="*/ 621 w 113265"/>
              <a:gd name="connsiteY6" fmla="*/ 126086 h 125894"/>
              <a:gd name="connsiteX7" fmla="*/ 621 w 113265"/>
              <a:gd name="connsiteY7" fmla="*/ 122716 h 125894"/>
              <a:gd name="connsiteX8" fmla="*/ 5381 w 113265"/>
              <a:gd name="connsiteY8" fmla="*/ 122716 h 125894"/>
              <a:gd name="connsiteX9" fmla="*/ 16688 w 113265"/>
              <a:gd name="connsiteY9" fmla="*/ 117561 h 125894"/>
              <a:gd name="connsiteX10" fmla="*/ 18870 w 113265"/>
              <a:gd name="connsiteY10" fmla="*/ 103881 h 125894"/>
              <a:gd name="connsiteX11" fmla="*/ 18870 w 113265"/>
              <a:gd name="connsiteY11" fmla="*/ 22397 h 125894"/>
              <a:gd name="connsiteX12" fmla="*/ 16093 w 113265"/>
              <a:gd name="connsiteY12" fmla="*/ 7726 h 125894"/>
              <a:gd name="connsiteX13" fmla="*/ 5381 w 113265"/>
              <a:gd name="connsiteY13" fmla="*/ 3562 h 125894"/>
              <a:gd name="connsiteX14" fmla="*/ 621 w 113265"/>
              <a:gd name="connsiteY14" fmla="*/ 3562 h 125894"/>
              <a:gd name="connsiteX15" fmla="*/ 621 w 113265"/>
              <a:gd name="connsiteY15" fmla="*/ 192 h 125894"/>
              <a:gd name="connsiteX16" fmla="*/ 54972 w 113265"/>
              <a:gd name="connsiteY16" fmla="*/ 192 h 125894"/>
              <a:gd name="connsiteX17" fmla="*/ 79371 w 113265"/>
              <a:gd name="connsiteY17" fmla="*/ 2373 h 125894"/>
              <a:gd name="connsiteX18" fmla="*/ 100794 w 113265"/>
              <a:gd name="connsiteY18" fmla="*/ 14268 h 125894"/>
              <a:gd name="connsiteX19" fmla="*/ 108133 w 113265"/>
              <a:gd name="connsiteY19" fmla="*/ 33896 h 125894"/>
              <a:gd name="connsiteX20" fmla="*/ 102381 w 113265"/>
              <a:gd name="connsiteY20" fmla="*/ 50748 h 125894"/>
              <a:gd name="connsiteX21" fmla="*/ 85322 w 113265"/>
              <a:gd name="connsiteY21" fmla="*/ 61850 h 125894"/>
              <a:gd name="connsiteX22" fmla="*/ 36723 w 113265"/>
              <a:gd name="connsiteY22" fmla="*/ 56894 h 125894"/>
              <a:gd name="connsiteX23" fmla="*/ 44459 w 113265"/>
              <a:gd name="connsiteY23" fmla="*/ 57885 h 125894"/>
              <a:gd name="connsiteX24" fmla="*/ 54179 w 113265"/>
              <a:gd name="connsiteY24" fmla="*/ 58083 h 125894"/>
              <a:gd name="connsiteX25" fmla="*/ 74412 w 113265"/>
              <a:gd name="connsiteY25" fmla="*/ 55308 h 125894"/>
              <a:gd name="connsiteX26" fmla="*/ 84925 w 113265"/>
              <a:gd name="connsiteY26" fmla="*/ 46386 h 125894"/>
              <a:gd name="connsiteX27" fmla="*/ 88694 w 113265"/>
              <a:gd name="connsiteY27" fmla="*/ 33103 h 125894"/>
              <a:gd name="connsiteX28" fmla="*/ 79569 w 113265"/>
              <a:gd name="connsiteY28" fmla="*/ 14268 h 125894"/>
              <a:gd name="connsiteX29" fmla="*/ 53385 w 113265"/>
              <a:gd name="connsiteY29" fmla="*/ 6338 h 125894"/>
              <a:gd name="connsiteX30" fmla="*/ 36723 w 113265"/>
              <a:gd name="connsiteY30" fmla="*/ 8519 h 125894"/>
              <a:gd name="connsiteX31" fmla="*/ 36723 w 113265"/>
              <a:gd name="connsiteY31" fmla="*/ 116966 h 125894"/>
              <a:gd name="connsiteX32" fmla="*/ 57948 w 113265"/>
              <a:gd name="connsiteY32" fmla="*/ 119543 h 125894"/>
              <a:gd name="connsiteX33" fmla="*/ 83536 w 113265"/>
              <a:gd name="connsiteY33" fmla="*/ 112010 h 125894"/>
              <a:gd name="connsiteX34" fmla="*/ 92463 w 113265"/>
              <a:gd name="connsiteY34" fmla="*/ 93175 h 125894"/>
              <a:gd name="connsiteX35" fmla="*/ 88297 w 113265"/>
              <a:gd name="connsiteY35" fmla="*/ 79099 h 125894"/>
              <a:gd name="connsiteX36" fmla="*/ 75205 w 113265"/>
              <a:gd name="connsiteY36" fmla="*/ 68591 h 125894"/>
              <a:gd name="connsiteX37" fmla="*/ 52989 w 113265"/>
              <a:gd name="connsiteY37" fmla="*/ 64626 h 125894"/>
              <a:gd name="connsiteX38" fmla="*/ 43070 w 113265"/>
              <a:gd name="connsiteY38" fmla="*/ 64824 h 125894"/>
              <a:gd name="connsiteX39" fmla="*/ 36723 w 113265"/>
              <a:gd name="connsiteY39" fmla="*/ 65419 h 12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3265" h="125894">
                <a:moveTo>
                  <a:pt x="85322" y="61850"/>
                </a:moveTo>
                <a:cubicBezTo>
                  <a:pt x="94050" y="63734"/>
                  <a:pt x="100596" y="66708"/>
                  <a:pt x="104960" y="70772"/>
                </a:cubicBezTo>
                <a:cubicBezTo>
                  <a:pt x="110910" y="76472"/>
                  <a:pt x="113886" y="83411"/>
                  <a:pt x="113886" y="91589"/>
                </a:cubicBezTo>
                <a:cubicBezTo>
                  <a:pt x="113886" y="97933"/>
                  <a:pt x="111902" y="103980"/>
                  <a:pt x="107935" y="109630"/>
                </a:cubicBezTo>
                <a:cubicBezTo>
                  <a:pt x="103968" y="115330"/>
                  <a:pt x="98513" y="119494"/>
                  <a:pt x="91669" y="122121"/>
                </a:cubicBezTo>
                <a:cubicBezTo>
                  <a:pt x="84776" y="124797"/>
                  <a:pt x="74263" y="126086"/>
                  <a:pt x="60130" y="126086"/>
                </a:cubicBezTo>
                <a:lnTo>
                  <a:pt x="621" y="126086"/>
                </a:lnTo>
                <a:lnTo>
                  <a:pt x="621" y="122716"/>
                </a:lnTo>
                <a:lnTo>
                  <a:pt x="5381" y="122716"/>
                </a:lnTo>
                <a:cubicBezTo>
                  <a:pt x="10638" y="122716"/>
                  <a:pt x="14407" y="121030"/>
                  <a:pt x="16688" y="117561"/>
                </a:cubicBezTo>
                <a:cubicBezTo>
                  <a:pt x="18126" y="115479"/>
                  <a:pt x="18870" y="110919"/>
                  <a:pt x="18870" y="103881"/>
                </a:cubicBezTo>
                <a:lnTo>
                  <a:pt x="18870" y="22397"/>
                </a:lnTo>
                <a:cubicBezTo>
                  <a:pt x="18870" y="14615"/>
                  <a:pt x="17928" y="9708"/>
                  <a:pt x="16093" y="7726"/>
                </a:cubicBezTo>
                <a:cubicBezTo>
                  <a:pt x="13713" y="4950"/>
                  <a:pt x="10142" y="3562"/>
                  <a:pt x="5381" y="3562"/>
                </a:cubicBezTo>
                <a:lnTo>
                  <a:pt x="621" y="3562"/>
                </a:lnTo>
                <a:lnTo>
                  <a:pt x="621" y="192"/>
                </a:lnTo>
                <a:lnTo>
                  <a:pt x="54972" y="192"/>
                </a:lnTo>
                <a:cubicBezTo>
                  <a:pt x="65138" y="192"/>
                  <a:pt x="73271" y="935"/>
                  <a:pt x="79371" y="2373"/>
                </a:cubicBezTo>
                <a:cubicBezTo>
                  <a:pt x="88743" y="4653"/>
                  <a:pt x="95885" y="8618"/>
                  <a:pt x="100794" y="14268"/>
                </a:cubicBezTo>
                <a:cubicBezTo>
                  <a:pt x="105654" y="19968"/>
                  <a:pt x="108133" y="26511"/>
                  <a:pt x="108133" y="33896"/>
                </a:cubicBezTo>
                <a:cubicBezTo>
                  <a:pt x="108133" y="40141"/>
                  <a:pt x="106199" y="45742"/>
                  <a:pt x="102381" y="50748"/>
                </a:cubicBezTo>
                <a:cubicBezTo>
                  <a:pt x="98513" y="55803"/>
                  <a:pt x="92859" y="59471"/>
                  <a:pt x="85322" y="61850"/>
                </a:cubicBezTo>
                <a:close/>
                <a:moveTo>
                  <a:pt x="36723" y="56894"/>
                </a:moveTo>
                <a:cubicBezTo>
                  <a:pt x="38954" y="57290"/>
                  <a:pt x="41533" y="57637"/>
                  <a:pt x="44459" y="57885"/>
                </a:cubicBezTo>
                <a:cubicBezTo>
                  <a:pt x="47335" y="58034"/>
                  <a:pt x="50608" y="58083"/>
                  <a:pt x="54179" y="58083"/>
                </a:cubicBezTo>
                <a:cubicBezTo>
                  <a:pt x="63155" y="58083"/>
                  <a:pt x="69899" y="57191"/>
                  <a:pt x="74412" y="55308"/>
                </a:cubicBezTo>
                <a:cubicBezTo>
                  <a:pt x="79024" y="53325"/>
                  <a:pt x="82545" y="50351"/>
                  <a:pt x="84925" y="46386"/>
                </a:cubicBezTo>
                <a:cubicBezTo>
                  <a:pt x="87405" y="42322"/>
                  <a:pt x="88694" y="37861"/>
                  <a:pt x="88694" y="33103"/>
                </a:cubicBezTo>
                <a:cubicBezTo>
                  <a:pt x="88694" y="25718"/>
                  <a:pt x="85619" y="19423"/>
                  <a:pt x="79569" y="14268"/>
                </a:cubicBezTo>
                <a:cubicBezTo>
                  <a:pt x="73618" y="9014"/>
                  <a:pt x="64890" y="6338"/>
                  <a:pt x="53385" y="6338"/>
                </a:cubicBezTo>
                <a:cubicBezTo>
                  <a:pt x="47137" y="6338"/>
                  <a:pt x="41583" y="7081"/>
                  <a:pt x="36723" y="8519"/>
                </a:cubicBezTo>
                <a:close/>
                <a:moveTo>
                  <a:pt x="36723" y="116966"/>
                </a:moveTo>
                <a:cubicBezTo>
                  <a:pt x="43864" y="118701"/>
                  <a:pt x="50906" y="119543"/>
                  <a:pt x="57948" y="119543"/>
                </a:cubicBezTo>
                <a:cubicBezTo>
                  <a:pt x="69155" y="119543"/>
                  <a:pt x="77685" y="117065"/>
                  <a:pt x="83536" y="112010"/>
                </a:cubicBezTo>
                <a:cubicBezTo>
                  <a:pt x="89487" y="106855"/>
                  <a:pt x="92463" y="100610"/>
                  <a:pt x="92463" y="93175"/>
                </a:cubicBezTo>
                <a:cubicBezTo>
                  <a:pt x="92463" y="88318"/>
                  <a:pt x="91074" y="83609"/>
                  <a:pt x="88297" y="79099"/>
                </a:cubicBezTo>
                <a:cubicBezTo>
                  <a:pt x="85619" y="74638"/>
                  <a:pt x="81255" y="71119"/>
                  <a:pt x="75205" y="68591"/>
                </a:cubicBezTo>
                <a:cubicBezTo>
                  <a:pt x="69254" y="65964"/>
                  <a:pt x="61816" y="64626"/>
                  <a:pt x="52989" y="64626"/>
                </a:cubicBezTo>
                <a:cubicBezTo>
                  <a:pt x="49120" y="64626"/>
                  <a:pt x="45847" y="64725"/>
                  <a:pt x="43070" y="64824"/>
                </a:cubicBezTo>
                <a:cubicBezTo>
                  <a:pt x="40392" y="64824"/>
                  <a:pt x="38310" y="65022"/>
                  <a:pt x="36723" y="65419"/>
                </a:cubicBezTo>
                <a:close/>
              </a:path>
            </a:pathLst>
          </a:custGeom>
          <a:solidFill>
            <a:srgbClr val="00000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5" name="Freeform: Shape 384">
            <a:extLst>
              <a:ext uri="{FF2B5EF4-FFF2-40B4-BE49-F238E27FC236}">
                <a16:creationId xmlns:a16="http://schemas.microsoft.com/office/drawing/2014/main" id="{FD1BBAD1-6221-FDD1-FE58-BB0713F88591}"/>
              </a:ext>
            </a:extLst>
          </p:cNvPr>
          <p:cNvSpPr/>
          <p:nvPr/>
        </p:nvSpPr>
        <p:spPr>
          <a:xfrm>
            <a:off x="6892514" y="1373520"/>
            <a:ext cx="1141719" cy="760767"/>
          </a:xfrm>
          <a:custGeom>
            <a:avLst/>
            <a:gdLst>
              <a:gd name="connsiteX0" fmla="*/ -193 w 1141719"/>
              <a:gd name="connsiteY0" fmla="*/ -10 h 760767"/>
              <a:gd name="connsiteX1" fmla="*/ 1141527 w 1141719"/>
              <a:gd name="connsiteY1" fmla="*/ -10 h 760767"/>
              <a:gd name="connsiteX2" fmla="*/ 1141527 w 1141719"/>
              <a:gd name="connsiteY2" fmla="*/ 760757 h 760767"/>
              <a:gd name="connsiteX3" fmla="*/ -193 w 1141719"/>
              <a:gd name="connsiteY3" fmla="*/ 760757 h 7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719" h="760767">
                <a:moveTo>
                  <a:pt x="-193" y="-10"/>
                </a:moveTo>
                <a:lnTo>
                  <a:pt x="1141527" y="-10"/>
                </a:lnTo>
                <a:lnTo>
                  <a:pt x="1141527" y="760757"/>
                </a:lnTo>
                <a:lnTo>
                  <a:pt x="-193" y="760757"/>
                </a:lnTo>
                <a:close/>
              </a:path>
            </a:pathLst>
          </a:custGeom>
          <a:solidFill>
            <a:srgbClr val="FFFFFF"/>
          </a:solidFill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86" name="Graphic 7">
            <a:extLst>
              <a:ext uri="{FF2B5EF4-FFF2-40B4-BE49-F238E27FC236}">
                <a16:creationId xmlns:a16="http://schemas.microsoft.com/office/drawing/2014/main" id="{4C2AEAFD-37EA-F272-F2ED-7562506D01D3}"/>
              </a:ext>
            </a:extLst>
          </p:cNvPr>
          <p:cNvGrpSpPr/>
          <p:nvPr/>
        </p:nvGrpSpPr>
        <p:grpSpPr>
          <a:xfrm>
            <a:off x="7011154" y="1690035"/>
            <a:ext cx="892937" cy="135013"/>
            <a:chOff x="7011154" y="1690035"/>
            <a:chExt cx="892937" cy="135013"/>
          </a:xfrm>
          <a:solidFill>
            <a:srgbClr val="000000"/>
          </a:solidFill>
        </p:grpSpPr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20698932-CF0F-723A-40FF-82A274312463}"/>
                </a:ext>
              </a:extLst>
            </p:cNvPr>
            <p:cNvSpPr/>
            <p:nvPr/>
          </p:nvSpPr>
          <p:spPr>
            <a:xfrm>
              <a:off x="7011154" y="1693405"/>
              <a:ext cx="113265" cy="131643"/>
            </a:xfrm>
            <a:custGeom>
              <a:avLst/>
              <a:gdLst>
                <a:gd name="connsiteX0" fmla="*/ 108055 w 113265"/>
                <a:gd name="connsiteY0" fmla="*/ 37 h 131643"/>
                <a:gd name="connsiteX1" fmla="*/ 111030 w 113265"/>
                <a:gd name="connsiteY1" fmla="*/ 42662 h 131643"/>
                <a:gd name="connsiteX2" fmla="*/ 108055 w 113265"/>
                <a:gd name="connsiteY2" fmla="*/ 42662 h 131643"/>
                <a:gd name="connsiteX3" fmla="*/ 91591 w 113265"/>
                <a:gd name="connsiteY3" fmla="*/ 15104 h 131643"/>
                <a:gd name="connsiteX4" fmla="*/ 66002 w 113265"/>
                <a:gd name="connsiteY4" fmla="*/ 6579 h 131643"/>
                <a:gd name="connsiteX5" fmla="*/ 43389 w 113265"/>
                <a:gd name="connsiteY5" fmla="*/ 12923 h 131643"/>
                <a:gd name="connsiteX6" fmla="*/ 27321 w 113265"/>
                <a:gd name="connsiteY6" fmla="*/ 33344 h 131643"/>
                <a:gd name="connsiteX7" fmla="*/ 21569 w 113265"/>
                <a:gd name="connsiteY7" fmla="*/ 67841 h 131643"/>
                <a:gd name="connsiteX8" fmla="*/ 27123 w 113265"/>
                <a:gd name="connsiteY8" fmla="*/ 97580 h 131643"/>
                <a:gd name="connsiteX9" fmla="*/ 43587 w 113265"/>
                <a:gd name="connsiteY9" fmla="*/ 116811 h 131643"/>
                <a:gd name="connsiteX10" fmla="*/ 68779 w 113265"/>
                <a:gd name="connsiteY10" fmla="*/ 123353 h 131643"/>
                <a:gd name="connsiteX11" fmla="*/ 90401 w 113265"/>
                <a:gd name="connsiteY11" fmla="*/ 118198 h 131643"/>
                <a:gd name="connsiteX12" fmla="*/ 111030 w 113265"/>
                <a:gd name="connsiteY12" fmla="*/ 97381 h 131643"/>
                <a:gd name="connsiteX13" fmla="*/ 113807 w 113265"/>
                <a:gd name="connsiteY13" fmla="*/ 99166 h 131643"/>
                <a:gd name="connsiteX14" fmla="*/ 91789 w 113265"/>
                <a:gd name="connsiteY14" fmla="*/ 123948 h 131643"/>
                <a:gd name="connsiteX15" fmla="*/ 61836 w 113265"/>
                <a:gd name="connsiteY15" fmla="*/ 131680 h 131643"/>
                <a:gd name="connsiteX16" fmla="*/ 13237 w 113265"/>
                <a:gd name="connsiteY16" fmla="*/ 108285 h 131643"/>
                <a:gd name="connsiteX17" fmla="*/ 542 w 113265"/>
                <a:gd name="connsiteY17" fmla="*/ 67643 h 131643"/>
                <a:gd name="connsiteX18" fmla="*/ 8873 w 113265"/>
                <a:gd name="connsiteY18" fmla="*/ 33146 h 131643"/>
                <a:gd name="connsiteX19" fmla="*/ 32082 w 113265"/>
                <a:gd name="connsiteY19" fmla="*/ 8760 h 131643"/>
                <a:gd name="connsiteX20" fmla="*/ 64613 w 113265"/>
                <a:gd name="connsiteY20" fmla="*/ 37 h 131643"/>
                <a:gd name="connsiteX21" fmla="*/ 91591 w 113265"/>
                <a:gd name="connsiteY21" fmla="*/ 6579 h 131643"/>
                <a:gd name="connsiteX22" fmla="*/ 97145 w 113265"/>
                <a:gd name="connsiteY22" fmla="*/ 8760 h 131643"/>
                <a:gd name="connsiteX23" fmla="*/ 101509 w 113265"/>
                <a:gd name="connsiteY23" fmla="*/ 6975 h 131643"/>
                <a:gd name="connsiteX24" fmla="*/ 104881 w 113265"/>
                <a:gd name="connsiteY24" fmla="*/ 37 h 13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265" h="131643">
                  <a:moveTo>
                    <a:pt x="108055" y="37"/>
                  </a:moveTo>
                  <a:lnTo>
                    <a:pt x="111030" y="42662"/>
                  </a:lnTo>
                  <a:lnTo>
                    <a:pt x="108055" y="42662"/>
                  </a:lnTo>
                  <a:cubicBezTo>
                    <a:pt x="104187" y="29874"/>
                    <a:pt x="98732" y="20655"/>
                    <a:pt x="91591" y="15104"/>
                  </a:cubicBezTo>
                  <a:cubicBezTo>
                    <a:pt x="84549" y="9454"/>
                    <a:pt x="76019" y="6579"/>
                    <a:pt x="66002" y="6579"/>
                  </a:cubicBezTo>
                  <a:cubicBezTo>
                    <a:pt x="57671" y="6579"/>
                    <a:pt x="50133" y="8710"/>
                    <a:pt x="43389" y="12923"/>
                  </a:cubicBezTo>
                  <a:cubicBezTo>
                    <a:pt x="36644" y="17186"/>
                    <a:pt x="31288" y="23976"/>
                    <a:pt x="27321" y="33344"/>
                  </a:cubicBezTo>
                  <a:cubicBezTo>
                    <a:pt x="23453" y="42612"/>
                    <a:pt x="21569" y="54111"/>
                    <a:pt x="21569" y="67841"/>
                  </a:cubicBezTo>
                  <a:cubicBezTo>
                    <a:pt x="21569" y="79241"/>
                    <a:pt x="23404" y="89154"/>
                    <a:pt x="27123" y="97580"/>
                  </a:cubicBezTo>
                  <a:cubicBezTo>
                    <a:pt x="30793" y="105906"/>
                    <a:pt x="36297" y="112350"/>
                    <a:pt x="43587" y="116811"/>
                  </a:cubicBezTo>
                  <a:cubicBezTo>
                    <a:pt x="50976" y="121172"/>
                    <a:pt x="59357" y="123353"/>
                    <a:pt x="68779" y="123353"/>
                  </a:cubicBezTo>
                  <a:cubicBezTo>
                    <a:pt x="76962" y="123353"/>
                    <a:pt x="84152" y="121668"/>
                    <a:pt x="90401" y="118198"/>
                  </a:cubicBezTo>
                  <a:cubicBezTo>
                    <a:pt x="96599" y="114630"/>
                    <a:pt x="103493" y="107691"/>
                    <a:pt x="111030" y="97381"/>
                  </a:cubicBezTo>
                  <a:lnTo>
                    <a:pt x="113807" y="99166"/>
                  </a:lnTo>
                  <a:cubicBezTo>
                    <a:pt x="107559" y="110417"/>
                    <a:pt x="100220" y="118694"/>
                    <a:pt x="91789" y="123948"/>
                  </a:cubicBezTo>
                  <a:cubicBezTo>
                    <a:pt x="83309" y="129103"/>
                    <a:pt x="73341" y="131680"/>
                    <a:pt x="61836" y="131680"/>
                  </a:cubicBezTo>
                  <a:cubicBezTo>
                    <a:pt x="40909" y="131680"/>
                    <a:pt x="24742" y="123898"/>
                    <a:pt x="13237" y="108285"/>
                  </a:cubicBezTo>
                  <a:cubicBezTo>
                    <a:pt x="4757" y="96787"/>
                    <a:pt x="542" y="83255"/>
                    <a:pt x="542" y="67643"/>
                  </a:cubicBezTo>
                  <a:cubicBezTo>
                    <a:pt x="542" y="55103"/>
                    <a:pt x="3319" y="43604"/>
                    <a:pt x="8873" y="33146"/>
                  </a:cubicBezTo>
                  <a:cubicBezTo>
                    <a:pt x="14527" y="22588"/>
                    <a:pt x="22263" y="14460"/>
                    <a:pt x="32082" y="8760"/>
                  </a:cubicBezTo>
                  <a:cubicBezTo>
                    <a:pt x="42000" y="2961"/>
                    <a:pt x="52811" y="37"/>
                    <a:pt x="64613" y="37"/>
                  </a:cubicBezTo>
                  <a:cubicBezTo>
                    <a:pt x="73738" y="37"/>
                    <a:pt x="82714" y="2217"/>
                    <a:pt x="91591" y="6579"/>
                  </a:cubicBezTo>
                  <a:cubicBezTo>
                    <a:pt x="94070" y="8066"/>
                    <a:pt x="95955" y="8760"/>
                    <a:pt x="97145" y="8760"/>
                  </a:cubicBezTo>
                  <a:cubicBezTo>
                    <a:pt x="98732" y="8760"/>
                    <a:pt x="100170" y="8165"/>
                    <a:pt x="101509" y="6975"/>
                  </a:cubicBezTo>
                  <a:cubicBezTo>
                    <a:pt x="103096" y="5290"/>
                    <a:pt x="104187" y="2961"/>
                    <a:pt x="104881" y="37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7EB72E1D-E9A4-1CAC-33AB-4B21A291FEAF}"/>
                </a:ext>
              </a:extLst>
            </p:cNvPr>
            <p:cNvSpPr/>
            <p:nvPr/>
          </p:nvSpPr>
          <p:spPr>
            <a:xfrm>
              <a:off x="7137870" y="1693405"/>
              <a:ext cx="127944" cy="131643"/>
            </a:xfrm>
            <a:custGeom>
              <a:avLst/>
              <a:gdLst>
                <a:gd name="connsiteX0" fmla="*/ 110644 w 127944"/>
                <a:gd name="connsiteY0" fmla="*/ 37 h 131643"/>
                <a:gd name="connsiteX1" fmla="*/ 113817 w 127944"/>
                <a:gd name="connsiteY1" fmla="*/ 39688 h 131643"/>
                <a:gd name="connsiteX2" fmla="*/ 110644 w 127944"/>
                <a:gd name="connsiteY2" fmla="*/ 39688 h 131643"/>
                <a:gd name="connsiteX3" fmla="*/ 97750 w 127944"/>
                <a:gd name="connsiteY3" fmla="*/ 17285 h 131643"/>
                <a:gd name="connsiteX4" fmla="*/ 68987 w 127944"/>
                <a:gd name="connsiteY4" fmla="*/ 6381 h 131643"/>
                <a:gd name="connsiteX5" fmla="*/ 32290 w 127944"/>
                <a:gd name="connsiteY5" fmla="*/ 25414 h 131643"/>
                <a:gd name="connsiteX6" fmla="*/ 21777 w 127944"/>
                <a:gd name="connsiteY6" fmla="*/ 63677 h 131643"/>
                <a:gd name="connsiteX7" fmla="*/ 28720 w 127944"/>
                <a:gd name="connsiteY7" fmla="*/ 96588 h 131643"/>
                <a:gd name="connsiteX8" fmla="*/ 46969 w 127944"/>
                <a:gd name="connsiteY8" fmla="*/ 118397 h 131643"/>
                <a:gd name="connsiteX9" fmla="*/ 70177 w 127944"/>
                <a:gd name="connsiteY9" fmla="*/ 125336 h 131643"/>
                <a:gd name="connsiteX10" fmla="*/ 83666 w 127944"/>
                <a:gd name="connsiteY10" fmla="*/ 123551 h 131643"/>
                <a:gd name="connsiteX11" fmla="*/ 96163 w 127944"/>
                <a:gd name="connsiteY11" fmla="*/ 118397 h 131643"/>
                <a:gd name="connsiteX12" fmla="*/ 96163 w 127944"/>
                <a:gd name="connsiteY12" fmla="*/ 81917 h 131643"/>
                <a:gd name="connsiteX13" fmla="*/ 94774 w 127944"/>
                <a:gd name="connsiteY13" fmla="*/ 69625 h 131643"/>
                <a:gd name="connsiteX14" fmla="*/ 90411 w 127944"/>
                <a:gd name="connsiteY14" fmla="*/ 65065 h 131643"/>
                <a:gd name="connsiteX15" fmla="*/ 79699 w 127944"/>
                <a:gd name="connsiteY15" fmla="*/ 63479 h 131643"/>
                <a:gd name="connsiteX16" fmla="*/ 79699 w 127944"/>
                <a:gd name="connsiteY16" fmla="*/ 59910 h 131643"/>
                <a:gd name="connsiteX17" fmla="*/ 128497 w 127944"/>
                <a:gd name="connsiteY17" fmla="*/ 59910 h 131643"/>
                <a:gd name="connsiteX18" fmla="*/ 128497 w 127944"/>
                <a:gd name="connsiteY18" fmla="*/ 63479 h 131643"/>
                <a:gd name="connsiteX19" fmla="*/ 126116 w 127944"/>
                <a:gd name="connsiteY19" fmla="*/ 63479 h 131643"/>
                <a:gd name="connsiteX20" fmla="*/ 116198 w 127944"/>
                <a:gd name="connsiteY20" fmla="*/ 68436 h 131643"/>
                <a:gd name="connsiteX21" fmla="*/ 114412 w 127944"/>
                <a:gd name="connsiteY21" fmla="*/ 81917 h 131643"/>
                <a:gd name="connsiteX22" fmla="*/ 114412 w 127944"/>
                <a:gd name="connsiteY22" fmla="*/ 120379 h 131643"/>
                <a:gd name="connsiteX23" fmla="*/ 93188 w 127944"/>
                <a:gd name="connsiteY23" fmla="*/ 128904 h 131643"/>
                <a:gd name="connsiteX24" fmla="*/ 70177 w 127944"/>
                <a:gd name="connsiteY24" fmla="*/ 131680 h 131643"/>
                <a:gd name="connsiteX25" fmla="*/ 14636 w 127944"/>
                <a:gd name="connsiteY25" fmla="*/ 108285 h 131643"/>
                <a:gd name="connsiteX26" fmla="*/ 552 w 127944"/>
                <a:gd name="connsiteY26" fmla="*/ 67643 h 131643"/>
                <a:gd name="connsiteX27" fmla="*/ 8487 w 127944"/>
                <a:gd name="connsiteY27" fmla="*/ 35921 h 131643"/>
                <a:gd name="connsiteX28" fmla="*/ 34472 w 127944"/>
                <a:gd name="connsiteY28" fmla="*/ 7967 h 131643"/>
                <a:gd name="connsiteX29" fmla="*/ 67202 w 127944"/>
                <a:gd name="connsiteY29" fmla="*/ 37 h 131643"/>
                <a:gd name="connsiteX30" fmla="*/ 79699 w 127944"/>
                <a:gd name="connsiteY30" fmla="*/ 1226 h 131643"/>
                <a:gd name="connsiteX31" fmla="*/ 95568 w 127944"/>
                <a:gd name="connsiteY31" fmla="*/ 5984 h 131643"/>
                <a:gd name="connsiteX32" fmla="*/ 102511 w 127944"/>
                <a:gd name="connsiteY32" fmla="*/ 7967 h 131643"/>
                <a:gd name="connsiteX33" fmla="*/ 105486 w 127944"/>
                <a:gd name="connsiteY33" fmla="*/ 6381 h 131643"/>
                <a:gd name="connsiteX34" fmla="*/ 107073 w 127944"/>
                <a:gd name="connsiteY34" fmla="*/ 37 h 13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7944" h="131643">
                  <a:moveTo>
                    <a:pt x="110644" y="37"/>
                  </a:moveTo>
                  <a:lnTo>
                    <a:pt x="113817" y="39688"/>
                  </a:lnTo>
                  <a:lnTo>
                    <a:pt x="110644" y="39688"/>
                  </a:lnTo>
                  <a:cubicBezTo>
                    <a:pt x="107321" y="29775"/>
                    <a:pt x="103007" y="22341"/>
                    <a:pt x="97750" y="17285"/>
                  </a:cubicBezTo>
                  <a:cubicBezTo>
                    <a:pt x="90311" y="10048"/>
                    <a:pt x="80740" y="6381"/>
                    <a:pt x="68987" y="6381"/>
                  </a:cubicBezTo>
                  <a:cubicBezTo>
                    <a:pt x="52970" y="6381"/>
                    <a:pt x="40721" y="12725"/>
                    <a:pt x="32290" y="25414"/>
                  </a:cubicBezTo>
                  <a:cubicBezTo>
                    <a:pt x="25248" y="36119"/>
                    <a:pt x="21777" y="48907"/>
                    <a:pt x="21777" y="63677"/>
                  </a:cubicBezTo>
                  <a:cubicBezTo>
                    <a:pt x="21777" y="75722"/>
                    <a:pt x="24058" y="86675"/>
                    <a:pt x="28720" y="96588"/>
                  </a:cubicBezTo>
                  <a:cubicBezTo>
                    <a:pt x="33480" y="106501"/>
                    <a:pt x="39530" y="113787"/>
                    <a:pt x="46969" y="118397"/>
                  </a:cubicBezTo>
                  <a:cubicBezTo>
                    <a:pt x="54507" y="123056"/>
                    <a:pt x="62243" y="125336"/>
                    <a:pt x="70177" y="125336"/>
                  </a:cubicBezTo>
                  <a:cubicBezTo>
                    <a:pt x="74790" y="125336"/>
                    <a:pt x="79302" y="124741"/>
                    <a:pt x="83666" y="123551"/>
                  </a:cubicBezTo>
                  <a:cubicBezTo>
                    <a:pt x="88030" y="122362"/>
                    <a:pt x="92196" y="120677"/>
                    <a:pt x="96163" y="118397"/>
                  </a:cubicBezTo>
                  <a:lnTo>
                    <a:pt x="96163" y="81917"/>
                  </a:lnTo>
                  <a:cubicBezTo>
                    <a:pt x="96163" y="75573"/>
                    <a:pt x="95667" y="71509"/>
                    <a:pt x="94774" y="69625"/>
                  </a:cubicBezTo>
                  <a:cubicBezTo>
                    <a:pt x="93832" y="67643"/>
                    <a:pt x="92394" y="66156"/>
                    <a:pt x="90411" y="65065"/>
                  </a:cubicBezTo>
                  <a:cubicBezTo>
                    <a:pt x="88427" y="64024"/>
                    <a:pt x="84856" y="63479"/>
                    <a:pt x="79699" y="63479"/>
                  </a:cubicBezTo>
                  <a:lnTo>
                    <a:pt x="79699" y="59910"/>
                  </a:lnTo>
                  <a:lnTo>
                    <a:pt x="128497" y="59910"/>
                  </a:lnTo>
                  <a:lnTo>
                    <a:pt x="128497" y="63479"/>
                  </a:lnTo>
                  <a:lnTo>
                    <a:pt x="126116" y="63479"/>
                  </a:lnTo>
                  <a:cubicBezTo>
                    <a:pt x="121355" y="63479"/>
                    <a:pt x="118033" y="65164"/>
                    <a:pt x="116198" y="68436"/>
                  </a:cubicBezTo>
                  <a:cubicBezTo>
                    <a:pt x="115008" y="70716"/>
                    <a:pt x="114412" y="75176"/>
                    <a:pt x="114412" y="81917"/>
                  </a:cubicBezTo>
                  <a:lnTo>
                    <a:pt x="114412" y="120379"/>
                  </a:lnTo>
                  <a:cubicBezTo>
                    <a:pt x="107271" y="124245"/>
                    <a:pt x="100180" y="127070"/>
                    <a:pt x="93188" y="128904"/>
                  </a:cubicBezTo>
                  <a:cubicBezTo>
                    <a:pt x="86295" y="130738"/>
                    <a:pt x="78608" y="131680"/>
                    <a:pt x="70177" y="131680"/>
                  </a:cubicBezTo>
                  <a:cubicBezTo>
                    <a:pt x="45829" y="131680"/>
                    <a:pt x="27331" y="123898"/>
                    <a:pt x="14636" y="108285"/>
                  </a:cubicBezTo>
                  <a:cubicBezTo>
                    <a:pt x="5214" y="96539"/>
                    <a:pt x="552" y="83008"/>
                    <a:pt x="552" y="67643"/>
                  </a:cubicBezTo>
                  <a:cubicBezTo>
                    <a:pt x="552" y="56689"/>
                    <a:pt x="3181" y="46132"/>
                    <a:pt x="8487" y="35921"/>
                  </a:cubicBezTo>
                  <a:cubicBezTo>
                    <a:pt x="14834" y="23778"/>
                    <a:pt x="23463" y="14460"/>
                    <a:pt x="34472" y="7967"/>
                  </a:cubicBezTo>
                  <a:cubicBezTo>
                    <a:pt x="43696" y="2713"/>
                    <a:pt x="54606" y="37"/>
                    <a:pt x="67202" y="37"/>
                  </a:cubicBezTo>
                  <a:cubicBezTo>
                    <a:pt x="71814" y="37"/>
                    <a:pt x="75980" y="433"/>
                    <a:pt x="79699" y="1226"/>
                  </a:cubicBezTo>
                  <a:cubicBezTo>
                    <a:pt x="83369" y="1920"/>
                    <a:pt x="88675" y="3506"/>
                    <a:pt x="95568" y="5984"/>
                  </a:cubicBezTo>
                  <a:cubicBezTo>
                    <a:pt x="98990" y="7322"/>
                    <a:pt x="101321" y="7967"/>
                    <a:pt x="102511" y="7967"/>
                  </a:cubicBezTo>
                  <a:cubicBezTo>
                    <a:pt x="103701" y="7967"/>
                    <a:pt x="104693" y="7471"/>
                    <a:pt x="105486" y="6381"/>
                  </a:cubicBezTo>
                  <a:cubicBezTo>
                    <a:pt x="106379" y="5191"/>
                    <a:pt x="106924" y="3109"/>
                    <a:pt x="107073" y="37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369612DC-4D2D-A224-9660-953D8526D70F}"/>
                </a:ext>
              </a:extLst>
            </p:cNvPr>
            <p:cNvSpPr/>
            <p:nvPr/>
          </p:nvSpPr>
          <p:spPr>
            <a:xfrm>
              <a:off x="7272506" y="1696181"/>
              <a:ext cx="107909" cy="125894"/>
            </a:xfrm>
            <a:custGeom>
              <a:avLst/>
              <a:gdLst>
                <a:gd name="connsiteX0" fmla="*/ 36268 w 107909"/>
                <a:gd name="connsiteY0" fmla="*/ 6976 h 125894"/>
                <a:gd name="connsiteX1" fmla="*/ 36268 w 107909"/>
                <a:gd name="connsiteY1" fmla="*/ 56739 h 125894"/>
                <a:gd name="connsiteX2" fmla="*/ 64039 w 107909"/>
                <a:gd name="connsiteY2" fmla="*/ 56739 h 125894"/>
                <a:gd name="connsiteX3" fmla="*/ 78520 w 107909"/>
                <a:gd name="connsiteY3" fmla="*/ 53368 h 125894"/>
                <a:gd name="connsiteX4" fmla="*/ 83875 w 107909"/>
                <a:gd name="connsiteY4" fmla="*/ 38301 h 125894"/>
                <a:gd name="connsiteX5" fmla="*/ 87248 w 107909"/>
                <a:gd name="connsiteY5" fmla="*/ 38301 h 125894"/>
                <a:gd name="connsiteX6" fmla="*/ 87248 w 107909"/>
                <a:gd name="connsiteY6" fmla="*/ 82116 h 125894"/>
                <a:gd name="connsiteX7" fmla="*/ 83875 w 107909"/>
                <a:gd name="connsiteY7" fmla="*/ 82116 h 125894"/>
                <a:gd name="connsiteX8" fmla="*/ 81297 w 107909"/>
                <a:gd name="connsiteY8" fmla="*/ 70419 h 125894"/>
                <a:gd name="connsiteX9" fmla="*/ 75743 w 107909"/>
                <a:gd name="connsiteY9" fmla="*/ 65462 h 125894"/>
                <a:gd name="connsiteX10" fmla="*/ 64039 w 107909"/>
                <a:gd name="connsiteY10" fmla="*/ 63479 h 125894"/>
                <a:gd name="connsiteX11" fmla="*/ 36268 w 107909"/>
                <a:gd name="connsiteY11" fmla="*/ 63479 h 125894"/>
                <a:gd name="connsiteX12" fmla="*/ 36268 w 107909"/>
                <a:gd name="connsiteY12" fmla="*/ 104915 h 125894"/>
                <a:gd name="connsiteX13" fmla="*/ 37062 w 107909"/>
                <a:gd name="connsiteY13" fmla="*/ 115225 h 125894"/>
                <a:gd name="connsiteX14" fmla="*/ 39640 w 107909"/>
                <a:gd name="connsiteY14" fmla="*/ 118001 h 125894"/>
                <a:gd name="connsiteX15" fmla="*/ 46782 w 107909"/>
                <a:gd name="connsiteY15" fmla="*/ 118992 h 125894"/>
                <a:gd name="connsiteX16" fmla="*/ 68205 w 107909"/>
                <a:gd name="connsiteY16" fmla="*/ 118992 h 125894"/>
                <a:gd name="connsiteX17" fmla="*/ 83479 w 107909"/>
                <a:gd name="connsiteY17" fmla="*/ 117604 h 125894"/>
                <a:gd name="connsiteX18" fmla="*/ 93000 w 107909"/>
                <a:gd name="connsiteY18" fmla="*/ 111656 h 125894"/>
                <a:gd name="connsiteX19" fmla="*/ 104703 w 107909"/>
                <a:gd name="connsiteY19" fmla="*/ 94408 h 125894"/>
                <a:gd name="connsiteX20" fmla="*/ 108472 w 107909"/>
                <a:gd name="connsiteY20" fmla="*/ 94408 h 125894"/>
                <a:gd name="connsiteX21" fmla="*/ 97562 w 107909"/>
                <a:gd name="connsiteY21" fmla="*/ 125931 h 125894"/>
                <a:gd name="connsiteX22" fmla="*/ 563 w 107909"/>
                <a:gd name="connsiteY22" fmla="*/ 125931 h 125894"/>
                <a:gd name="connsiteX23" fmla="*/ 563 w 107909"/>
                <a:gd name="connsiteY23" fmla="*/ 122560 h 125894"/>
                <a:gd name="connsiteX24" fmla="*/ 4927 w 107909"/>
                <a:gd name="connsiteY24" fmla="*/ 122560 h 125894"/>
                <a:gd name="connsiteX25" fmla="*/ 13457 w 107909"/>
                <a:gd name="connsiteY25" fmla="*/ 120380 h 125894"/>
                <a:gd name="connsiteX26" fmla="*/ 17424 w 107909"/>
                <a:gd name="connsiteY26" fmla="*/ 115820 h 125894"/>
                <a:gd name="connsiteX27" fmla="*/ 18614 w 107909"/>
                <a:gd name="connsiteY27" fmla="*/ 103726 h 125894"/>
                <a:gd name="connsiteX28" fmla="*/ 18614 w 107909"/>
                <a:gd name="connsiteY28" fmla="*/ 22043 h 125894"/>
                <a:gd name="connsiteX29" fmla="*/ 16035 w 107909"/>
                <a:gd name="connsiteY29" fmla="*/ 7174 h 125894"/>
                <a:gd name="connsiteX30" fmla="*/ 4927 w 107909"/>
                <a:gd name="connsiteY30" fmla="*/ 3407 h 125894"/>
                <a:gd name="connsiteX31" fmla="*/ 563 w 107909"/>
                <a:gd name="connsiteY31" fmla="*/ 3407 h 125894"/>
                <a:gd name="connsiteX32" fmla="*/ 563 w 107909"/>
                <a:gd name="connsiteY32" fmla="*/ 37 h 125894"/>
                <a:gd name="connsiteX33" fmla="*/ 97562 w 107909"/>
                <a:gd name="connsiteY33" fmla="*/ 37 h 125894"/>
                <a:gd name="connsiteX34" fmla="*/ 98951 w 107909"/>
                <a:gd name="connsiteY34" fmla="*/ 27595 h 125894"/>
                <a:gd name="connsiteX35" fmla="*/ 95380 w 107909"/>
                <a:gd name="connsiteY35" fmla="*/ 27595 h 125894"/>
                <a:gd name="connsiteX36" fmla="*/ 91016 w 107909"/>
                <a:gd name="connsiteY36" fmla="*/ 14113 h 125894"/>
                <a:gd name="connsiteX37" fmla="*/ 84074 w 107909"/>
                <a:gd name="connsiteY37" fmla="*/ 8364 h 125894"/>
                <a:gd name="connsiteX38" fmla="*/ 70982 w 107909"/>
                <a:gd name="connsiteY38" fmla="*/ 6976 h 12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7909" h="125894">
                  <a:moveTo>
                    <a:pt x="36268" y="6976"/>
                  </a:moveTo>
                  <a:lnTo>
                    <a:pt x="36268" y="56739"/>
                  </a:lnTo>
                  <a:lnTo>
                    <a:pt x="64039" y="56739"/>
                  </a:lnTo>
                  <a:cubicBezTo>
                    <a:pt x="71180" y="56739"/>
                    <a:pt x="75991" y="55648"/>
                    <a:pt x="78520" y="53368"/>
                  </a:cubicBezTo>
                  <a:cubicBezTo>
                    <a:pt x="81693" y="50593"/>
                    <a:pt x="83479" y="45587"/>
                    <a:pt x="83875" y="38301"/>
                  </a:cubicBezTo>
                  <a:lnTo>
                    <a:pt x="87248" y="38301"/>
                  </a:lnTo>
                  <a:lnTo>
                    <a:pt x="87248" y="82116"/>
                  </a:lnTo>
                  <a:lnTo>
                    <a:pt x="83875" y="82116"/>
                  </a:lnTo>
                  <a:cubicBezTo>
                    <a:pt x="82933" y="76069"/>
                    <a:pt x="82090" y="72153"/>
                    <a:pt x="81297" y="70419"/>
                  </a:cubicBezTo>
                  <a:cubicBezTo>
                    <a:pt x="80106" y="68337"/>
                    <a:pt x="78222" y="66652"/>
                    <a:pt x="75743" y="65462"/>
                  </a:cubicBezTo>
                  <a:cubicBezTo>
                    <a:pt x="73213" y="64173"/>
                    <a:pt x="69296" y="63479"/>
                    <a:pt x="64039" y="63479"/>
                  </a:cubicBezTo>
                  <a:lnTo>
                    <a:pt x="36268" y="63479"/>
                  </a:lnTo>
                  <a:lnTo>
                    <a:pt x="36268" y="104915"/>
                  </a:lnTo>
                  <a:cubicBezTo>
                    <a:pt x="36268" y="110467"/>
                    <a:pt x="36516" y="113936"/>
                    <a:pt x="37062" y="115225"/>
                  </a:cubicBezTo>
                  <a:cubicBezTo>
                    <a:pt x="37558" y="116414"/>
                    <a:pt x="38450" y="117356"/>
                    <a:pt x="39640" y="118001"/>
                  </a:cubicBezTo>
                  <a:cubicBezTo>
                    <a:pt x="40930" y="118694"/>
                    <a:pt x="43310" y="118992"/>
                    <a:pt x="46782" y="118992"/>
                  </a:cubicBezTo>
                  <a:lnTo>
                    <a:pt x="68205" y="118992"/>
                  </a:lnTo>
                  <a:cubicBezTo>
                    <a:pt x="75197" y="118992"/>
                    <a:pt x="80305" y="118546"/>
                    <a:pt x="83479" y="117604"/>
                  </a:cubicBezTo>
                  <a:cubicBezTo>
                    <a:pt x="86752" y="116563"/>
                    <a:pt x="89925" y="114581"/>
                    <a:pt x="93000" y="111656"/>
                  </a:cubicBezTo>
                  <a:cubicBezTo>
                    <a:pt x="96819" y="107840"/>
                    <a:pt x="100736" y="102090"/>
                    <a:pt x="104703" y="94408"/>
                  </a:cubicBezTo>
                  <a:lnTo>
                    <a:pt x="108472" y="94408"/>
                  </a:lnTo>
                  <a:lnTo>
                    <a:pt x="97562" y="125931"/>
                  </a:lnTo>
                  <a:lnTo>
                    <a:pt x="563" y="125931"/>
                  </a:lnTo>
                  <a:lnTo>
                    <a:pt x="563" y="122560"/>
                  </a:lnTo>
                  <a:lnTo>
                    <a:pt x="4927" y="122560"/>
                  </a:lnTo>
                  <a:cubicBezTo>
                    <a:pt x="7952" y="122560"/>
                    <a:pt x="10779" y="121867"/>
                    <a:pt x="13457" y="120380"/>
                  </a:cubicBezTo>
                  <a:cubicBezTo>
                    <a:pt x="15440" y="119339"/>
                    <a:pt x="16730" y="117802"/>
                    <a:pt x="17424" y="115820"/>
                  </a:cubicBezTo>
                  <a:cubicBezTo>
                    <a:pt x="18217" y="113837"/>
                    <a:pt x="18614" y="109822"/>
                    <a:pt x="18614" y="103726"/>
                  </a:cubicBezTo>
                  <a:lnTo>
                    <a:pt x="18614" y="22043"/>
                  </a:lnTo>
                  <a:cubicBezTo>
                    <a:pt x="18614" y="14014"/>
                    <a:pt x="17721" y="9058"/>
                    <a:pt x="16035" y="7174"/>
                  </a:cubicBezTo>
                  <a:cubicBezTo>
                    <a:pt x="13754" y="4696"/>
                    <a:pt x="10084" y="3407"/>
                    <a:pt x="4927" y="3407"/>
                  </a:cubicBezTo>
                  <a:lnTo>
                    <a:pt x="563" y="3407"/>
                  </a:lnTo>
                  <a:lnTo>
                    <a:pt x="563" y="37"/>
                  </a:lnTo>
                  <a:lnTo>
                    <a:pt x="97562" y="37"/>
                  </a:lnTo>
                  <a:lnTo>
                    <a:pt x="98951" y="27595"/>
                  </a:lnTo>
                  <a:lnTo>
                    <a:pt x="95380" y="27595"/>
                  </a:lnTo>
                  <a:cubicBezTo>
                    <a:pt x="94041" y="21003"/>
                    <a:pt x="92603" y="16492"/>
                    <a:pt x="91016" y="14113"/>
                  </a:cubicBezTo>
                  <a:cubicBezTo>
                    <a:pt x="89430" y="11635"/>
                    <a:pt x="87099" y="9702"/>
                    <a:pt x="84074" y="8364"/>
                  </a:cubicBezTo>
                  <a:cubicBezTo>
                    <a:pt x="81545" y="7471"/>
                    <a:pt x="77181" y="6976"/>
                    <a:pt x="70982" y="6976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F9FFF167-A1A4-E3BD-BF29-3FE52F88433B}"/>
                </a:ext>
              </a:extLst>
            </p:cNvPr>
            <p:cNvSpPr/>
            <p:nvPr/>
          </p:nvSpPr>
          <p:spPr>
            <a:xfrm>
              <a:off x="7433932" y="1734445"/>
              <a:ext cx="145598" cy="87630"/>
            </a:xfrm>
            <a:custGeom>
              <a:avLst/>
              <a:gdLst>
                <a:gd name="connsiteX0" fmla="*/ 30132 w 145598"/>
                <a:gd name="connsiteY0" fmla="*/ 18276 h 87630"/>
                <a:gd name="connsiteX1" fmla="*/ 41240 w 145598"/>
                <a:gd name="connsiteY1" fmla="*/ 7571 h 87630"/>
                <a:gd name="connsiteX2" fmla="*/ 50167 w 145598"/>
                <a:gd name="connsiteY2" fmla="*/ 2019 h 87630"/>
                <a:gd name="connsiteX3" fmla="*/ 59688 w 145598"/>
                <a:gd name="connsiteY3" fmla="*/ 37 h 87630"/>
                <a:gd name="connsiteX4" fmla="*/ 73573 w 145598"/>
                <a:gd name="connsiteY4" fmla="*/ 4795 h 87630"/>
                <a:gd name="connsiteX5" fmla="*/ 81111 w 145598"/>
                <a:gd name="connsiteY5" fmla="*/ 18276 h 87630"/>
                <a:gd name="connsiteX6" fmla="*/ 97377 w 145598"/>
                <a:gd name="connsiteY6" fmla="*/ 3605 h 87630"/>
                <a:gd name="connsiteX7" fmla="*/ 110866 w 145598"/>
                <a:gd name="connsiteY7" fmla="*/ 37 h 87630"/>
                <a:gd name="connsiteX8" fmla="*/ 122767 w 145598"/>
                <a:gd name="connsiteY8" fmla="*/ 3605 h 87630"/>
                <a:gd name="connsiteX9" fmla="*/ 131297 w 145598"/>
                <a:gd name="connsiteY9" fmla="*/ 14906 h 87630"/>
                <a:gd name="connsiteX10" fmla="*/ 133280 w 145598"/>
                <a:gd name="connsiteY10" fmla="*/ 31956 h 87630"/>
                <a:gd name="connsiteX11" fmla="*/ 133280 w 145598"/>
                <a:gd name="connsiteY11" fmla="*/ 68436 h 87630"/>
                <a:gd name="connsiteX12" fmla="*/ 134471 w 145598"/>
                <a:gd name="connsiteY12" fmla="*/ 79340 h 87630"/>
                <a:gd name="connsiteX13" fmla="*/ 137843 w 145598"/>
                <a:gd name="connsiteY13" fmla="*/ 82909 h 87630"/>
                <a:gd name="connsiteX14" fmla="*/ 146175 w 145598"/>
                <a:gd name="connsiteY14" fmla="*/ 84297 h 87630"/>
                <a:gd name="connsiteX15" fmla="*/ 146175 w 145598"/>
                <a:gd name="connsiteY15" fmla="*/ 87667 h 87630"/>
                <a:gd name="connsiteX16" fmla="*/ 104121 w 145598"/>
                <a:gd name="connsiteY16" fmla="*/ 87667 h 87630"/>
                <a:gd name="connsiteX17" fmla="*/ 104121 w 145598"/>
                <a:gd name="connsiteY17" fmla="*/ 84297 h 87630"/>
                <a:gd name="connsiteX18" fmla="*/ 105907 w 145598"/>
                <a:gd name="connsiteY18" fmla="*/ 84297 h 87630"/>
                <a:gd name="connsiteX19" fmla="*/ 114436 w 145598"/>
                <a:gd name="connsiteY19" fmla="*/ 82116 h 87630"/>
                <a:gd name="connsiteX20" fmla="*/ 117610 w 145598"/>
                <a:gd name="connsiteY20" fmla="*/ 77358 h 87630"/>
                <a:gd name="connsiteX21" fmla="*/ 117808 w 145598"/>
                <a:gd name="connsiteY21" fmla="*/ 68436 h 87630"/>
                <a:gd name="connsiteX22" fmla="*/ 117808 w 145598"/>
                <a:gd name="connsiteY22" fmla="*/ 31956 h 87630"/>
                <a:gd name="connsiteX23" fmla="*/ 115428 w 145598"/>
                <a:gd name="connsiteY23" fmla="*/ 17285 h 87630"/>
                <a:gd name="connsiteX24" fmla="*/ 103725 w 145598"/>
                <a:gd name="connsiteY24" fmla="*/ 11338 h 87630"/>
                <a:gd name="connsiteX25" fmla="*/ 93806 w 145598"/>
                <a:gd name="connsiteY25" fmla="*/ 13717 h 87630"/>
                <a:gd name="connsiteX26" fmla="*/ 81905 w 145598"/>
                <a:gd name="connsiteY26" fmla="*/ 22836 h 87630"/>
                <a:gd name="connsiteX27" fmla="*/ 81706 w 145598"/>
                <a:gd name="connsiteY27" fmla="*/ 23828 h 87630"/>
                <a:gd name="connsiteX28" fmla="*/ 81905 w 145598"/>
                <a:gd name="connsiteY28" fmla="*/ 27793 h 87630"/>
                <a:gd name="connsiteX29" fmla="*/ 81905 w 145598"/>
                <a:gd name="connsiteY29" fmla="*/ 68436 h 87630"/>
                <a:gd name="connsiteX30" fmla="*/ 82897 w 145598"/>
                <a:gd name="connsiteY30" fmla="*/ 79340 h 87630"/>
                <a:gd name="connsiteX31" fmla="*/ 86467 w 145598"/>
                <a:gd name="connsiteY31" fmla="*/ 82909 h 87630"/>
                <a:gd name="connsiteX32" fmla="*/ 95592 w 145598"/>
                <a:gd name="connsiteY32" fmla="*/ 84297 h 87630"/>
                <a:gd name="connsiteX33" fmla="*/ 95592 w 145598"/>
                <a:gd name="connsiteY33" fmla="*/ 87667 h 87630"/>
                <a:gd name="connsiteX34" fmla="*/ 52745 w 145598"/>
                <a:gd name="connsiteY34" fmla="*/ 87667 h 87630"/>
                <a:gd name="connsiteX35" fmla="*/ 52745 w 145598"/>
                <a:gd name="connsiteY35" fmla="*/ 84297 h 87630"/>
                <a:gd name="connsiteX36" fmla="*/ 62267 w 145598"/>
                <a:gd name="connsiteY36" fmla="*/ 82710 h 87630"/>
                <a:gd name="connsiteX37" fmla="*/ 66036 w 145598"/>
                <a:gd name="connsiteY37" fmla="*/ 77556 h 87630"/>
                <a:gd name="connsiteX38" fmla="*/ 66432 w 145598"/>
                <a:gd name="connsiteY38" fmla="*/ 68436 h 87630"/>
                <a:gd name="connsiteX39" fmla="*/ 66432 w 145598"/>
                <a:gd name="connsiteY39" fmla="*/ 31956 h 87630"/>
                <a:gd name="connsiteX40" fmla="*/ 63457 w 145598"/>
                <a:gd name="connsiteY40" fmla="*/ 16889 h 87630"/>
                <a:gd name="connsiteX41" fmla="*/ 51952 w 145598"/>
                <a:gd name="connsiteY41" fmla="*/ 10941 h 87630"/>
                <a:gd name="connsiteX42" fmla="*/ 42034 w 145598"/>
                <a:gd name="connsiteY42" fmla="*/ 13717 h 87630"/>
                <a:gd name="connsiteX43" fmla="*/ 30132 w 145598"/>
                <a:gd name="connsiteY43" fmla="*/ 22836 h 87630"/>
                <a:gd name="connsiteX44" fmla="*/ 30132 w 145598"/>
                <a:gd name="connsiteY44" fmla="*/ 68436 h 87630"/>
                <a:gd name="connsiteX45" fmla="*/ 31322 w 145598"/>
                <a:gd name="connsiteY45" fmla="*/ 79340 h 87630"/>
                <a:gd name="connsiteX46" fmla="*/ 34694 w 145598"/>
                <a:gd name="connsiteY46" fmla="*/ 83107 h 87630"/>
                <a:gd name="connsiteX47" fmla="*/ 44017 w 145598"/>
                <a:gd name="connsiteY47" fmla="*/ 84297 h 87630"/>
                <a:gd name="connsiteX48" fmla="*/ 44017 w 145598"/>
                <a:gd name="connsiteY48" fmla="*/ 87667 h 87630"/>
                <a:gd name="connsiteX49" fmla="*/ 1964 w 145598"/>
                <a:gd name="connsiteY49" fmla="*/ 87667 h 87630"/>
                <a:gd name="connsiteX50" fmla="*/ 1964 w 145598"/>
                <a:gd name="connsiteY50" fmla="*/ 84297 h 87630"/>
                <a:gd name="connsiteX51" fmla="*/ 10097 w 145598"/>
                <a:gd name="connsiteY51" fmla="*/ 83107 h 87630"/>
                <a:gd name="connsiteX52" fmla="*/ 13668 w 145598"/>
                <a:gd name="connsiteY52" fmla="*/ 79142 h 87630"/>
                <a:gd name="connsiteX53" fmla="*/ 14858 w 145598"/>
                <a:gd name="connsiteY53" fmla="*/ 68436 h 87630"/>
                <a:gd name="connsiteX54" fmla="*/ 14858 w 145598"/>
                <a:gd name="connsiteY54" fmla="*/ 35922 h 87630"/>
                <a:gd name="connsiteX55" fmla="*/ 14065 w 145598"/>
                <a:gd name="connsiteY55" fmla="*/ 17880 h 87630"/>
                <a:gd name="connsiteX56" fmla="*/ 12081 w 145598"/>
                <a:gd name="connsiteY56" fmla="*/ 13717 h 87630"/>
                <a:gd name="connsiteX57" fmla="*/ 8114 w 145598"/>
                <a:gd name="connsiteY57" fmla="*/ 12527 h 87630"/>
                <a:gd name="connsiteX58" fmla="*/ 1964 w 145598"/>
                <a:gd name="connsiteY58" fmla="*/ 13915 h 87630"/>
                <a:gd name="connsiteX59" fmla="*/ 576 w 145598"/>
                <a:gd name="connsiteY59" fmla="*/ 10544 h 87630"/>
                <a:gd name="connsiteX60" fmla="*/ 26165 w 145598"/>
                <a:gd name="connsiteY60" fmla="*/ 37 h 87630"/>
                <a:gd name="connsiteX61" fmla="*/ 30132 w 145598"/>
                <a:gd name="connsiteY61" fmla="*/ 37 h 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5598" h="87630">
                  <a:moveTo>
                    <a:pt x="30132" y="18276"/>
                  </a:moveTo>
                  <a:cubicBezTo>
                    <a:pt x="36331" y="12081"/>
                    <a:pt x="40050" y="8512"/>
                    <a:pt x="41240" y="7571"/>
                  </a:cubicBezTo>
                  <a:cubicBezTo>
                    <a:pt x="44017" y="5191"/>
                    <a:pt x="46993" y="3358"/>
                    <a:pt x="50167" y="2019"/>
                  </a:cubicBezTo>
                  <a:cubicBezTo>
                    <a:pt x="53340" y="731"/>
                    <a:pt x="56514" y="37"/>
                    <a:pt x="59688" y="37"/>
                  </a:cubicBezTo>
                  <a:cubicBezTo>
                    <a:pt x="65093" y="37"/>
                    <a:pt x="69705" y="1623"/>
                    <a:pt x="73573" y="4795"/>
                  </a:cubicBezTo>
                  <a:cubicBezTo>
                    <a:pt x="77392" y="7868"/>
                    <a:pt x="79921" y="12329"/>
                    <a:pt x="81111" y="18276"/>
                  </a:cubicBezTo>
                  <a:cubicBezTo>
                    <a:pt x="87558" y="10891"/>
                    <a:pt x="93013" y="5984"/>
                    <a:pt x="97377" y="3605"/>
                  </a:cubicBezTo>
                  <a:cubicBezTo>
                    <a:pt x="101741" y="1226"/>
                    <a:pt x="106204" y="37"/>
                    <a:pt x="110866" y="37"/>
                  </a:cubicBezTo>
                  <a:cubicBezTo>
                    <a:pt x="115329" y="37"/>
                    <a:pt x="119296" y="1226"/>
                    <a:pt x="122767" y="3605"/>
                  </a:cubicBezTo>
                  <a:cubicBezTo>
                    <a:pt x="126337" y="5984"/>
                    <a:pt x="129165" y="9751"/>
                    <a:pt x="131297" y="14906"/>
                  </a:cubicBezTo>
                  <a:cubicBezTo>
                    <a:pt x="132586" y="18623"/>
                    <a:pt x="133280" y="24323"/>
                    <a:pt x="133280" y="31956"/>
                  </a:cubicBezTo>
                  <a:lnTo>
                    <a:pt x="133280" y="68436"/>
                  </a:lnTo>
                  <a:cubicBezTo>
                    <a:pt x="133280" y="73739"/>
                    <a:pt x="133678" y="77358"/>
                    <a:pt x="134471" y="79340"/>
                  </a:cubicBezTo>
                  <a:cubicBezTo>
                    <a:pt x="135116" y="80827"/>
                    <a:pt x="136256" y="82017"/>
                    <a:pt x="137843" y="82909"/>
                  </a:cubicBezTo>
                  <a:cubicBezTo>
                    <a:pt x="139529" y="83850"/>
                    <a:pt x="142307" y="84297"/>
                    <a:pt x="146175" y="84297"/>
                  </a:cubicBezTo>
                  <a:lnTo>
                    <a:pt x="146175" y="87667"/>
                  </a:lnTo>
                  <a:lnTo>
                    <a:pt x="104121" y="87667"/>
                  </a:lnTo>
                  <a:lnTo>
                    <a:pt x="104121" y="84297"/>
                  </a:lnTo>
                  <a:lnTo>
                    <a:pt x="105907" y="84297"/>
                  </a:lnTo>
                  <a:cubicBezTo>
                    <a:pt x="109576" y="84297"/>
                    <a:pt x="112453" y="83603"/>
                    <a:pt x="114436" y="82116"/>
                  </a:cubicBezTo>
                  <a:cubicBezTo>
                    <a:pt x="115874" y="81224"/>
                    <a:pt x="116916" y="79637"/>
                    <a:pt x="117610" y="77358"/>
                  </a:cubicBezTo>
                  <a:cubicBezTo>
                    <a:pt x="117709" y="76465"/>
                    <a:pt x="117808" y="73491"/>
                    <a:pt x="117808" y="68436"/>
                  </a:cubicBezTo>
                  <a:lnTo>
                    <a:pt x="117808" y="31956"/>
                  </a:lnTo>
                  <a:cubicBezTo>
                    <a:pt x="117808" y="24968"/>
                    <a:pt x="117015" y="20061"/>
                    <a:pt x="115428" y="17285"/>
                  </a:cubicBezTo>
                  <a:cubicBezTo>
                    <a:pt x="112899" y="13320"/>
                    <a:pt x="108981" y="11338"/>
                    <a:pt x="103725" y="11338"/>
                  </a:cubicBezTo>
                  <a:cubicBezTo>
                    <a:pt x="100402" y="11338"/>
                    <a:pt x="97079" y="12131"/>
                    <a:pt x="93806" y="13717"/>
                  </a:cubicBezTo>
                  <a:cubicBezTo>
                    <a:pt x="90484" y="15303"/>
                    <a:pt x="86517" y="18376"/>
                    <a:pt x="81905" y="22836"/>
                  </a:cubicBezTo>
                  <a:lnTo>
                    <a:pt x="81706" y="23828"/>
                  </a:lnTo>
                  <a:lnTo>
                    <a:pt x="81905" y="27793"/>
                  </a:lnTo>
                  <a:lnTo>
                    <a:pt x="81905" y="68436"/>
                  </a:lnTo>
                  <a:cubicBezTo>
                    <a:pt x="81905" y="74284"/>
                    <a:pt x="82202" y="77903"/>
                    <a:pt x="82897" y="79340"/>
                  </a:cubicBezTo>
                  <a:cubicBezTo>
                    <a:pt x="83541" y="80827"/>
                    <a:pt x="84731" y="82017"/>
                    <a:pt x="86467" y="82909"/>
                  </a:cubicBezTo>
                  <a:cubicBezTo>
                    <a:pt x="88302" y="83850"/>
                    <a:pt x="91327" y="84297"/>
                    <a:pt x="95592" y="84297"/>
                  </a:cubicBezTo>
                  <a:lnTo>
                    <a:pt x="95592" y="87667"/>
                  </a:lnTo>
                  <a:lnTo>
                    <a:pt x="52745" y="87667"/>
                  </a:lnTo>
                  <a:lnTo>
                    <a:pt x="52745" y="84297"/>
                  </a:lnTo>
                  <a:cubicBezTo>
                    <a:pt x="57357" y="84297"/>
                    <a:pt x="60531" y="83801"/>
                    <a:pt x="62267" y="82710"/>
                  </a:cubicBezTo>
                  <a:cubicBezTo>
                    <a:pt x="64102" y="81521"/>
                    <a:pt x="65341" y="79836"/>
                    <a:pt x="66036" y="77556"/>
                  </a:cubicBezTo>
                  <a:cubicBezTo>
                    <a:pt x="66284" y="76515"/>
                    <a:pt x="66432" y="73491"/>
                    <a:pt x="66432" y="68436"/>
                  </a:cubicBezTo>
                  <a:lnTo>
                    <a:pt x="66432" y="31956"/>
                  </a:lnTo>
                  <a:cubicBezTo>
                    <a:pt x="66432" y="24968"/>
                    <a:pt x="65441" y="19962"/>
                    <a:pt x="63457" y="16889"/>
                  </a:cubicBezTo>
                  <a:cubicBezTo>
                    <a:pt x="60680" y="12924"/>
                    <a:pt x="56812" y="10941"/>
                    <a:pt x="51952" y="10941"/>
                  </a:cubicBezTo>
                  <a:cubicBezTo>
                    <a:pt x="48629" y="10941"/>
                    <a:pt x="45307" y="11883"/>
                    <a:pt x="42034" y="13717"/>
                  </a:cubicBezTo>
                  <a:cubicBezTo>
                    <a:pt x="36876" y="16393"/>
                    <a:pt x="32909" y="19416"/>
                    <a:pt x="30132" y="22836"/>
                  </a:cubicBezTo>
                  <a:lnTo>
                    <a:pt x="30132" y="68436"/>
                  </a:lnTo>
                  <a:cubicBezTo>
                    <a:pt x="30132" y="73987"/>
                    <a:pt x="30529" y="77655"/>
                    <a:pt x="31322" y="79340"/>
                  </a:cubicBezTo>
                  <a:cubicBezTo>
                    <a:pt x="32116" y="80926"/>
                    <a:pt x="33207" y="82215"/>
                    <a:pt x="34694" y="83107"/>
                  </a:cubicBezTo>
                  <a:cubicBezTo>
                    <a:pt x="36281" y="83900"/>
                    <a:pt x="39356" y="84297"/>
                    <a:pt x="44017" y="84297"/>
                  </a:cubicBezTo>
                  <a:lnTo>
                    <a:pt x="44017" y="87667"/>
                  </a:lnTo>
                  <a:lnTo>
                    <a:pt x="1964" y="87667"/>
                  </a:lnTo>
                  <a:lnTo>
                    <a:pt x="1964" y="84297"/>
                  </a:lnTo>
                  <a:cubicBezTo>
                    <a:pt x="5783" y="84297"/>
                    <a:pt x="8510" y="83900"/>
                    <a:pt x="10097" y="83107"/>
                  </a:cubicBezTo>
                  <a:cubicBezTo>
                    <a:pt x="11684" y="82215"/>
                    <a:pt x="12874" y="80877"/>
                    <a:pt x="13668" y="79142"/>
                  </a:cubicBezTo>
                  <a:cubicBezTo>
                    <a:pt x="14461" y="77308"/>
                    <a:pt x="14858" y="73739"/>
                    <a:pt x="14858" y="68436"/>
                  </a:cubicBezTo>
                  <a:lnTo>
                    <a:pt x="14858" y="35922"/>
                  </a:lnTo>
                  <a:cubicBezTo>
                    <a:pt x="14858" y="26554"/>
                    <a:pt x="14560" y="20556"/>
                    <a:pt x="14065" y="17880"/>
                  </a:cubicBezTo>
                  <a:cubicBezTo>
                    <a:pt x="13668" y="15798"/>
                    <a:pt x="12974" y="14410"/>
                    <a:pt x="12081" y="13717"/>
                  </a:cubicBezTo>
                  <a:cubicBezTo>
                    <a:pt x="11139" y="12924"/>
                    <a:pt x="9800" y="12527"/>
                    <a:pt x="8114" y="12527"/>
                  </a:cubicBezTo>
                  <a:cubicBezTo>
                    <a:pt x="6378" y="12527"/>
                    <a:pt x="4345" y="13023"/>
                    <a:pt x="1964" y="13915"/>
                  </a:cubicBezTo>
                  <a:lnTo>
                    <a:pt x="576" y="10544"/>
                  </a:lnTo>
                  <a:lnTo>
                    <a:pt x="26165" y="37"/>
                  </a:lnTo>
                  <a:lnTo>
                    <a:pt x="30132" y="37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C5D8E9AD-36B6-A2EF-21EF-52A169640A1E}"/>
                </a:ext>
              </a:extLst>
            </p:cNvPr>
            <p:cNvSpPr/>
            <p:nvPr/>
          </p:nvSpPr>
          <p:spPr>
            <a:xfrm>
              <a:off x="7586706" y="1734445"/>
              <a:ext cx="82122" cy="90207"/>
            </a:xfrm>
            <a:custGeom>
              <a:avLst/>
              <a:gdLst>
                <a:gd name="connsiteX0" fmla="*/ 41847 w 82122"/>
                <a:gd name="connsiteY0" fmla="*/ 37 h 90207"/>
                <a:gd name="connsiteX1" fmla="*/ 72792 w 82122"/>
                <a:gd name="connsiteY1" fmla="*/ 14708 h 90207"/>
                <a:gd name="connsiteX2" fmla="*/ 82710 w 82122"/>
                <a:gd name="connsiteY2" fmla="*/ 43654 h 90207"/>
                <a:gd name="connsiteX3" fmla="*/ 77156 w 82122"/>
                <a:gd name="connsiteY3" fmla="*/ 66652 h 90207"/>
                <a:gd name="connsiteX4" fmla="*/ 62080 w 82122"/>
                <a:gd name="connsiteY4" fmla="*/ 84297 h 90207"/>
                <a:gd name="connsiteX5" fmla="*/ 40855 w 82122"/>
                <a:gd name="connsiteY5" fmla="*/ 90244 h 90207"/>
                <a:gd name="connsiteX6" fmla="*/ 10307 w 82122"/>
                <a:gd name="connsiteY6" fmla="*/ 74978 h 90207"/>
                <a:gd name="connsiteX7" fmla="*/ 588 w 82122"/>
                <a:gd name="connsiteY7" fmla="*/ 46033 h 90207"/>
                <a:gd name="connsiteX8" fmla="*/ 6340 w 82122"/>
                <a:gd name="connsiteY8" fmla="*/ 22836 h 90207"/>
                <a:gd name="connsiteX9" fmla="*/ 21614 w 82122"/>
                <a:gd name="connsiteY9" fmla="*/ 5588 h 90207"/>
                <a:gd name="connsiteX10" fmla="*/ 41847 w 82122"/>
                <a:gd name="connsiteY10" fmla="*/ 37 h 90207"/>
                <a:gd name="connsiteX11" fmla="*/ 38872 w 82122"/>
                <a:gd name="connsiteY11" fmla="*/ 6183 h 90207"/>
                <a:gd name="connsiteX12" fmla="*/ 28954 w 82122"/>
                <a:gd name="connsiteY12" fmla="*/ 9157 h 90207"/>
                <a:gd name="connsiteX13" fmla="*/ 20821 w 82122"/>
                <a:gd name="connsiteY13" fmla="*/ 19268 h 90207"/>
                <a:gd name="connsiteX14" fmla="*/ 17845 w 82122"/>
                <a:gd name="connsiteY14" fmla="*/ 38102 h 90207"/>
                <a:gd name="connsiteX15" fmla="*/ 25185 w 82122"/>
                <a:gd name="connsiteY15" fmla="*/ 70220 h 90207"/>
                <a:gd name="connsiteX16" fmla="*/ 44823 w 82122"/>
                <a:gd name="connsiteY16" fmla="*/ 83702 h 90207"/>
                <a:gd name="connsiteX17" fmla="*/ 59501 w 82122"/>
                <a:gd name="connsiteY17" fmla="*/ 76366 h 90207"/>
                <a:gd name="connsiteX18" fmla="*/ 65452 w 82122"/>
                <a:gd name="connsiteY18" fmla="*/ 50791 h 90207"/>
                <a:gd name="connsiteX19" fmla="*/ 55732 w 82122"/>
                <a:gd name="connsiteY19" fmla="*/ 15104 h 90207"/>
                <a:gd name="connsiteX20" fmla="*/ 38872 w 82122"/>
                <a:gd name="connsiteY20" fmla="*/ 6183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2" h="90207">
                  <a:moveTo>
                    <a:pt x="41847" y="37"/>
                  </a:moveTo>
                  <a:cubicBezTo>
                    <a:pt x="54641" y="37"/>
                    <a:pt x="64956" y="4944"/>
                    <a:pt x="72792" y="14708"/>
                  </a:cubicBezTo>
                  <a:cubicBezTo>
                    <a:pt x="79387" y="23183"/>
                    <a:pt x="82710" y="32849"/>
                    <a:pt x="82710" y="43654"/>
                  </a:cubicBezTo>
                  <a:cubicBezTo>
                    <a:pt x="82710" y="51187"/>
                    <a:pt x="80825" y="58870"/>
                    <a:pt x="77156" y="66652"/>
                  </a:cubicBezTo>
                  <a:cubicBezTo>
                    <a:pt x="73585" y="74483"/>
                    <a:pt x="68527" y="80331"/>
                    <a:pt x="62080" y="84297"/>
                  </a:cubicBezTo>
                  <a:cubicBezTo>
                    <a:pt x="55732" y="88262"/>
                    <a:pt x="48641" y="90244"/>
                    <a:pt x="40855" y="90244"/>
                  </a:cubicBezTo>
                  <a:cubicBezTo>
                    <a:pt x="28011" y="90244"/>
                    <a:pt x="17845" y="85189"/>
                    <a:pt x="10307" y="74978"/>
                  </a:cubicBezTo>
                  <a:cubicBezTo>
                    <a:pt x="3811" y="66404"/>
                    <a:pt x="588" y="56739"/>
                    <a:pt x="588" y="46033"/>
                  </a:cubicBezTo>
                  <a:cubicBezTo>
                    <a:pt x="588" y="38251"/>
                    <a:pt x="2472" y="30519"/>
                    <a:pt x="6340" y="22836"/>
                  </a:cubicBezTo>
                  <a:cubicBezTo>
                    <a:pt x="10307" y="15055"/>
                    <a:pt x="15366" y="9305"/>
                    <a:pt x="21614" y="5588"/>
                  </a:cubicBezTo>
                  <a:cubicBezTo>
                    <a:pt x="27962" y="1920"/>
                    <a:pt x="34706" y="37"/>
                    <a:pt x="41847" y="37"/>
                  </a:cubicBezTo>
                  <a:close/>
                  <a:moveTo>
                    <a:pt x="38872" y="6183"/>
                  </a:moveTo>
                  <a:cubicBezTo>
                    <a:pt x="35549" y="6183"/>
                    <a:pt x="32226" y="7174"/>
                    <a:pt x="28954" y="9157"/>
                  </a:cubicBezTo>
                  <a:cubicBezTo>
                    <a:pt x="25631" y="11040"/>
                    <a:pt x="22903" y="14410"/>
                    <a:pt x="20821" y="19268"/>
                  </a:cubicBezTo>
                  <a:cubicBezTo>
                    <a:pt x="18837" y="24175"/>
                    <a:pt x="17845" y="30469"/>
                    <a:pt x="17845" y="38102"/>
                  </a:cubicBezTo>
                  <a:cubicBezTo>
                    <a:pt x="17845" y="50543"/>
                    <a:pt x="20275" y="61249"/>
                    <a:pt x="25185" y="70220"/>
                  </a:cubicBezTo>
                  <a:cubicBezTo>
                    <a:pt x="30193" y="79241"/>
                    <a:pt x="36739" y="83702"/>
                    <a:pt x="44823" y="83702"/>
                  </a:cubicBezTo>
                  <a:cubicBezTo>
                    <a:pt x="50773" y="83702"/>
                    <a:pt x="55633" y="81273"/>
                    <a:pt x="59501" y="76366"/>
                  </a:cubicBezTo>
                  <a:cubicBezTo>
                    <a:pt x="63469" y="71360"/>
                    <a:pt x="65452" y="62835"/>
                    <a:pt x="65452" y="50791"/>
                  </a:cubicBezTo>
                  <a:cubicBezTo>
                    <a:pt x="65452" y="35624"/>
                    <a:pt x="62179" y="23729"/>
                    <a:pt x="55732" y="15104"/>
                  </a:cubicBezTo>
                  <a:cubicBezTo>
                    <a:pt x="51368" y="9157"/>
                    <a:pt x="45715" y="6183"/>
                    <a:pt x="38872" y="6183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25B5E6B-F2C1-3B26-07BB-483AA8DC9E84}"/>
                </a:ext>
              </a:extLst>
            </p:cNvPr>
            <p:cNvSpPr/>
            <p:nvPr/>
          </p:nvSpPr>
          <p:spPr>
            <a:xfrm>
              <a:off x="7681844" y="1690035"/>
              <a:ext cx="89263" cy="134616"/>
            </a:xfrm>
            <a:custGeom>
              <a:avLst/>
              <a:gdLst>
                <a:gd name="connsiteX0" fmla="*/ 60302 w 89263"/>
                <a:gd name="connsiteY0" fmla="*/ 122560 h 134616"/>
                <a:gd name="connsiteX1" fmla="*/ 48202 w 89263"/>
                <a:gd name="connsiteY1" fmla="*/ 131878 h 134616"/>
                <a:gd name="connsiteX2" fmla="*/ 35309 w 89263"/>
                <a:gd name="connsiteY2" fmla="*/ 134654 h 134616"/>
                <a:gd name="connsiteX3" fmla="*/ 10910 w 89263"/>
                <a:gd name="connsiteY3" fmla="*/ 123155 h 134616"/>
                <a:gd name="connsiteX4" fmla="*/ 595 w 89263"/>
                <a:gd name="connsiteY4" fmla="*/ 93019 h 134616"/>
                <a:gd name="connsiteX5" fmla="*/ 12100 w 89263"/>
                <a:gd name="connsiteY5" fmla="*/ 59712 h 134616"/>
                <a:gd name="connsiteX6" fmla="*/ 41656 w 89263"/>
                <a:gd name="connsiteY6" fmla="*/ 44446 h 134616"/>
                <a:gd name="connsiteX7" fmla="*/ 60302 w 89263"/>
                <a:gd name="connsiteY7" fmla="*/ 51583 h 134616"/>
                <a:gd name="connsiteX8" fmla="*/ 60302 w 89263"/>
                <a:gd name="connsiteY8" fmla="*/ 35921 h 134616"/>
                <a:gd name="connsiteX9" fmla="*/ 59509 w 89263"/>
                <a:gd name="connsiteY9" fmla="*/ 18078 h 134616"/>
                <a:gd name="connsiteX10" fmla="*/ 57327 w 89263"/>
                <a:gd name="connsiteY10" fmla="*/ 13518 h 134616"/>
                <a:gd name="connsiteX11" fmla="*/ 53756 w 89263"/>
                <a:gd name="connsiteY11" fmla="*/ 12130 h 134616"/>
                <a:gd name="connsiteX12" fmla="*/ 47210 w 89263"/>
                <a:gd name="connsiteY12" fmla="*/ 13716 h 134616"/>
                <a:gd name="connsiteX13" fmla="*/ 46020 w 89263"/>
                <a:gd name="connsiteY13" fmla="*/ 10544 h 134616"/>
                <a:gd name="connsiteX14" fmla="*/ 71411 w 89263"/>
                <a:gd name="connsiteY14" fmla="*/ 37 h 134616"/>
                <a:gd name="connsiteX15" fmla="*/ 75576 w 89263"/>
                <a:gd name="connsiteY15" fmla="*/ 37 h 134616"/>
                <a:gd name="connsiteX16" fmla="*/ 75576 w 89263"/>
                <a:gd name="connsiteY16" fmla="*/ 98372 h 134616"/>
                <a:gd name="connsiteX17" fmla="*/ 76171 w 89263"/>
                <a:gd name="connsiteY17" fmla="*/ 116612 h 134616"/>
                <a:gd name="connsiteX18" fmla="*/ 78552 w 89263"/>
                <a:gd name="connsiteY18" fmla="*/ 121370 h 134616"/>
                <a:gd name="connsiteX19" fmla="*/ 82122 w 89263"/>
                <a:gd name="connsiteY19" fmla="*/ 122560 h 134616"/>
                <a:gd name="connsiteX20" fmla="*/ 88866 w 89263"/>
                <a:gd name="connsiteY20" fmla="*/ 120974 h 134616"/>
                <a:gd name="connsiteX21" fmla="*/ 89858 w 89263"/>
                <a:gd name="connsiteY21" fmla="*/ 124146 h 134616"/>
                <a:gd name="connsiteX22" fmla="*/ 64468 w 89263"/>
                <a:gd name="connsiteY22" fmla="*/ 134654 h 134616"/>
                <a:gd name="connsiteX23" fmla="*/ 60302 w 89263"/>
                <a:gd name="connsiteY23" fmla="*/ 134654 h 134616"/>
                <a:gd name="connsiteX24" fmla="*/ 60302 w 89263"/>
                <a:gd name="connsiteY24" fmla="*/ 116017 h 134616"/>
                <a:gd name="connsiteX25" fmla="*/ 60302 w 89263"/>
                <a:gd name="connsiteY25" fmla="*/ 72202 h 134616"/>
                <a:gd name="connsiteX26" fmla="*/ 56930 w 89263"/>
                <a:gd name="connsiteY26" fmla="*/ 60703 h 134616"/>
                <a:gd name="connsiteX27" fmla="*/ 49591 w 89263"/>
                <a:gd name="connsiteY27" fmla="*/ 52971 h 134616"/>
                <a:gd name="connsiteX28" fmla="*/ 40664 w 89263"/>
                <a:gd name="connsiteY28" fmla="*/ 50196 h 134616"/>
                <a:gd name="connsiteX29" fmla="*/ 25986 w 89263"/>
                <a:gd name="connsiteY29" fmla="*/ 57531 h 134616"/>
                <a:gd name="connsiteX30" fmla="*/ 17654 w 89263"/>
                <a:gd name="connsiteY30" fmla="*/ 85684 h 134616"/>
                <a:gd name="connsiteX31" fmla="*/ 25787 w 89263"/>
                <a:gd name="connsiteY31" fmla="*/ 114629 h 134616"/>
                <a:gd name="connsiteX32" fmla="*/ 44037 w 89263"/>
                <a:gd name="connsiteY32" fmla="*/ 124542 h 134616"/>
                <a:gd name="connsiteX33" fmla="*/ 60302 w 89263"/>
                <a:gd name="connsiteY33" fmla="*/ 116017 h 13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263" h="134616">
                  <a:moveTo>
                    <a:pt x="60302" y="122560"/>
                  </a:moveTo>
                  <a:cubicBezTo>
                    <a:pt x="56186" y="126921"/>
                    <a:pt x="52169" y="130044"/>
                    <a:pt x="48202" y="131878"/>
                  </a:cubicBezTo>
                  <a:cubicBezTo>
                    <a:pt x="44235" y="133712"/>
                    <a:pt x="39921" y="134654"/>
                    <a:pt x="35309" y="134654"/>
                  </a:cubicBezTo>
                  <a:cubicBezTo>
                    <a:pt x="26035" y="134654"/>
                    <a:pt x="17902" y="130837"/>
                    <a:pt x="10910" y="123155"/>
                  </a:cubicBezTo>
                  <a:cubicBezTo>
                    <a:pt x="4017" y="115373"/>
                    <a:pt x="595" y="105311"/>
                    <a:pt x="595" y="93019"/>
                  </a:cubicBezTo>
                  <a:cubicBezTo>
                    <a:pt x="595" y="80876"/>
                    <a:pt x="4414" y="69773"/>
                    <a:pt x="12100" y="59712"/>
                  </a:cubicBezTo>
                  <a:cubicBezTo>
                    <a:pt x="19737" y="49551"/>
                    <a:pt x="29606" y="44446"/>
                    <a:pt x="41656" y="44446"/>
                  </a:cubicBezTo>
                  <a:cubicBezTo>
                    <a:pt x="49194" y="44446"/>
                    <a:pt x="55393" y="46825"/>
                    <a:pt x="60302" y="51583"/>
                  </a:cubicBezTo>
                  <a:lnTo>
                    <a:pt x="60302" y="35921"/>
                  </a:lnTo>
                  <a:cubicBezTo>
                    <a:pt x="60302" y="26157"/>
                    <a:pt x="60005" y="20209"/>
                    <a:pt x="59509" y="18078"/>
                  </a:cubicBezTo>
                  <a:cubicBezTo>
                    <a:pt x="59112" y="15847"/>
                    <a:pt x="58368" y="14311"/>
                    <a:pt x="57327" y="13518"/>
                  </a:cubicBezTo>
                  <a:cubicBezTo>
                    <a:pt x="56385" y="12626"/>
                    <a:pt x="55194" y="12130"/>
                    <a:pt x="53756" y="12130"/>
                  </a:cubicBezTo>
                  <a:cubicBezTo>
                    <a:pt x="52169" y="12130"/>
                    <a:pt x="49987" y="12675"/>
                    <a:pt x="47210" y="13716"/>
                  </a:cubicBezTo>
                  <a:lnTo>
                    <a:pt x="46020" y="10544"/>
                  </a:lnTo>
                  <a:lnTo>
                    <a:pt x="71411" y="37"/>
                  </a:lnTo>
                  <a:lnTo>
                    <a:pt x="75576" y="37"/>
                  </a:lnTo>
                  <a:lnTo>
                    <a:pt x="75576" y="98372"/>
                  </a:lnTo>
                  <a:cubicBezTo>
                    <a:pt x="75576" y="108285"/>
                    <a:pt x="75775" y="114382"/>
                    <a:pt x="76171" y="116612"/>
                  </a:cubicBezTo>
                  <a:cubicBezTo>
                    <a:pt x="76667" y="118892"/>
                    <a:pt x="77461" y="120478"/>
                    <a:pt x="78552" y="121370"/>
                  </a:cubicBezTo>
                  <a:cubicBezTo>
                    <a:pt x="79593" y="122163"/>
                    <a:pt x="80783" y="122560"/>
                    <a:pt x="82122" y="122560"/>
                  </a:cubicBezTo>
                  <a:cubicBezTo>
                    <a:pt x="83808" y="122560"/>
                    <a:pt x="86090" y="122064"/>
                    <a:pt x="88866" y="120974"/>
                  </a:cubicBezTo>
                  <a:lnTo>
                    <a:pt x="89858" y="124146"/>
                  </a:lnTo>
                  <a:lnTo>
                    <a:pt x="64468" y="134654"/>
                  </a:lnTo>
                  <a:lnTo>
                    <a:pt x="60302" y="134654"/>
                  </a:lnTo>
                  <a:close/>
                  <a:moveTo>
                    <a:pt x="60302" y="116017"/>
                  </a:moveTo>
                  <a:lnTo>
                    <a:pt x="60302" y="72202"/>
                  </a:lnTo>
                  <a:cubicBezTo>
                    <a:pt x="59906" y="67989"/>
                    <a:pt x="58765" y="64173"/>
                    <a:pt x="56930" y="60703"/>
                  </a:cubicBezTo>
                  <a:cubicBezTo>
                    <a:pt x="55046" y="57283"/>
                    <a:pt x="52616" y="54706"/>
                    <a:pt x="49591" y="52971"/>
                  </a:cubicBezTo>
                  <a:cubicBezTo>
                    <a:pt x="46516" y="51137"/>
                    <a:pt x="43541" y="50196"/>
                    <a:pt x="40664" y="50196"/>
                  </a:cubicBezTo>
                  <a:cubicBezTo>
                    <a:pt x="35110" y="50196"/>
                    <a:pt x="30201" y="52674"/>
                    <a:pt x="25986" y="57531"/>
                  </a:cubicBezTo>
                  <a:cubicBezTo>
                    <a:pt x="20431" y="64024"/>
                    <a:pt x="17654" y="73392"/>
                    <a:pt x="17654" y="85684"/>
                  </a:cubicBezTo>
                  <a:cubicBezTo>
                    <a:pt x="17654" y="98273"/>
                    <a:pt x="20332" y="107889"/>
                    <a:pt x="25787" y="114629"/>
                  </a:cubicBezTo>
                  <a:cubicBezTo>
                    <a:pt x="31193" y="121271"/>
                    <a:pt x="37292" y="124542"/>
                    <a:pt x="44037" y="124542"/>
                  </a:cubicBezTo>
                  <a:cubicBezTo>
                    <a:pt x="49591" y="124542"/>
                    <a:pt x="54996" y="121717"/>
                    <a:pt x="60302" y="116017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EB92D7BB-7C0F-5185-E2A0-8481E5D82447}"/>
                </a:ext>
              </a:extLst>
            </p:cNvPr>
            <p:cNvSpPr/>
            <p:nvPr/>
          </p:nvSpPr>
          <p:spPr>
            <a:xfrm>
              <a:off x="7777789" y="1734445"/>
              <a:ext cx="71807" cy="90207"/>
            </a:xfrm>
            <a:custGeom>
              <a:avLst/>
              <a:gdLst>
                <a:gd name="connsiteX0" fmla="*/ 13695 w 71807"/>
                <a:gd name="connsiteY0" fmla="*/ 34732 h 90207"/>
                <a:gd name="connsiteX1" fmla="*/ 22819 w 71807"/>
                <a:gd name="connsiteY1" fmla="*/ 64272 h 90207"/>
                <a:gd name="connsiteX2" fmla="*/ 44639 w 71807"/>
                <a:gd name="connsiteY2" fmla="*/ 75177 h 90207"/>
                <a:gd name="connsiteX3" fmla="*/ 59318 w 71807"/>
                <a:gd name="connsiteY3" fmla="*/ 70617 h 90207"/>
                <a:gd name="connsiteX4" fmla="*/ 69633 w 71807"/>
                <a:gd name="connsiteY4" fmla="*/ 54756 h 90207"/>
                <a:gd name="connsiteX5" fmla="*/ 72410 w 71807"/>
                <a:gd name="connsiteY5" fmla="*/ 56739 h 90207"/>
                <a:gd name="connsiteX6" fmla="*/ 61103 w 71807"/>
                <a:gd name="connsiteY6" fmla="*/ 79935 h 90207"/>
                <a:gd name="connsiteX7" fmla="*/ 37696 w 71807"/>
                <a:gd name="connsiteY7" fmla="*/ 90244 h 90207"/>
                <a:gd name="connsiteX8" fmla="*/ 11513 w 71807"/>
                <a:gd name="connsiteY8" fmla="*/ 78349 h 90207"/>
                <a:gd name="connsiteX9" fmla="*/ 603 w 71807"/>
                <a:gd name="connsiteY9" fmla="*/ 46231 h 90207"/>
                <a:gd name="connsiteX10" fmla="*/ 11711 w 71807"/>
                <a:gd name="connsiteY10" fmla="*/ 12329 h 90207"/>
                <a:gd name="connsiteX11" fmla="*/ 39878 w 71807"/>
                <a:gd name="connsiteY11" fmla="*/ 37 h 90207"/>
                <a:gd name="connsiteX12" fmla="*/ 63285 w 71807"/>
                <a:gd name="connsiteY12" fmla="*/ 9553 h 90207"/>
                <a:gd name="connsiteX13" fmla="*/ 72410 w 71807"/>
                <a:gd name="connsiteY13" fmla="*/ 34732 h 90207"/>
                <a:gd name="connsiteX14" fmla="*/ 13695 w 71807"/>
                <a:gd name="connsiteY14" fmla="*/ 29181 h 90207"/>
                <a:gd name="connsiteX15" fmla="*/ 53169 w 71807"/>
                <a:gd name="connsiteY15" fmla="*/ 29181 h 90207"/>
                <a:gd name="connsiteX16" fmla="*/ 51185 w 71807"/>
                <a:gd name="connsiteY16" fmla="*/ 17682 h 90207"/>
                <a:gd name="connsiteX17" fmla="*/ 44242 w 71807"/>
                <a:gd name="connsiteY17" fmla="*/ 9553 h 90207"/>
                <a:gd name="connsiteX18" fmla="*/ 34523 w 71807"/>
                <a:gd name="connsiteY18" fmla="*/ 6579 h 90207"/>
                <a:gd name="connsiteX19" fmla="*/ 20836 w 71807"/>
                <a:gd name="connsiteY19" fmla="*/ 12725 h 90207"/>
                <a:gd name="connsiteX20" fmla="*/ 13695 w 71807"/>
                <a:gd name="connsiteY20" fmla="*/ 29181 h 9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807" h="90207">
                  <a:moveTo>
                    <a:pt x="13695" y="34732"/>
                  </a:moveTo>
                  <a:cubicBezTo>
                    <a:pt x="13695" y="47321"/>
                    <a:pt x="16720" y="57135"/>
                    <a:pt x="22819" y="64272"/>
                  </a:cubicBezTo>
                  <a:cubicBezTo>
                    <a:pt x="29018" y="71558"/>
                    <a:pt x="36308" y="75177"/>
                    <a:pt x="44639" y="75177"/>
                  </a:cubicBezTo>
                  <a:cubicBezTo>
                    <a:pt x="50292" y="75177"/>
                    <a:pt x="55202" y="73690"/>
                    <a:pt x="59318" y="70617"/>
                  </a:cubicBezTo>
                  <a:cubicBezTo>
                    <a:pt x="63384" y="67445"/>
                    <a:pt x="66856" y="62191"/>
                    <a:pt x="69633" y="54756"/>
                  </a:cubicBezTo>
                  <a:lnTo>
                    <a:pt x="72410" y="56739"/>
                  </a:lnTo>
                  <a:cubicBezTo>
                    <a:pt x="71220" y="65214"/>
                    <a:pt x="67451" y="72946"/>
                    <a:pt x="61103" y="79935"/>
                  </a:cubicBezTo>
                  <a:cubicBezTo>
                    <a:pt x="54855" y="86824"/>
                    <a:pt x="47069" y="90244"/>
                    <a:pt x="37696" y="90244"/>
                  </a:cubicBezTo>
                  <a:cubicBezTo>
                    <a:pt x="27481" y="90244"/>
                    <a:pt x="18753" y="86279"/>
                    <a:pt x="11513" y="78349"/>
                  </a:cubicBezTo>
                  <a:cubicBezTo>
                    <a:pt x="4223" y="70418"/>
                    <a:pt x="603" y="59713"/>
                    <a:pt x="603" y="46231"/>
                  </a:cubicBezTo>
                  <a:cubicBezTo>
                    <a:pt x="603" y="31708"/>
                    <a:pt x="4272" y="20408"/>
                    <a:pt x="11711" y="12329"/>
                  </a:cubicBezTo>
                  <a:cubicBezTo>
                    <a:pt x="19100" y="4151"/>
                    <a:pt x="28473" y="37"/>
                    <a:pt x="39878" y="37"/>
                  </a:cubicBezTo>
                  <a:cubicBezTo>
                    <a:pt x="49400" y="37"/>
                    <a:pt x="57186" y="3209"/>
                    <a:pt x="63285" y="9553"/>
                  </a:cubicBezTo>
                  <a:cubicBezTo>
                    <a:pt x="69335" y="15798"/>
                    <a:pt x="72410" y="24175"/>
                    <a:pt x="72410" y="34732"/>
                  </a:cubicBezTo>
                  <a:close/>
                  <a:moveTo>
                    <a:pt x="13695" y="29181"/>
                  </a:moveTo>
                  <a:lnTo>
                    <a:pt x="53169" y="29181"/>
                  </a:lnTo>
                  <a:cubicBezTo>
                    <a:pt x="52772" y="23778"/>
                    <a:pt x="52078" y="19962"/>
                    <a:pt x="51185" y="17682"/>
                  </a:cubicBezTo>
                  <a:cubicBezTo>
                    <a:pt x="49598" y="14262"/>
                    <a:pt x="47267" y="11536"/>
                    <a:pt x="44242" y="9553"/>
                  </a:cubicBezTo>
                  <a:cubicBezTo>
                    <a:pt x="41168" y="7571"/>
                    <a:pt x="37944" y="6579"/>
                    <a:pt x="34523" y="6579"/>
                  </a:cubicBezTo>
                  <a:cubicBezTo>
                    <a:pt x="29464" y="6579"/>
                    <a:pt x="24902" y="8661"/>
                    <a:pt x="20836" y="12725"/>
                  </a:cubicBezTo>
                  <a:cubicBezTo>
                    <a:pt x="16720" y="16690"/>
                    <a:pt x="14339" y="22192"/>
                    <a:pt x="13695" y="29181"/>
                  </a:cubicBez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60C47BE1-67B7-7541-3313-FED5A403381D}"/>
                </a:ext>
              </a:extLst>
            </p:cNvPr>
            <p:cNvSpPr/>
            <p:nvPr/>
          </p:nvSpPr>
          <p:spPr>
            <a:xfrm>
              <a:off x="7860849" y="1690035"/>
              <a:ext cx="43243" cy="132039"/>
            </a:xfrm>
            <a:custGeom>
              <a:avLst/>
              <a:gdLst>
                <a:gd name="connsiteX0" fmla="*/ 29967 w 43243"/>
                <a:gd name="connsiteY0" fmla="*/ 37 h 132039"/>
                <a:gd name="connsiteX1" fmla="*/ 29967 w 43243"/>
                <a:gd name="connsiteY1" fmla="*/ 112845 h 132039"/>
                <a:gd name="connsiteX2" fmla="*/ 31157 w 43243"/>
                <a:gd name="connsiteY2" fmla="*/ 123551 h 132039"/>
                <a:gd name="connsiteX3" fmla="*/ 34728 w 43243"/>
                <a:gd name="connsiteY3" fmla="*/ 127516 h 132039"/>
                <a:gd name="connsiteX4" fmla="*/ 43852 w 43243"/>
                <a:gd name="connsiteY4" fmla="*/ 128706 h 132039"/>
                <a:gd name="connsiteX5" fmla="*/ 43852 w 43243"/>
                <a:gd name="connsiteY5" fmla="*/ 132076 h 132039"/>
                <a:gd name="connsiteX6" fmla="*/ 2196 w 43243"/>
                <a:gd name="connsiteY6" fmla="*/ 132076 h 132039"/>
                <a:gd name="connsiteX7" fmla="*/ 2196 w 43243"/>
                <a:gd name="connsiteY7" fmla="*/ 128706 h 132039"/>
                <a:gd name="connsiteX8" fmla="*/ 10131 w 43243"/>
                <a:gd name="connsiteY8" fmla="*/ 127516 h 132039"/>
                <a:gd name="connsiteX9" fmla="*/ 13503 w 43243"/>
                <a:gd name="connsiteY9" fmla="*/ 123551 h 132039"/>
                <a:gd name="connsiteX10" fmla="*/ 14693 w 43243"/>
                <a:gd name="connsiteY10" fmla="*/ 112845 h 132039"/>
                <a:gd name="connsiteX11" fmla="*/ 14693 w 43243"/>
                <a:gd name="connsiteY11" fmla="*/ 35524 h 132039"/>
                <a:gd name="connsiteX12" fmla="*/ 13900 w 43243"/>
                <a:gd name="connsiteY12" fmla="*/ 18078 h 132039"/>
                <a:gd name="connsiteX13" fmla="*/ 11916 w 43243"/>
                <a:gd name="connsiteY13" fmla="*/ 13518 h 132039"/>
                <a:gd name="connsiteX14" fmla="*/ 8147 w 43243"/>
                <a:gd name="connsiteY14" fmla="*/ 12130 h 132039"/>
                <a:gd name="connsiteX15" fmla="*/ 2196 w 43243"/>
                <a:gd name="connsiteY15" fmla="*/ 13716 h 132039"/>
                <a:gd name="connsiteX16" fmla="*/ 609 w 43243"/>
                <a:gd name="connsiteY16" fmla="*/ 10544 h 132039"/>
                <a:gd name="connsiteX17" fmla="*/ 25801 w 43243"/>
                <a:gd name="connsiteY17" fmla="*/ 37 h 13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43" h="132039">
                  <a:moveTo>
                    <a:pt x="29967" y="37"/>
                  </a:moveTo>
                  <a:lnTo>
                    <a:pt x="29967" y="112845"/>
                  </a:lnTo>
                  <a:cubicBezTo>
                    <a:pt x="29967" y="118148"/>
                    <a:pt x="30364" y="121717"/>
                    <a:pt x="31157" y="123551"/>
                  </a:cubicBezTo>
                  <a:cubicBezTo>
                    <a:pt x="31951" y="125286"/>
                    <a:pt x="33141" y="126624"/>
                    <a:pt x="34728" y="127516"/>
                  </a:cubicBezTo>
                  <a:cubicBezTo>
                    <a:pt x="36414" y="128309"/>
                    <a:pt x="39488" y="128706"/>
                    <a:pt x="43852" y="128706"/>
                  </a:cubicBezTo>
                  <a:lnTo>
                    <a:pt x="43852" y="132076"/>
                  </a:lnTo>
                  <a:lnTo>
                    <a:pt x="2196" y="132076"/>
                  </a:lnTo>
                  <a:lnTo>
                    <a:pt x="2196" y="128706"/>
                  </a:lnTo>
                  <a:cubicBezTo>
                    <a:pt x="6015" y="128706"/>
                    <a:pt x="8643" y="128309"/>
                    <a:pt x="10131" y="127516"/>
                  </a:cubicBezTo>
                  <a:cubicBezTo>
                    <a:pt x="11569" y="126723"/>
                    <a:pt x="12709" y="125435"/>
                    <a:pt x="13503" y="123551"/>
                  </a:cubicBezTo>
                  <a:cubicBezTo>
                    <a:pt x="14296" y="121717"/>
                    <a:pt x="14693" y="118148"/>
                    <a:pt x="14693" y="112845"/>
                  </a:cubicBezTo>
                  <a:lnTo>
                    <a:pt x="14693" y="35524"/>
                  </a:lnTo>
                  <a:cubicBezTo>
                    <a:pt x="14693" y="26008"/>
                    <a:pt x="14395" y="20209"/>
                    <a:pt x="13900" y="18078"/>
                  </a:cubicBezTo>
                  <a:cubicBezTo>
                    <a:pt x="13503" y="15847"/>
                    <a:pt x="12809" y="14311"/>
                    <a:pt x="11916" y="13518"/>
                  </a:cubicBezTo>
                  <a:cubicBezTo>
                    <a:pt x="10974" y="12626"/>
                    <a:pt x="9734" y="12130"/>
                    <a:pt x="8147" y="12130"/>
                  </a:cubicBezTo>
                  <a:cubicBezTo>
                    <a:pt x="6560" y="12130"/>
                    <a:pt x="4576" y="12675"/>
                    <a:pt x="2196" y="13716"/>
                  </a:cubicBezTo>
                  <a:lnTo>
                    <a:pt x="609" y="10544"/>
                  </a:lnTo>
                  <a:lnTo>
                    <a:pt x="25801" y="37"/>
                  </a:lnTo>
                  <a:close/>
                </a:path>
              </a:pathLst>
            </a:custGeom>
            <a:solidFill>
              <a:srgbClr val="000000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5" name="Freeform: Shape 394">
            <a:extLst>
              <a:ext uri="{FF2B5EF4-FFF2-40B4-BE49-F238E27FC236}">
                <a16:creationId xmlns:a16="http://schemas.microsoft.com/office/drawing/2014/main" id="{D778917F-9565-6D8F-E3A3-F773D8CEA989}"/>
              </a:ext>
            </a:extLst>
          </p:cNvPr>
          <p:cNvSpPr/>
          <p:nvPr/>
        </p:nvSpPr>
        <p:spPr>
          <a:xfrm rot="16200000">
            <a:off x="7225532" y="2419564"/>
            <a:ext cx="475665" cy="171147"/>
          </a:xfrm>
          <a:custGeom>
            <a:avLst/>
            <a:gdLst>
              <a:gd name="connsiteX0" fmla="*/ -193 w 475665"/>
              <a:gd name="connsiteY0" fmla="*/ 59888 h 171147"/>
              <a:gd name="connsiteX1" fmla="*/ 380358 w 475665"/>
              <a:gd name="connsiteY1" fmla="*/ 59888 h 171147"/>
              <a:gd name="connsiteX2" fmla="*/ 380358 w 475665"/>
              <a:gd name="connsiteY2" fmla="*/ -30 h 171147"/>
              <a:gd name="connsiteX3" fmla="*/ 475472 w 475665"/>
              <a:gd name="connsiteY3" fmla="*/ 85563 h 171147"/>
              <a:gd name="connsiteX4" fmla="*/ 380358 w 475665"/>
              <a:gd name="connsiteY4" fmla="*/ 171118 h 171147"/>
              <a:gd name="connsiteX5" fmla="*/ 380358 w 475665"/>
              <a:gd name="connsiteY5" fmla="*/ 111238 h 171147"/>
              <a:gd name="connsiteX6" fmla="*/ -193 w 475665"/>
              <a:gd name="connsiteY6" fmla="*/ 111238 h 17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665" h="171147">
                <a:moveTo>
                  <a:pt x="-193" y="59888"/>
                </a:moveTo>
                <a:lnTo>
                  <a:pt x="380358" y="59888"/>
                </a:lnTo>
                <a:lnTo>
                  <a:pt x="380358" y="-30"/>
                </a:lnTo>
                <a:lnTo>
                  <a:pt x="475472" y="85563"/>
                </a:lnTo>
                <a:lnTo>
                  <a:pt x="380358" y="171118"/>
                </a:lnTo>
                <a:lnTo>
                  <a:pt x="380358" y="111238"/>
                </a:lnTo>
                <a:lnTo>
                  <a:pt x="-193" y="111238"/>
                </a:lnTo>
                <a:close/>
              </a:path>
            </a:pathLst>
          </a:custGeom>
          <a:solidFill>
            <a:srgbClr val="FFFFFF"/>
          </a:solidFill>
          <a:ln w="95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6AA9AAF-34A5-8A3D-6854-F5424B582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0600" y="549262"/>
            <a:ext cx="6836352" cy="429460"/>
          </a:xfrm>
        </p:spPr>
        <p:txBody>
          <a:bodyPr/>
          <a:lstStyle/>
          <a:p>
            <a:r>
              <a:rPr lang="de-DE" sz="2400" dirty="0" err="1">
                <a:solidFill>
                  <a:schemeClr val="tx1"/>
                </a:solidFill>
              </a:rPr>
              <a:t>Pollination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yield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curve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" name="Rechteck 5">
            <a:extLst>
              <a:ext uri="{FF2B5EF4-FFF2-40B4-BE49-F238E27FC236}">
                <a16:creationId xmlns:a16="http://schemas.microsoft.com/office/drawing/2014/main" id="{B6A3497D-866B-2DEA-7D07-234EED576CD1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AE8ABB-4E94-3CBB-3365-29210C335721}"/>
              </a:ext>
            </a:extLst>
          </p:cNvPr>
          <p:cNvSpPr txBox="1"/>
          <p:nvPr/>
        </p:nvSpPr>
        <p:spPr>
          <a:xfrm>
            <a:off x="-69939" y="4829598"/>
            <a:ext cx="457423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Yield curve inspired by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Groeneveld et al. 2010</a:t>
            </a:r>
          </a:p>
        </p:txBody>
      </p:sp>
    </p:spTree>
    <p:extLst>
      <p:ext uri="{BB962C8B-B14F-4D97-AF65-F5344CB8AC3E}">
        <p14:creationId xmlns:p14="http://schemas.microsoft.com/office/powerpoint/2010/main" val="238239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64" grpId="0" animBg="1"/>
      <p:bldP spid="65" grpId="0" animBg="1"/>
      <p:bldP spid="66" grpId="0" animBg="1"/>
      <p:bldP spid="67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117" grpId="0" animBg="1"/>
      <p:bldP spid="118" grpId="0" animBg="1"/>
      <p:bldP spid="119" grpId="0" animBg="1"/>
      <p:bldP spid="120" grpId="0" animBg="1"/>
      <p:bldP spid="126" grpId="0" animBg="1"/>
      <p:bldP spid="127" grpId="0" animBg="1"/>
      <p:bldP spid="172" grpId="0" animBg="1"/>
      <p:bldP spid="173" grpId="0" animBg="1"/>
      <p:bldP spid="174" grpId="0" animBg="1"/>
      <p:bldP spid="175" grpId="0" animBg="1"/>
      <p:bldP spid="186" grpId="0" animBg="1"/>
      <p:bldP spid="188" grpId="0" animBg="1"/>
      <p:bldP spid="189" grpId="0" animBg="1"/>
      <p:bldP spid="190" grpId="0" animBg="1"/>
      <p:bldP spid="191" grpId="0" animBg="1"/>
      <p:bldP spid="220" grpId="0" animBg="1"/>
      <p:bldP spid="221" grpId="0" animBg="1"/>
      <p:bldP spid="222" grpId="0" animBg="1"/>
      <p:bldP spid="228" grpId="0" animBg="1"/>
      <p:bldP spid="229" grpId="0" animBg="1"/>
      <p:bldP spid="274" grpId="0" animBg="1"/>
      <p:bldP spid="275" grpId="0" animBg="1"/>
      <p:bldP spid="276" grpId="0" animBg="1"/>
      <p:bldP spid="277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7" grpId="0" animBg="1"/>
      <p:bldP spid="318" grpId="0" animBg="1"/>
      <p:bldP spid="363" grpId="0" animBg="1"/>
      <p:bldP spid="364" grpId="0" animBg="1"/>
      <p:bldP spid="365" grpId="0" animBg="1"/>
      <p:bldP spid="366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9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>
            <a:extLst>
              <a:ext uri="{FF2B5EF4-FFF2-40B4-BE49-F238E27FC236}">
                <a16:creationId xmlns:a16="http://schemas.microsoft.com/office/drawing/2014/main" id="{9AD703BE-D670-B825-9110-10D8E3DFB5F0}"/>
              </a:ext>
            </a:extLst>
          </p:cNvPr>
          <p:cNvSpPr txBox="1">
            <a:spLocks/>
          </p:cNvSpPr>
          <p:nvPr/>
        </p:nvSpPr>
        <p:spPr>
          <a:xfrm>
            <a:off x="780600" y="549262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err="1"/>
              <a:t>Results</a:t>
            </a:r>
            <a:r>
              <a:rPr lang="de-DE" sz="2400" dirty="0"/>
              <a:t> - </a:t>
            </a:r>
            <a:r>
              <a:rPr lang="de-DE" sz="2400" dirty="0" err="1"/>
              <a:t>Macro</a:t>
            </a:r>
            <a:r>
              <a:rPr lang="de-DE" sz="2400" dirty="0"/>
              <a:t> </a:t>
            </a:r>
            <a:r>
              <a:rPr lang="de-DE" sz="2400" dirty="0" err="1"/>
              <a:t>level</a:t>
            </a:r>
            <a:r>
              <a:rPr lang="de-DE" sz="2400" dirty="0"/>
              <a:t> </a:t>
            </a:r>
            <a:r>
              <a:rPr lang="de-DE" sz="2400" dirty="0" err="1"/>
              <a:t>changes</a:t>
            </a:r>
            <a:endParaRPr lang="de-DE" sz="24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DBE8B35-270F-7B1B-F52D-1140251044AB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E9553C1-1DA5-0154-7FDA-7AFB076CE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823486"/>
              </p:ext>
            </p:extLst>
          </p:nvPr>
        </p:nvGraphicFramePr>
        <p:xfrm>
          <a:off x="76201" y="978722"/>
          <a:ext cx="6038850" cy="190832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556218">
                  <a:extLst>
                    <a:ext uri="{9D8B030D-6E8A-4147-A177-3AD203B41FA5}">
                      <a16:colId xmlns:a16="http://schemas.microsoft.com/office/drawing/2014/main" val="805586230"/>
                    </a:ext>
                  </a:extLst>
                </a:gridCol>
                <a:gridCol w="1149441">
                  <a:extLst>
                    <a:ext uri="{9D8B030D-6E8A-4147-A177-3AD203B41FA5}">
                      <a16:colId xmlns:a16="http://schemas.microsoft.com/office/drawing/2014/main" val="1763279669"/>
                    </a:ext>
                  </a:extLst>
                </a:gridCol>
                <a:gridCol w="1115128">
                  <a:extLst>
                    <a:ext uri="{9D8B030D-6E8A-4147-A177-3AD203B41FA5}">
                      <a16:colId xmlns:a16="http://schemas.microsoft.com/office/drawing/2014/main" val="2748923784"/>
                    </a:ext>
                  </a:extLst>
                </a:gridCol>
                <a:gridCol w="1218063">
                  <a:extLst>
                    <a:ext uri="{9D8B030D-6E8A-4147-A177-3AD203B41FA5}">
                      <a16:colId xmlns:a16="http://schemas.microsoft.com/office/drawing/2014/main" val="1150743825"/>
                    </a:ext>
                  </a:extLst>
                </a:gridCol>
              </a:tblGrid>
              <a:tr h="17407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Changes compared to base (%)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915171"/>
                  </a:ext>
                </a:extLst>
              </a:tr>
              <a:tr h="34814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GDP Components (Real Macro Totals)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Polli 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Polli 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Polli 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extLst>
                  <a:ext uri="{0D108BD9-81ED-4DB2-BD59-A6C34878D82A}">
                    <a16:rowId xmlns:a16="http://schemas.microsoft.com/office/drawing/2014/main" val="1183149041"/>
                  </a:ext>
                </a:extLst>
              </a:tr>
              <a:tr h="17407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GDP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-0.1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extLst>
                  <a:ext uri="{0D108BD9-81ED-4DB2-BD59-A6C34878D82A}">
                    <a16:rowId xmlns:a16="http://schemas.microsoft.com/office/drawing/2014/main" val="2763762645"/>
                  </a:ext>
                </a:extLst>
              </a:tr>
              <a:tr h="17407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Absorption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-0.1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extLst>
                  <a:ext uri="{0D108BD9-81ED-4DB2-BD59-A6C34878D82A}">
                    <a16:rowId xmlns:a16="http://schemas.microsoft.com/office/drawing/2014/main" val="4285730318"/>
                  </a:ext>
                </a:extLst>
              </a:tr>
              <a:tr h="3416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Average household-consumption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extLst>
                  <a:ext uri="{0D108BD9-81ED-4DB2-BD59-A6C34878D82A}">
                    <a16:rowId xmlns:a16="http://schemas.microsoft.com/office/drawing/2014/main" val="3622642331"/>
                  </a:ext>
                </a:extLst>
              </a:tr>
              <a:tr h="17407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Government consumption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-0.9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extLst>
                  <a:ext uri="{0D108BD9-81ED-4DB2-BD59-A6C34878D82A}">
                    <a16:rowId xmlns:a16="http://schemas.microsoft.com/office/drawing/2014/main" val="1184945807"/>
                  </a:ext>
                </a:extLst>
              </a:tr>
              <a:tr h="17407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Investment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-0.2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-0.5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extLst>
                  <a:ext uri="{0D108BD9-81ED-4DB2-BD59-A6C34878D82A}">
                    <a16:rowId xmlns:a16="http://schemas.microsoft.com/office/drawing/2014/main" val="1086539524"/>
                  </a:ext>
                </a:extLst>
              </a:tr>
              <a:tr h="17407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Export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.2</a:t>
                      </a:r>
                    </a:p>
                  </a:txBody>
                  <a:tcPr marL="5050" marR="5050" marT="5050" marB="0" anchor="ctr"/>
                </a:tc>
                <a:extLst>
                  <a:ext uri="{0D108BD9-81ED-4DB2-BD59-A6C34878D82A}">
                    <a16:rowId xmlns:a16="http://schemas.microsoft.com/office/drawing/2014/main" val="1565960840"/>
                  </a:ext>
                </a:extLst>
              </a:tr>
              <a:tr h="17407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Import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0.0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extLst>
                  <a:ext uri="{0D108BD9-81ED-4DB2-BD59-A6C34878D82A}">
                    <a16:rowId xmlns:a16="http://schemas.microsoft.com/office/drawing/2014/main" val="3735946357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FD4A28D0-9D9C-ABEC-72A6-3EF1C098BA6C}"/>
              </a:ext>
            </a:extLst>
          </p:cNvPr>
          <p:cNvSpPr/>
          <p:nvPr/>
        </p:nvSpPr>
        <p:spPr>
          <a:xfrm>
            <a:off x="3728882" y="1485672"/>
            <a:ext cx="392274" cy="20324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930AF78-2385-8FF6-8A01-1A96A6D2A433}"/>
              </a:ext>
            </a:extLst>
          </p:cNvPr>
          <p:cNvSpPr/>
          <p:nvPr/>
        </p:nvSpPr>
        <p:spPr>
          <a:xfrm>
            <a:off x="3728882" y="1925762"/>
            <a:ext cx="392274" cy="2667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EB1A0D6-0451-1CE4-2023-71D83E9033D6}"/>
              </a:ext>
            </a:extLst>
          </p:cNvPr>
          <p:cNvSpPr/>
          <p:nvPr/>
        </p:nvSpPr>
        <p:spPr>
          <a:xfrm>
            <a:off x="3728881" y="2689024"/>
            <a:ext cx="299905" cy="20324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A06A6FF-5D7D-99D8-BC3B-48BA9CA9CBFF}"/>
              </a:ext>
            </a:extLst>
          </p:cNvPr>
          <p:cNvGraphicFramePr>
            <a:graphicFrameLocks noGrp="1"/>
          </p:cNvGraphicFramePr>
          <p:nvPr/>
        </p:nvGraphicFramePr>
        <p:xfrm>
          <a:off x="76201" y="3756086"/>
          <a:ext cx="6038850" cy="1387416"/>
        </p:xfrm>
        <a:graphic>
          <a:graphicData uri="http://schemas.openxmlformats.org/drawingml/2006/table">
            <a:tbl>
              <a:tblPr firstRow="1" firstCol="1" bandRow="1"/>
              <a:tblGrid>
                <a:gridCol w="2556218">
                  <a:extLst>
                    <a:ext uri="{9D8B030D-6E8A-4147-A177-3AD203B41FA5}">
                      <a16:colId xmlns:a16="http://schemas.microsoft.com/office/drawing/2014/main" val="2710628284"/>
                    </a:ext>
                  </a:extLst>
                </a:gridCol>
                <a:gridCol w="1149441">
                  <a:extLst>
                    <a:ext uri="{9D8B030D-6E8A-4147-A177-3AD203B41FA5}">
                      <a16:colId xmlns:a16="http://schemas.microsoft.com/office/drawing/2014/main" val="2002582622"/>
                    </a:ext>
                  </a:extLst>
                </a:gridCol>
                <a:gridCol w="1115128">
                  <a:extLst>
                    <a:ext uri="{9D8B030D-6E8A-4147-A177-3AD203B41FA5}">
                      <a16:colId xmlns:a16="http://schemas.microsoft.com/office/drawing/2014/main" val="360680639"/>
                    </a:ext>
                  </a:extLst>
                </a:gridCol>
                <a:gridCol w="1218063">
                  <a:extLst>
                    <a:ext uri="{9D8B030D-6E8A-4147-A177-3AD203B41FA5}">
                      <a16:colId xmlns:a16="http://schemas.microsoft.com/office/drawing/2014/main" val="4011131800"/>
                    </a:ext>
                  </a:extLst>
                </a:gridCol>
              </a:tblGrid>
              <a:tr h="1734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Factor income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851864"/>
                  </a:ext>
                </a:extLst>
              </a:tr>
              <a:tr h="1734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Labor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926397"/>
                  </a:ext>
                </a:extLst>
              </a:tr>
              <a:tr h="1734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Agricultural labor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-2.6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-8.3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-15.0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696875"/>
                  </a:ext>
                </a:extLst>
              </a:tr>
              <a:tr h="1734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Agricultural land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-0.3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-1.0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-1.8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882533"/>
                  </a:ext>
                </a:extLst>
              </a:tr>
              <a:tr h="1734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Cocoa land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-7.3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-22.9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-40.9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097432"/>
                  </a:ext>
                </a:extLst>
              </a:tr>
              <a:tr h="1734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Capital - Agriculture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-0.7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-2.2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-4.0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005645"/>
                  </a:ext>
                </a:extLst>
              </a:tr>
              <a:tr h="1734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Capital - mining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3.5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398324"/>
                  </a:ext>
                </a:extLst>
              </a:tr>
              <a:tr h="1734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Capital - other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</a:t>
                      </a:r>
                    </a:p>
                  </a:txBody>
                  <a:tcPr marL="5050" marR="5050" marT="50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640948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384A9E7D-71D1-CBA0-BC2B-2B2C257A7B06}"/>
              </a:ext>
            </a:extLst>
          </p:cNvPr>
          <p:cNvGraphicFramePr>
            <a:graphicFrameLocks noGrp="1"/>
          </p:cNvGraphicFramePr>
          <p:nvPr/>
        </p:nvGraphicFramePr>
        <p:xfrm>
          <a:off x="76201" y="2879109"/>
          <a:ext cx="6038850" cy="86390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556218">
                  <a:extLst>
                    <a:ext uri="{9D8B030D-6E8A-4147-A177-3AD203B41FA5}">
                      <a16:colId xmlns:a16="http://schemas.microsoft.com/office/drawing/2014/main" val="1932149173"/>
                    </a:ext>
                  </a:extLst>
                </a:gridCol>
                <a:gridCol w="1149441">
                  <a:extLst>
                    <a:ext uri="{9D8B030D-6E8A-4147-A177-3AD203B41FA5}">
                      <a16:colId xmlns:a16="http://schemas.microsoft.com/office/drawing/2014/main" val="1714963849"/>
                    </a:ext>
                  </a:extLst>
                </a:gridCol>
                <a:gridCol w="1115128">
                  <a:extLst>
                    <a:ext uri="{9D8B030D-6E8A-4147-A177-3AD203B41FA5}">
                      <a16:colId xmlns:a16="http://schemas.microsoft.com/office/drawing/2014/main" val="781039217"/>
                    </a:ext>
                  </a:extLst>
                </a:gridCol>
                <a:gridCol w="1218063">
                  <a:extLst>
                    <a:ext uri="{9D8B030D-6E8A-4147-A177-3AD203B41FA5}">
                      <a16:colId xmlns:a16="http://schemas.microsoft.com/office/drawing/2014/main" val="2444920245"/>
                    </a:ext>
                  </a:extLst>
                </a:gridCol>
              </a:tblGrid>
              <a:tr h="3416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Other macro-level indicators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extLst>
                  <a:ext uri="{0D108BD9-81ED-4DB2-BD59-A6C34878D82A}">
                    <a16:rowId xmlns:a16="http://schemas.microsoft.com/office/drawing/2014/main" val="921969786"/>
                  </a:ext>
                </a:extLst>
              </a:tr>
              <a:tr h="17407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Real exchange rate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0.2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extLst>
                  <a:ext uri="{0D108BD9-81ED-4DB2-BD59-A6C34878D82A}">
                    <a16:rowId xmlns:a16="http://schemas.microsoft.com/office/drawing/2014/main" val="2558047548"/>
                  </a:ext>
                </a:extLst>
              </a:tr>
              <a:tr h="17407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Purchaser price index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0.1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0.3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extLst>
                  <a:ext uri="{0D108BD9-81ED-4DB2-BD59-A6C34878D82A}">
                    <a16:rowId xmlns:a16="http://schemas.microsoft.com/office/drawing/2014/main" val="1807602538"/>
                  </a:ext>
                </a:extLst>
              </a:tr>
              <a:tr h="17407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Average household income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50" marR="5050" marT="5050" marB="0" anchor="ctr"/>
                </a:tc>
                <a:extLst>
                  <a:ext uri="{0D108BD9-81ED-4DB2-BD59-A6C34878D82A}">
                    <a16:rowId xmlns:a16="http://schemas.microsoft.com/office/drawing/2014/main" val="2961535543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2DDCE757-7609-D25B-BC9A-4F0B9D5ACF31}"/>
              </a:ext>
            </a:extLst>
          </p:cNvPr>
          <p:cNvSpPr/>
          <p:nvPr/>
        </p:nvSpPr>
        <p:spPr>
          <a:xfrm>
            <a:off x="3692214" y="4084740"/>
            <a:ext cx="465609" cy="53524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AAC8363-BD68-1182-8273-3E25EF9A3740}"/>
              </a:ext>
            </a:extLst>
          </p:cNvPr>
          <p:cNvSpPr/>
          <p:nvPr/>
        </p:nvSpPr>
        <p:spPr>
          <a:xfrm>
            <a:off x="3728882" y="4771549"/>
            <a:ext cx="299905" cy="20324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A051B8-0C3C-40D1-9023-87405222E2FC}"/>
              </a:ext>
            </a:extLst>
          </p:cNvPr>
          <p:cNvSpPr/>
          <p:nvPr/>
        </p:nvSpPr>
        <p:spPr>
          <a:xfrm>
            <a:off x="3728883" y="3220838"/>
            <a:ext cx="299906" cy="18044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4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4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">
            <a:extLst>
              <a:ext uri="{FF2B5EF4-FFF2-40B4-BE49-F238E27FC236}">
                <a16:creationId xmlns:a16="http://schemas.microsoft.com/office/drawing/2014/main" id="{F38B1C91-2D09-A90C-B307-BE50D53E6DD5}"/>
              </a:ext>
            </a:extLst>
          </p:cNvPr>
          <p:cNvSpPr txBox="1">
            <a:spLocks/>
          </p:cNvSpPr>
          <p:nvPr/>
        </p:nvSpPr>
        <p:spPr>
          <a:xfrm>
            <a:off x="775710" y="539635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D62FB4B8-F233-7932-5535-22C9388A4100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  <p:pic>
        <p:nvPicPr>
          <p:cNvPr id="2" name="Picture 1" descr="Diagram&#10;&#10;Description generated with very high confidence">
            <a:extLst>
              <a:ext uri="{FF2B5EF4-FFF2-40B4-BE49-F238E27FC236}">
                <a16:creationId xmlns:a16="http://schemas.microsoft.com/office/drawing/2014/main" id="{CD26B0CA-73D5-F28E-620B-6F6D13415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5" y="1046426"/>
            <a:ext cx="5758815" cy="4097074"/>
          </a:xfrm>
          <a:prstGeom prst="rect">
            <a:avLst/>
          </a:prstGeom>
        </p:spPr>
      </p:pic>
      <p:sp>
        <p:nvSpPr>
          <p:cNvPr id="5" name="Textplatzhalter 1">
            <a:extLst>
              <a:ext uri="{FF2B5EF4-FFF2-40B4-BE49-F238E27FC236}">
                <a16:creationId xmlns:a16="http://schemas.microsoft.com/office/drawing/2014/main" id="{3FB74920-569A-6B92-0260-E6B199FDA672}"/>
              </a:ext>
            </a:extLst>
          </p:cNvPr>
          <p:cNvSpPr txBox="1">
            <a:spLocks/>
          </p:cNvSpPr>
          <p:nvPr/>
        </p:nvSpPr>
        <p:spPr>
          <a:xfrm>
            <a:off x="687361" y="515575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>
                <a:solidFill>
                  <a:schemeClr val="tx1"/>
                </a:solidFill>
              </a:rPr>
              <a:t>PRISMA – </a:t>
            </a:r>
            <a:r>
              <a:rPr lang="de-DE" sz="2400" dirty="0" err="1">
                <a:solidFill>
                  <a:schemeClr val="tx1"/>
                </a:solidFill>
              </a:rPr>
              <a:t>Enlarged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picture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02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">
            <a:extLst>
              <a:ext uri="{FF2B5EF4-FFF2-40B4-BE49-F238E27FC236}">
                <a16:creationId xmlns:a16="http://schemas.microsoft.com/office/drawing/2014/main" id="{F38B1C91-2D09-A90C-B307-BE50D53E6DD5}"/>
              </a:ext>
            </a:extLst>
          </p:cNvPr>
          <p:cNvSpPr txBox="1">
            <a:spLocks/>
          </p:cNvSpPr>
          <p:nvPr/>
        </p:nvSpPr>
        <p:spPr>
          <a:xfrm>
            <a:off x="775710" y="539635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err="1">
                <a:solidFill>
                  <a:schemeClr val="tx1"/>
                </a:solidFill>
              </a:rPr>
              <a:t>Interviewees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D62FB4B8-F233-7932-5535-22C9388A4100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B813F9-D4D4-3FC6-A036-773AB5ECE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167884"/>
              </p:ext>
            </p:extLst>
          </p:nvPr>
        </p:nvGraphicFramePr>
        <p:xfrm>
          <a:off x="343683" y="1224623"/>
          <a:ext cx="7576305" cy="342547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827007">
                  <a:extLst>
                    <a:ext uri="{9D8B030D-6E8A-4147-A177-3AD203B41FA5}">
                      <a16:colId xmlns:a16="http://schemas.microsoft.com/office/drawing/2014/main" val="546307714"/>
                    </a:ext>
                  </a:extLst>
                </a:gridCol>
                <a:gridCol w="4494018">
                  <a:extLst>
                    <a:ext uri="{9D8B030D-6E8A-4147-A177-3AD203B41FA5}">
                      <a16:colId xmlns:a16="http://schemas.microsoft.com/office/drawing/2014/main" val="2383422590"/>
                    </a:ext>
                  </a:extLst>
                </a:gridCol>
                <a:gridCol w="1255280">
                  <a:extLst>
                    <a:ext uri="{9D8B030D-6E8A-4147-A177-3AD203B41FA5}">
                      <a16:colId xmlns:a16="http://schemas.microsoft.com/office/drawing/2014/main" val="1946967051"/>
                    </a:ext>
                  </a:extLst>
                </a:gridCol>
              </a:tblGrid>
              <a:tr h="165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Name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Profession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Interview type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extLst>
                  <a:ext uri="{0D108BD9-81ED-4DB2-BD59-A6C34878D82A}">
                    <a16:rowId xmlns:a16="http://schemas.microsoft.com/office/drawing/2014/main" val="2716592973"/>
                  </a:ext>
                </a:extLst>
              </a:tr>
              <a:tr h="165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Thomas Aquinas </a:t>
                      </a:r>
                      <a:r>
                        <a:rPr lang="en-US" sz="1000" dirty="0" err="1">
                          <a:effectLst/>
                        </a:rPr>
                        <a:t>Ayitey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Extension Agent of COCOBOD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Single interview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extLst>
                  <a:ext uri="{0D108BD9-81ED-4DB2-BD59-A6C34878D82A}">
                    <a16:rowId xmlns:a16="http://schemas.microsoft.com/office/drawing/2014/main" val="4275600299"/>
                  </a:ext>
                </a:extLst>
              </a:tr>
              <a:tr h="165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Dr. Richard Adu-Acheampong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Entomologist at the Cocoa Research Instiute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Single interview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extLst>
                  <a:ext uri="{0D108BD9-81ED-4DB2-BD59-A6C34878D82A}">
                    <a16:rowId xmlns:a16="http://schemas.microsoft.com/office/drawing/2014/main" val="3453641440"/>
                  </a:ext>
                </a:extLst>
              </a:tr>
              <a:tr h="315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Dr. Joseph Bandanaa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CSIR -PGRRI -Sustainable cocoa production and organic cocoa production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Focus Group Discussion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extLst>
                  <a:ext uri="{0D108BD9-81ED-4DB2-BD59-A6C34878D82A}">
                    <a16:rowId xmlns:a16="http://schemas.microsoft.com/office/drawing/2014/main" val="812789499"/>
                  </a:ext>
                </a:extLst>
              </a:tr>
              <a:tr h="315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Dr. Bismark Asitoako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CSIR -PGRRI -Cocoa Agroforestry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Focus Group Discussion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extLst>
                  <a:ext uri="{0D108BD9-81ED-4DB2-BD59-A6C34878D82A}">
                    <a16:rowId xmlns:a16="http://schemas.microsoft.com/office/drawing/2014/main" val="1640398090"/>
                  </a:ext>
                </a:extLst>
              </a:tr>
              <a:tr h="315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Mr. Eric Opoku-Mensah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CSIR -PGRRI -Cocoa agronomy and physiology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Focus Group Discussion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extLst>
                  <a:ext uri="{0D108BD9-81ED-4DB2-BD59-A6C34878D82A}">
                    <a16:rowId xmlns:a16="http://schemas.microsoft.com/office/drawing/2014/main" val="618537293"/>
                  </a:ext>
                </a:extLst>
              </a:tr>
              <a:tr h="165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Dr. Camillus Abawiera Wongnaa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Agricultural Economist at KNUST - researched the economics of manual pollination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Single interview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extLst>
                  <a:ext uri="{0D108BD9-81ED-4DB2-BD59-A6C34878D82A}">
                    <a16:rowId xmlns:a16="http://schemas.microsoft.com/office/drawing/2014/main" val="97070391"/>
                  </a:ext>
                </a:extLst>
              </a:tr>
              <a:tr h="165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Emmanuel Dapaah Ankomah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BSc Agriculture (Economics), working at KNUST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Single interview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extLst>
                  <a:ext uri="{0D108BD9-81ED-4DB2-BD59-A6C34878D82A}">
                    <a16:rowId xmlns:a16="http://schemas.microsoft.com/office/drawing/2014/main" val="2012064119"/>
                  </a:ext>
                </a:extLst>
              </a:tr>
              <a:tr h="165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Dr. Kofi Frimpong-Anin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Cocoa pollination scientist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Single interview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extLst>
                  <a:ext uri="{0D108BD9-81ED-4DB2-BD59-A6C34878D82A}">
                    <a16:rowId xmlns:a16="http://schemas.microsoft.com/office/drawing/2014/main" val="225328549"/>
                  </a:ext>
                </a:extLst>
              </a:tr>
              <a:tr h="165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Dr. Michael Kodwo Adjaloo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Cocoa pollination scientist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Single interview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extLst>
                  <a:ext uri="{0D108BD9-81ED-4DB2-BD59-A6C34878D82A}">
                    <a16:rowId xmlns:a16="http://schemas.microsoft.com/office/drawing/2014/main" val="530262447"/>
                  </a:ext>
                </a:extLst>
              </a:tr>
              <a:tr h="165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Simon Asomontsi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District Extension Coordinator - COCOBOD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Single interview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extLst>
                  <a:ext uri="{0D108BD9-81ED-4DB2-BD59-A6C34878D82A}">
                    <a16:rowId xmlns:a16="http://schemas.microsoft.com/office/drawing/2014/main" val="4278091657"/>
                  </a:ext>
                </a:extLst>
              </a:tr>
              <a:tr h="165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Andrew Roland Obosu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Operations manager - Cocoa Abrabopa Association -Kumasi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Single interview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extLst>
                  <a:ext uri="{0D108BD9-81ED-4DB2-BD59-A6C34878D82A}">
                    <a16:rowId xmlns:a16="http://schemas.microsoft.com/office/drawing/2014/main" val="2172611735"/>
                  </a:ext>
                </a:extLst>
              </a:tr>
              <a:tr h="165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Agyei Emmanuel Amponsah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Trained manual pollinator of COCOBOD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Single Interview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extLst>
                  <a:ext uri="{0D108BD9-81ED-4DB2-BD59-A6C34878D82A}">
                    <a16:rowId xmlns:a16="http://schemas.microsoft.com/office/drawing/2014/main" val="3149833243"/>
                  </a:ext>
                </a:extLst>
              </a:tr>
              <a:tr h="165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Mr. William K. Dumenu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Research Scientist at the Forestry Research Institute of Ghana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Single Interview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extLst>
                  <a:ext uri="{0D108BD9-81ED-4DB2-BD59-A6C34878D82A}">
                    <a16:rowId xmlns:a16="http://schemas.microsoft.com/office/drawing/2014/main" val="2547769075"/>
                  </a:ext>
                </a:extLst>
              </a:tr>
              <a:tr h="16537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External experts (outside of Ghana)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064136"/>
                  </a:ext>
                </a:extLst>
              </a:tr>
              <a:tr h="165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Dr. Manuel Toledo-Hernández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Ecologist - Cocoa pollination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Single interview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extLst>
                  <a:ext uri="{0D108BD9-81ED-4DB2-BD59-A6C34878D82A}">
                    <a16:rowId xmlns:a16="http://schemas.microsoft.com/office/drawing/2014/main" val="3249480807"/>
                  </a:ext>
                </a:extLst>
              </a:tr>
              <a:tr h="165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Dr. Wouter Vanhove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Agronomist - Research Experience on cocoa pollination in Cote D'Ivoire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Email correspondence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0" marR="56700" marT="0" marB="0"/>
                </a:tc>
                <a:extLst>
                  <a:ext uri="{0D108BD9-81ED-4DB2-BD59-A6C34878D82A}">
                    <a16:rowId xmlns:a16="http://schemas.microsoft.com/office/drawing/2014/main" val="675885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523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">
            <a:extLst>
              <a:ext uri="{FF2B5EF4-FFF2-40B4-BE49-F238E27FC236}">
                <a16:creationId xmlns:a16="http://schemas.microsoft.com/office/drawing/2014/main" id="{F38B1C91-2D09-A90C-B307-BE50D53E6DD5}"/>
              </a:ext>
            </a:extLst>
          </p:cNvPr>
          <p:cNvSpPr txBox="1">
            <a:spLocks/>
          </p:cNvSpPr>
          <p:nvPr/>
        </p:nvSpPr>
        <p:spPr>
          <a:xfrm>
            <a:off x="775710" y="539635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D62FB4B8-F233-7932-5535-22C9388A4100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6BFD0D-27C5-1EB6-4A3C-7BB60305A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5080"/>
              </p:ext>
            </p:extLst>
          </p:nvPr>
        </p:nvGraphicFramePr>
        <p:xfrm>
          <a:off x="343683" y="969095"/>
          <a:ext cx="5028861" cy="417124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891291">
                  <a:extLst>
                    <a:ext uri="{9D8B030D-6E8A-4147-A177-3AD203B41FA5}">
                      <a16:colId xmlns:a16="http://schemas.microsoft.com/office/drawing/2014/main" val="388448519"/>
                    </a:ext>
                  </a:extLst>
                </a:gridCol>
                <a:gridCol w="567903">
                  <a:extLst>
                    <a:ext uri="{9D8B030D-6E8A-4147-A177-3AD203B41FA5}">
                      <a16:colId xmlns:a16="http://schemas.microsoft.com/office/drawing/2014/main" val="3807566573"/>
                    </a:ext>
                  </a:extLst>
                </a:gridCol>
                <a:gridCol w="550999">
                  <a:extLst>
                    <a:ext uri="{9D8B030D-6E8A-4147-A177-3AD203B41FA5}">
                      <a16:colId xmlns:a16="http://schemas.microsoft.com/office/drawing/2014/main" val="1502062271"/>
                    </a:ext>
                  </a:extLst>
                </a:gridCol>
                <a:gridCol w="820866">
                  <a:extLst>
                    <a:ext uri="{9D8B030D-6E8A-4147-A177-3AD203B41FA5}">
                      <a16:colId xmlns:a16="http://schemas.microsoft.com/office/drawing/2014/main" val="766817182"/>
                    </a:ext>
                  </a:extLst>
                </a:gridCol>
                <a:gridCol w="820866">
                  <a:extLst>
                    <a:ext uri="{9D8B030D-6E8A-4147-A177-3AD203B41FA5}">
                      <a16:colId xmlns:a16="http://schemas.microsoft.com/office/drawing/2014/main" val="4287613643"/>
                    </a:ext>
                  </a:extLst>
                </a:gridCol>
                <a:gridCol w="694665">
                  <a:extLst>
                    <a:ext uri="{9D8B030D-6E8A-4147-A177-3AD203B41FA5}">
                      <a16:colId xmlns:a16="http://schemas.microsoft.com/office/drawing/2014/main" val="302185014"/>
                    </a:ext>
                  </a:extLst>
                </a:gridCol>
                <a:gridCol w="682271">
                  <a:extLst>
                    <a:ext uri="{9D8B030D-6E8A-4147-A177-3AD203B41FA5}">
                      <a16:colId xmlns:a16="http://schemas.microsoft.com/office/drawing/2014/main" val="777119749"/>
                    </a:ext>
                  </a:extLst>
                </a:gridCol>
              </a:tblGrid>
              <a:tr h="106688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Farmers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577035"/>
                  </a:ext>
                </a:extLst>
              </a:tr>
              <a:tr h="4267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Identification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Age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Gender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Farm size (acre)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Area pollinated (acre)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Interview type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Knowledge of natural pollination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extLst>
                  <a:ext uri="{0D108BD9-81ED-4DB2-BD59-A6C34878D82A}">
                    <a16:rowId xmlns:a16="http://schemas.microsoft.com/office/drawing/2014/main" val="3468403219"/>
                  </a:ext>
                </a:extLst>
              </a:tr>
              <a:tr h="218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Bunsu Kwan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missing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male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30.6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Single interview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extLst>
                  <a:ext uri="{0D108BD9-81ED-4DB2-BD59-A6C34878D82A}">
                    <a16:rowId xmlns:a16="http://schemas.microsoft.com/office/drawing/2014/main" val="2893231062"/>
                  </a:ext>
                </a:extLst>
              </a:tr>
              <a:tr h="168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Bonfa 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male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Focus Group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extLst>
                  <a:ext uri="{0D108BD9-81ED-4DB2-BD59-A6C34878D82A}">
                    <a16:rowId xmlns:a16="http://schemas.microsoft.com/office/drawing/2014/main" val="1643281964"/>
                  </a:ext>
                </a:extLst>
              </a:tr>
              <a:tr h="168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Bonfa 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male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Focus Group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extLst>
                  <a:ext uri="{0D108BD9-81ED-4DB2-BD59-A6C34878D82A}">
                    <a16:rowId xmlns:a16="http://schemas.microsoft.com/office/drawing/2014/main" val="1639315862"/>
                  </a:ext>
                </a:extLst>
              </a:tr>
              <a:tr h="168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Bonfa 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male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Focus Group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extLst>
                  <a:ext uri="{0D108BD9-81ED-4DB2-BD59-A6C34878D82A}">
                    <a16:rowId xmlns:a16="http://schemas.microsoft.com/office/drawing/2014/main" val="3711923800"/>
                  </a:ext>
                </a:extLst>
              </a:tr>
              <a:tr h="168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Bonfa 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male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12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Focus Group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extLst>
                  <a:ext uri="{0D108BD9-81ED-4DB2-BD59-A6C34878D82A}">
                    <a16:rowId xmlns:a16="http://schemas.microsoft.com/office/drawing/2014/main" val="323357436"/>
                  </a:ext>
                </a:extLst>
              </a:tr>
              <a:tr h="2343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Bonfa 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male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Focus Group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extLst>
                  <a:ext uri="{0D108BD9-81ED-4DB2-BD59-A6C34878D82A}">
                    <a16:rowId xmlns:a16="http://schemas.microsoft.com/office/drawing/2014/main" val="106038029"/>
                  </a:ext>
                </a:extLst>
              </a:tr>
              <a:tr h="218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Bonfa 6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male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Single interview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Yes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extLst>
                  <a:ext uri="{0D108BD9-81ED-4DB2-BD59-A6C34878D82A}">
                    <a16:rowId xmlns:a16="http://schemas.microsoft.com/office/drawing/2014/main" val="1973797926"/>
                  </a:ext>
                </a:extLst>
              </a:tr>
              <a:tr h="218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Huni Valley 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Male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Single interview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Yes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extLst>
                  <a:ext uri="{0D108BD9-81ED-4DB2-BD59-A6C34878D82A}">
                    <a16:rowId xmlns:a16="http://schemas.microsoft.com/office/drawing/2014/main" val="3385663360"/>
                  </a:ext>
                </a:extLst>
              </a:tr>
              <a:tr h="218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Huni Valley 2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Male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Single interview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Yes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extLst>
                  <a:ext uri="{0D108BD9-81ED-4DB2-BD59-A6C34878D82A}">
                    <a16:rowId xmlns:a16="http://schemas.microsoft.com/office/drawing/2014/main" val="1672868595"/>
                  </a:ext>
                </a:extLst>
              </a:tr>
              <a:tr h="218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Huni Valley 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Male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Single interview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Yes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extLst>
                  <a:ext uri="{0D108BD9-81ED-4DB2-BD59-A6C34878D82A}">
                    <a16:rowId xmlns:a16="http://schemas.microsoft.com/office/drawing/2014/main" val="1249902718"/>
                  </a:ext>
                </a:extLst>
              </a:tr>
              <a:tr h="218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Huni Valley 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Female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Single interview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Yes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extLst>
                  <a:ext uri="{0D108BD9-81ED-4DB2-BD59-A6C34878D82A}">
                    <a16:rowId xmlns:a16="http://schemas.microsoft.com/office/drawing/2014/main" val="2745496136"/>
                  </a:ext>
                </a:extLst>
              </a:tr>
              <a:tr h="218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Huni Valley 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Male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Single interview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Yes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extLst>
                  <a:ext uri="{0D108BD9-81ED-4DB2-BD59-A6C34878D82A}">
                    <a16:rowId xmlns:a16="http://schemas.microsoft.com/office/drawing/2014/main" val="575454214"/>
                  </a:ext>
                </a:extLst>
              </a:tr>
              <a:tr h="218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Huni Valley 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Female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Single interview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Yes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extLst>
                  <a:ext uri="{0D108BD9-81ED-4DB2-BD59-A6C34878D82A}">
                    <a16:rowId xmlns:a16="http://schemas.microsoft.com/office/drawing/2014/main" val="1476919248"/>
                  </a:ext>
                </a:extLst>
              </a:tr>
              <a:tr h="218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Huni Valley 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Male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Single interview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Yes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extLst>
                  <a:ext uri="{0D108BD9-81ED-4DB2-BD59-A6C34878D82A}">
                    <a16:rowId xmlns:a16="http://schemas.microsoft.com/office/drawing/2014/main" val="2707098037"/>
                  </a:ext>
                </a:extLst>
              </a:tr>
              <a:tr h="218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Huni Valley 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Male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Single interview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Yes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extLst>
                  <a:ext uri="{0D108BD9-81ED-4DB2-BD59-A6C34878D82A}">
                    <a16:rowId xmlns:a16="http://schemas.microsoft.com/office/drawing/2014/main" val="3699983486"/>
                  </a:ext>
                </a:extLst>
              </a:tr>
              <a:tr h="218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Huni Valley 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Female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Single interview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extLst>
                  <a:ext uri="{0D108BD9-81ED-4DB2-BD59-A6C34878D82A}">
                    <a16:rowId xmlns:a16="http://schemas.microsoft.com/office/drawing/2014/main" val="3388944472"/>
                  </a:ext>
                </a:extLst>
              </a:tr>
              <a:tr h="218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Huni Valley 10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Female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2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Single interview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No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extLst>
                  <a:ext uri="{0D108BD9-81ED-4DB2-BD59-A6C34878D82A}">
                    <a16:rowId xmlns:a16="http://schemas.microsoft.com/office/drawing/2014/main" val="506174526"/>
                  </a:ext>
                </a:extLst>
              </a:tr>
              <a:tr h="1066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Average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47.3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16.9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930" marR="27930" marT="0" marB="0"/>
                </a:tc>
                <a:extLst>
                  <a:ext uri="{0D108BD9-81ED-4DB2-BD59-A6C34878D82A}">
                    <a16:rowId xmlns:a16="http://schemas.microsoft.com/office/drawing/2014/main" val="3035778223"/>
                  </a:ext>
                </a:extLst>
              </a:tr>
            </a:tbl>
          </a:graphicData>
        </a:graphic>
      </p:graphicFrame>
      <p:sp>
        <p:nvSpPr>
          <p:cNvPr id="4" name="Textplatzhalter 1">
            <a:extLst>
              <a:ext uri="{FF2B5EF4-FFF2-40B4-BE49-F238E27FC236}">
                <a16:creationId xmlns:a16="http://schemas.microsoft.com/office/drawing/2014/main" id="{8D77E216-A1B4-E086-E3AB-FA4DDAE3ADCE}"/>
              </a:ext>
            </a:extLst>
          </p:cNvPr>
          <p:cNvSpPr txBox="1">
            <a:spLocks/>
          </p:cNvSpPr>
          <p:nvPr/>
        </p:nvSpPr>
        <p:spPr>
          <a:xfrm>
            <a:off x="864059" y="480958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err="1">
                <a:solidFill>
                  <a:schemeClr val="tx1"/>
                </a:solidFill>
              </a:rPr>
              <a:t>Interviewees</a:t>
            </a:r>
            <a:r>
              <a:rPr lang="de-DE" sz="2400" dirty="0">
                <a:solidFill>
                  <a:schemeClr val="tx1"/>
                </a:solidFill>
              </a:rPr>
              <a:t> - Farmers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65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">
            <a:extLst>
              <a:ext uri="{FF2B5EF4-FFF2-40B4-BE49-F238E27FC236}">
                <a16:creationId xmlns:a16="http://schemas.microsoft.com/office/drawing/2014/main" id="{F38B1C91-2D09-A90C-B307-BE50D53E6DD5}"/>
              </a:ext>
            </a:extLst>
          </p:cNvPr>
          <p:cNvSpPr txBox="1">
            <a:spLocks/>
          </p:cNvSpPr>
          <p:nvPr/>
        </p:nvSpPr>
        <p:spPr>
          <a:xfrm>
            <a:off x="775710" y="539635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0F2DAA-A600-EB6D-C0E2-25314EE5BCCF}"/>
              </a:ext>
            </a:extLst>
          </p:cNvPr>
          <p:cNvSpPr/>
          <p:nvPr/>
        </p:nvSpPr>
        <p:spPr>
          <a:xfrm>
            <a:off x="73520" y="2311619"/>
            <a:ext cx="1746089" cy="9373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Households 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(e.g. Western </a:t>
            </a:r>
            <a:r>
              <a:rPr lang="de-DE" dirty="0" err="1">
                <a:solidFill>
                  <a:schemeClr val="tx1"/>
                </a:solidFill>
              </a:rPr>
              <a:t>region</a:t>
            </a:r>
            <a:r>
              <a:rPr lang="de-DE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62C20B9-2CE4-EF50-9DBE-5FDB30DE8A53}"/>
              </a:ext>
            </a:extLst>
          </p:cNvPr>
          <p:cNvSpPr/>
          <p:nvPr/>
        </p:nvSpPr>
        <p:spPr>
          <a:xfrm>
            <a:off x="5633438" y="2309668"/>
            <a:ext cx="2081523" cy="9879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Firms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(e.g. </a:t>
            </a:r>
            <a:r>
              <a:rPr lang="de-DE" dirty="0" err="1">
                <a:solidFill>
                  <a:schemeClr val="tx1"/>
                </a:solidFill>
              </a:rPr>
              <a:t>Cocoa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Activity</a:t>
            </a:r>
            <a:r>
              <a:rPr lang="de-DE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0D47CC-AF6B-2704-35D9-FEBAD749DD33}"/>
              </a:ext>
            </a:extLst>
          </p:cNvPr>
          <p:cNvSpPr/>
          <p:nvPr/>
        </p:nvSpPr>
        <p:spPr>
          <a:xfrm>
            <a:off x="2714305" y="1078917"/>
            <a:ext cx="2353953" cy="277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Product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Markets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40F4E8-FA05-9F02-194A-BE4483FE8732}"/>
              </a:ext>
            </a:extLst>
          </p:cNvPr>
          <p:cNvSpPr/>
          <p:nvPr/>
        </p:nvSpPr>
        <p:spPr>
          <a:xfrm>
            <a:off x="2352628" y="4484695"/>
            <a:ext cx="2490476" cy="4984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Factor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markets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(Land, Labor, Capital)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E2FC6DF-EE92-14E5-A9E8-7715F0B40814}"/>
              </a:ext>
            </a:extLst>
          </p:cNvPr>
          <p:cNvSpPr/>
          <p:nvPr/>
        </p:nvSpPr>
        <p:spPr>
          <a:xfrm>
            <a:off x="951134" y="1002403"/>
            <a:ext cx="1485813" cy="2034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Goods</a:t>
            </a:r>
            <a:r>
              <a:rPr lang="de-DE" sz="1400" dirty="0">
                <a:solidFill>
                  <a:schemeClr val="tx1"/>
                </a:solidFill>
              </a:rPr>
              <a:t> &amp; </a:t>
            </a:r>
            <a:r>
              <a:rPr lang="de-DE" sz="1400" dirty="0" err="1">
                <a:solidFill>
                  <a:schemeClr val="tx1"/>
                </a:solidFill>
              </a:rPr>
              <a:t>services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9763D81-7C47-A81F-0575-448E0DBEB7E9}"/>
              </a:ext>
            </a:extLst>
          </p:cNvPr>
          <p:cNvSpPr/>
          <p:nvPr/>
        </p:nvSpPr>
        <p:spPr>
          <a:xfrm>
            <a:off x="2761581" y="2309668"/>
            <a:ext cx="2081523" cy="9879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Government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76A7AF86-E6E5-FEC0-A950-066B7F403D23}"/>
              </a:ext>
            </a:extLst>
          </p:cNvPr>
          <p:cNvCxnSpPr>
            <a:stCxn id="4" idx="2"/>
            <a:endCxn id="36" idx="1"/>
          </p:cNvCxnSpPr>
          <p:nvPr/>
        </p:nvCxnSpPr>
        <p:spPr>
          <a:xfrm rot="16200000" flipH="1">
            <a:off x="907125" y="3288433"/>
            <a:ext cx="1484942" cy="14060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4FF6B1A4-E11E-01AA-7840-4609ED061F3D}"/>
              </a:ext>
            </a:extLst>
          </p:cNvPr>
          <p:cNvCxnSpPr>
            <a:cxnSpLocks/>
            <a:stCxn id="36" idx="3"/>
            <a:endCxn id="19" idx="2"/>
          </p:cNvCxnSpPr>
          <p:nvPr/>
        </p:nvCxnSpPr>
        <p:spPr>
          <a:xfrm flipV="1">
            <a:off x="4843104" y="3297588"/>
            <a:ext cx="1831096" cy="143634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0BA6EE87-F58D-D660-F6B4-8967511EE394}"/>
              </a:ext>
            </a:extLst>
          </p:cNvPr>
          <p:cNvCxnSpPr>
            <a:cxnSpLocks/>
            <a:stCxn id="19" idx="0"/>
          </p:cNvCxnSpPr>
          <p:nvPr/>
        </p:nvCxnSpPr>
        <p:spPr>
          <a:xfrm rot="16200000" flipV="1">
            <a:off x="5322309" y="957777"/>
            <a:ext cx="1099169" cy="160461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E4FC789A-574B-7BAD-8FFA-948DA420ACE0}"/>
              </a:ext>
            </a:extLst>
          </p:cNvPr>
          <p:cNvCxnSpPr>
            <a:cxnSpLocks/>
            <a:stCxn id="35" idx="1"/>
            <a:endCxn id="4" idx="0"/>
          </p:cNvCxnSpPr>
          <p:nvPr/>
        </p:nvCxnSpPr>
        <p:spPr>
          <a:xfrm rot="10800000" flipV="1">
            <a:off x="946565" y="1217911"/>
            <a:ext cx="1767740" cy="10937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C89628A6-0ACB-F111-D4FC-3D7DFC9D3029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19611" y="2483957"/>
            <a:ext cx="941970" cy="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E3230473-1E36-50F2-DA3E-43B02A666911}"/>
              </a:ext>
            </a:extLst>
          </p:cNvPr>
          <p:cNvSpPr/>
          <p:nvPr/>
        </p:nvSpPr>
        <p:spPr>
          <a:xfrm>
            <a:off x="1581640" y="2029921"/>
            <a:ext cx="1429036" cy="1903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Goods</a:t>
            </a:r>
            <a:r>
              <a:rPr lang="de-DE" sz="1400" dirty="0">
                <a:solidFill>
                  <a:schemeClr val="tx1"/>
                </a:solidFill>
              </a:rPr>
              <a:t> &amp; </a:t>
            </a:r>
            <a:r>
              <a:rPr lang="de-DE" sz="1400" dirty="0" err="1">
                <a:solidFill>
                  <a:schemeClr val="tx1"/>
                </a:solidFill>
              </a:rPr>
              <a:t>services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04EB77F-9E3D-7F89-6333-235CC5B0CA2E}"/>
              </a:ext>
            </a:extLst>
          </p:cNvPr>
          <p:cNvSpPr/>
          <p:nvPr/>
        </p:nvSpPr>
        <p:spPr>
          <a:xfrm>
            <a:off x="4430885" y="2022273"/>
            <a:ext cx="1429036" cy="1903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Goods</a:t>
            </a:r>
            <a:r>
              <a:rPr lang="de-DE" sz="1400" dirty="0">
                <a:solidFill>
                  <a:schemeClr val="tx1"/>
                </a:solidFill>
              </a:rPr>
              <a:t> &amp; </a:t>
            </a:r>
            <a:r>
              <a:rPr lang="de-DE" sz="1400" dirty="0" err="1">
                <a:solidFill>
                  <a:schemeClr val="tx1"/>
                </a:solidFill>
              </a:rPr>
              <a:t>services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37F1F1AF-F9D7-10A2-AC84-7ABA99C5708F}"/>
              </a:ext>
            </a:extLst>
          </p:cNvPr>
          <p:cNvCxnSpPr>
            <a:cxnSpLocks/>
          </p:cNvCxnSpPr>
          <p:nvPr/>
        </p:nvCxnSpPr>
        <p:spPr>
          <a:xfrm>
            <a:off x="4843104" y="2483218"/>
            <a:ext cx="790334" cy="73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C8D86101-61E5-CB20-16C3-FD0D26BB0EC8}"/>
              </a:ext>
            </a:extLst>
          </p:cNvPr>
          <p:cNvCxnSpPr>
            <a:cxnSpLocks/>
          </p:cNvCxnSpPr>
          <p:nvPr/>
        </p:nvCxnSpPr>
        <p:spPr>
          <a:xfrm flipV="1">
            <a:off x="1781214" y="3054089"/>
            <a:ext cx="980366" cy="1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2EEC51C4-68A7-2B89-CCA6-797B05428B7C}"/>
              </a:ext>
            </a:extLst>
          </p:cNvPr>
          <p:cNvSpPr/>
          <p:nvPr/>
        </p:nvSpPr>
        <p:spPr>
          <a:xfrm>
            <a:off x="4964872" y="3182639"/>
            <a:ext cx="574370" cy="1205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Taxes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C6E0F358-5EE1-71AB-4E6A-A5F13017D6AB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27022" y="3123939"/>
            <a:ext cx="806417" cy="1020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A836EB2-920E-03CA-1292-5294E40EF576}"/>
              </a:ext>
            </a:extLst>
          </p:cNvPr>
          <p:cNvSpPr/>
          <p:nvPr/>
        </p:nvSpPr>
        <p:spPr>
          <a:xfrm>
            <a:off x="5539242" y="4779773"/>
            <a:ext cx="1580672" cy="2034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Factor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inputs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8D4CD2D3-B691-5588-D168-B0BF5583F87B}"/>
              </a:ext>
            </a:extLst>
          </p:cNvPr>
          <p:cNvCxnSpPr>
            <a:cxnSpLocks/>
          </p:cNvCxnSpPr>
          <p:nvPr/>
        </p:nvCxnSpPr>
        <p:spPr>
          <a:xfrm rot="5400000" flipH="1">
            <a:off x="3790677" y="348774"/>
            <a:ext cx="48594" cy="5727635"/>
          </a:xfrm>
          <a:prstGeom prst="bentConnector3">
            <a:avLst>
              <a:gd name="adj1" fmla="val -2021192"/>
            </a:avLst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E3D1135-5EEC-ED9C-71C5-65F2F0BAA83A}"/>
              </a:ext>
            </a:extLst>
          </p:cNvPr>
          <p:cNvSpPr/>
          <p:nvPr/>
        </p:nvSpPr>
        <p:spPr>
          <a:xfrm>
            <a:off x="2761580" y="4100222"/>
            <a:ext cx="2197927" cy="1903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Profits/</a:t>
            </a:r>
            <a:r>
              <a:rPr lang="de-DE" sz="1400" dirty="0" err="1">
                <a:solidFill>
                  <a:schemeClr val="tx1"/>
                </a:solidFill>
              </a:rPr>
              <a:t>Factor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income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7" name="Connector: Elbow 126">
            <a:extLst>
              <a:ext uri="{FF2B5EF4-FFF2-40B4-BE49-F238E27FC236}">
                <a16:creationId xmlns:a16="http://schemas.microsoft.com/office/drawing/2014/main" id="{F3ED8DE6-8058-0C7D-50D4-8F79567FF48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813998" y="-523799"/>
            <a:ext cx="1951" cy="5727635"/>
          </a:xfrm>
          <a:prstGeom prst="bentConnector3">
            <a:avLst>
              <a:gd name="adj1" fmla="val 36075551"/>
            </a:avLst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421D37D-8A61-5E69-B4CD-B77F29A6DD96}"/>
              </a:ext>
            </a:extLst>
          </p:cNvPr>
          <p:cNvSpPr/>
          <p:nvPr/>
        </p:nvSpPr>
        <p:spPr>
          <a:xfrm>
            <a:off x="3010676" y="1544507"/>
            <a:ext cx="1580672" cy="2092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Expenditure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31E562F-2AA5-FACB-C986-E300AB405F16}"/>
              </a:ext>
            </a:extLst>
          </p:cNvPr>
          <p:cNvSpPr/>
          <p:nvPr/>
        </p:nvSpPr>
        <p:spPr>
          <a:xfrm>
            <a:off x="1982735" y="3122367"/>
            <a:ext cx="574370" cy="1205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Taxes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345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">
            <a:extLst>
              <a:ext uri="{FF2B5EF4-FFF2-40B4-BE49-F238E27FC236}">
                <a16:creationId xmlns:a16="http://schemas.microsoft.com/office/drawing/2014/main" id="{F38B1C91-2D09-A90C-B307-BE50D53E6DD5}"/>
              </a:ext>
            </a:extLst>
          </p:cNvPr>
          <p:cNvSpPr txBox="1">
            <a:spLocks/>
          </p:cNvSpPr>
          <p:nvPr/>
        </p:nvSpPr>
        <p:spPr>
          <a:xfrm>
            <a:off x="775710" y="539635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C1BD5E-E899-06FC-0B86-C899C2910A4F}"/>
              </a:ext>
            </a:extLst>
          </p:cNvPr>
          <p:cNvSpPr txBox="1"/>
          <p:nvPr/>
        </p:nvSpPr>
        <p:spPr>
          <a:xfrm>
            <a:off x="687361" y="910418"/>
            <a:ext cx="8229660" cy="5375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Markets are perfectly competitive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Consumers maximize utility (Stone Geary Utility Function)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Producers maximize profits (Leontief or CES technologies)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Prices adjust so that markets clear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Law of one price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Armington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insight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Linear Expenditure System is assumed.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Land is immobile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mobility between agricultural and non-agricultural labor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Small country assumption is relaxed for cocoa (commodity that does not face perfectly elastic demand on the world market)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Shock is implemented at the CES aggregation function for level 2 of production nest// Quantity of aggregate value added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Rechteck 5">
            <a:extLst>
              <a:ext uri="{FF2B5EF4-FFF2-40B4-BE49-F238E27FC236}">
                <a16:creationId xmlns:a16="http://schemas.microsoft.com/office/drawing/2014/main" id="{05661E37-53DF-E1BC-D434-9BDF74FC24DA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FACF1117-C12E-FF41-7C8A-759FFC677F60}"/>
              </a:ext>
            </a:extLst>
          </p:cNvPr>
          <p:cNvSpPr txBox="1">
            <a:spLocks/>
          </p:cNvSpPr>
          <p:nvPr/>
        </p:nvSpPr>
        <p:spPr>
          <a:xfrm>
            <a:off x="864059" y="480958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>
                <a:solidFill>
                  <a:schemeClr val="tx1"/>
                </a:solidFill>
              </a:rPr>
              <a:t>Model </a:t>
            </a:r>
            <a:r>
              <a:rPr lang="de-DE" sz="2400" dirty="0" err="1">
                <a:solidFill>
                  <a:schemeClr val="tx1"/>
                </a:solidFill>
              </a:rPr>
              <a:t>assumptions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25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">
            <a:extLst>
              <a:ext uri="{FF2B5EF4-FFF2-40B4-BE49-F238E27FC236}">
                <a16:creationId xmlns:a16="http://schemas.microsoft.com/office/drawing/2014/main" id="{F38B1C91-2D09-A90C-B307-BE50D53E6DD5}"/>
              </a:ext>
            </a:extLst>
          </p:cNvPr>
          <p:cNvSpPr txBox="1">
            <a:spLocks/>
          </p:cNvSpPr>
          <p:nvPr/>
        </p:nvSpPr>
        <p:spPr>
          <a:xfrm>
            <a:off x="775710" y="539635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BFD8F-E537-0A6A-DAFD-AD52706311E6}"/>
              </a:ext>
            </a:extLst>
          </p:cNvPr>
          <p:cNvSpPr txBox="1"/>
          <p:nvPr/>
        </p:nvSpPr>
        <p:spPr>
          <a:xfrm>
            <a:off x="3630511" y="4675223"/>
            <a:ext cx="4574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©2022 </a:t>
            </a:r>
            <a:r>
              <a:rPr lang="en-US" dirty="0" err="1"/>
              <a:t>Asoko</a:t>
            </a:r>
            <a:r>
              <a:rPr lang="en-US" dirty="0"/>
              <a:t> Insight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C46D81EE-1AB0-414E-B633-E3B8C9B71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5" y="-283611"/>
            <a:ext cx="48882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87361" y="473771"/>
            <a:ext cx="6836352" cy="429460"/>
          </a:xfrm>
        </p:spPr>
        <p:txBody>
          <a:bodyPr/>
          <a:lstStyle/>
          <a:p>
            <a:r>
              <a:rPr lang="de-DE" sz="3000" dirty="0" err="1">
                <a:latin typeface="Segoe UI (Body)"/>
              </a:rPr>
              <a:t>Ghana‘s</a:t>
            </a:r>
            <a:r>
              <a:rPr lang="de-DE" sz="3000" dirty="0">
                <a:latin typeface="Segoe UI (Body)"/>
              </a:rPr>
              <a:t> </a:t>
            </a:r>
            <a:r>
              <a:rPr lang="de-DE" sz="3000" dirty="0" err="1">
                <a:latin typeface="Segoe UI (Body)"/>
              </a:rPr>
              <a:t>cocoa</a:t>
            </a:r>
            <a:r>
              <a:rPr lang="de-DE" sz="3000" dirty="0">
                <a:latin typeface="Segoe UI (Body)"/>
              </a:rPr>
              <a:t> </a:t>
            </a:r>
            <a:r>
              <a:rPr lang="de-DE" sz="3000" dirty="0" err="1">
                <a:latin typeface="Segoe UI (Body)"/>
              </a:rPr>
              <a:t>sector</a:t>
            </a:r>
            <a:endParaRPr lang="en-US" sz="3000" dirty="0">
              <a:latin typeface="Segoe UI (Body)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87361" y="1522623"/>
            <a:ext cx="8184623" cy="12568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1"/>
                </a:solidFill>
              </a:rPr>
              <a:t>Ghana </a:t>
            </a:r>
            <a:r>
              <a:rPr lang="de-DE" sz="2600" dirty="0" err="1">
                <a:solidFill>
                  <a:schemeClr val="tx1"/>
                </a:solidFill>
              </a:rPr>
              <a:t>is</a:t>
            </a:r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 err="1">
                <a:solidFill>
                  <a:schemeClr val="tx1"/>
                </a:solidFill>
              </a:rPr>
              <a:t>the</a:t>
            </a:r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 err="1">
                <a:solidFill>
                  <a:schemeClr val="tx1"/>
                </a:solidFill>
              </a:rPr>
              <a:t>second</a:t>
            </a:r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 err="1">
                <a:solidFill>
                  <a:schemeClr val="tx1"/>
                </a:solidFill>
              </a:rPr>
              <a:t>largest</a:t>
            </a:r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 err="1">
                <a:solidFill>
                  <a:schemeClr val="tx1"/>
                </a:solidFill>
              </a:rPr>
              <a:t>producer</a:t>
            </a:r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 err="1">
                <a:solidFill>
                  <a:schemeClr val="tx1"/>
                </a:solidFill>
              </a:rPr>
              <a:t>of</a:t>
            </a:r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 err="1">
                <a:solidFill>
                  <a:schemeClr val="tx1"/>
                </a:solidFill>
              </a:rPr>
              <a:t>cocoa</a:t>
            </a:r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>
                <a:solidFill>
                  <a:schemeClr val="tx1"/>
                </a:solidFill>
                <a:cs typeface="Arial" panose="020B0604020202020204" pitchFamily="34" charset="0"/>
              </a:rPr>
              <a:t>(FAOSTAT 2019)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 err="1">
                <a:solidFill>
                  <a:schemeClr val="tx1"/>
                </a:solidFill>
              </a:rPr>
              <a:t>Contributes</a:t>
            </a:r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 err="1">
                <a:solidFill>
                  <a:schemeClr val="tx1"/>
                </a:solidFill>
              </a:rPr>
              <a:t>about</a:t>
            </a:r>
            <a:r>
              <a:rPr lang="de-DE" sz="2600" dirty="0">
                <a:solidFill>
                  <a:schemeClr val="tx1"/>
                </a:solidFill>
              </a:rPr>
              <a:t> 3% </a:t>
            </a:r>
            <a:r>
              <a:rPr lang="de-DE" sz="2600" dirty="0" err="1">
                <a:solidFill>
                  <a:schemeClr val="tx1"/>
                </a:solidFill>
              </a:rPr>
              <a:t>to</a:t>
            </a:r>
            <a:r>
              <a:rPr lang="de-DE" sz="2600" dirty="0">
                <a:solidFill>
                  <a:schemeClr val="tx1"/>
                </a:solidFill>
              </a:rPr>
              <a:t> GDP (Ghana Statistical Service 2015)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 err="1">
                <a:solidFill>
                  <a:schemeClr val="tx1"/>
                </a:solidFill>
              </a:rPr>
              <a:t>Provides</a:t>
            </a:r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 err="1">
                <a:solidFill>
                  <a:schemeClr val="tx1"/>
                </a:solidFill>
              </a:rPr>
              <a:t>income</a:t>
            </a:r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 err="1">
                <a:solidFill>
                  <a:schemeClr val="tx1"/>
                </a:solidFill>
              </a:rPr>
              <a:t>to</a:t>
            </a:r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 err="1">
                <a:solidFill>
                  <a:schemeClr val="tx1"/>
                </a:solidFill>
              </a:rPr>
              <a:t>more</a:t>
            </a:r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 err="1">
                <a:solidFill>
                  <a:schemeClr val="tx1"/>
                </a:solidFill>
              </a:rPr>
              <a:t>than</a:t>
            </a:r>
            <a:r>
              <a:rPr lang="de-DE" sz="2600" dirty="0">
                <a:solidFill>
                  <a:schemeClr val="tx1"/>
                </a:solidFill>
              </a:rPr>
              <a:t> 800.000 </a:t>
            </a:r>
            <a:r>
              <a:rPr lang="de-DE" sz="2600" dirty="0" err="1">
                <a:solidFill>
                  <a:schemeClr val="tx1"/>
                </a:solidFill>
              </a:rPr>
              <a:t>smallholder</a:t>
            </a:r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 err="1">
                <a:solidFill>
                  <a:schemeClr val="tx1"/>
                </a:solidFill>
              </a:rPr>
              <a:t>farmers</a:t>
            </a:r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de-DE" sz="2600" dirty="0" err="1">
                <a:solidFill>
                  <a:schemeClr val="tx1"/>
                </a:solidFill>
                <a:cs typeface="Arial" panose="020B0604020202020204" pitchFamily="34" charset="0"/>
              </a:rPr>
              <a:t>Hashmiu</a:t>
            </a:r>
            <a:r>
              <a:rPr lang="de-DE" sz="2600" dirty="0">
                <a:solidFill>
                  <a:schemeClr val="tx1"/>
                </a:solidFill>
                <a:cs typeface="Arial" panose="020B0604020202020204" pitchFamily="34" charset="0"/>
              </a:rPr>
              <a:t> et al. 2022)</a:t>
            </a:r>
          </a:p>
        </p:txBody>
      </p:sp>
      <p:sp>
        <p:nvSpPr>
          <p:cNvPr id="5" name="Rechteck 5">
            <a:extLst>
              <a:ext uri="{FF2B5EF4-FFF2-40B4-BE49-F238E27FC236}">
                <a16:creationId xmlns:a16="http://schemas.microsoft.com/office/drawing/2014/main" id="{A04FD206-8F92-FED5-38FA-2CED671A2BDB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9BA371ED-8592-C1CA-83CC-7119C5F09186}"/>
              </a:ext>
            </a:extLst>
          </p:cNvPr>
          <p:cNvSpPr txBox="1">
            <a:spLocks/>
          </p:cNvSpPr>
          <p:nvPr/>
        </p:nvSpPr>
        <p:spPr>
          <a:xfrm>
            <a:off x="530226" y="1652969"/>
            <a:ext cx="8550274" cy="2538031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3F7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37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kneeling next to a tree&#10;&#10;Description automatically generated with medium confidence">
            <a:extLst>
              <a:ext uri="{FF2B5EF4-FFF2-40B4-BE49-F238E27FC236}">
                <a16:creationId xmlns:a16="http://schemas.microsoft.com/office/drawing/2014/main" id="{3E3B63CC-D9C0-D9EE-3A55-821960D81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1048501"/>
            <a:ext cx="4572002" cy="4095000"/>
          </a:xfrm>
          <a:prstGeom prst="rect">
            <a:avLst/>
          </a:prstGeom>
        </p:spPr>
      </p:pic>
      <p:sp>
        <p:nvSpPr>
          <p:cNvPr id="7" name="Textplatzhalter 1">
            <a:extLst>
              <a:ext uri="{FF2B5EF4-FFF2-40B4-BE49-F238E27FC236}">
                <a16:creationId xmlns:a16="http://schemas.microsoft.com/office/drawing/2014/main" id="{733E637D-31B2-FDBC-8063-68CAD00A0F80}"/>
              </a:ext>
            </a:extLst>
          </p:cNvPr>
          <p:cNvSpPr txBox="1">
            <a:spLocks/>
          </p:cNvSpPr>
          <p:nvPr/>
        </p:nvSpPr>
        <p:spPr>
          <a:xfrm>
            <a:off x="773556" y="469610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 err="1">
                <a:latin typeface="Segoe UI (Body)"/>
                <a:ea typeface="Verdana" panose="020B0604030504040204" pitchFamily="34" charset="0"/>
              </a:rPr>
              <a:t>Pollinator</a:t>
            </a:r>
            <a:r>
              <a:rPr lang="de-DE" sz="3000" dirty="0">
                <a:latin typeface="Segoe UI (Body)"/>
                <a:ea typeface="Verdana" panose="020B0604030504040204" pitchFamily="34" charset="0"/>
              </a:rPr>
              <a:t> </a:t>
            </a:r>
            <a:r>
              <a:rPr lang="de-DE" sz="3000" dirty="0" err="1">
                <a:latin typeface="Segoe UI (Body)"/>
                <a:ea typeface="Verdana" panose="020B0604030504040204" pitchFamily="34" charset="0"/>
              </a:rPr>
              <a:t>identity</a:t>
            </a:r>
            <a:endParaRPr lang="de-DE" sz="3000" dirty="0">
              <a:latin typeface="Segoe UI (Body)"/>
              <a:ea typeface="Verdana" panose="020B0604030504040204" pitchFamily="34" charset="0"/>
            </a:endParaRPr>
          </a:p>
        </p:txBody>
      </p:sp>
      <p:sp>
        <p:nvSpPr>
          <p:cNvPr id="5" name="Rechteck 5">
            <a:extLst>
              <a:ext uri="{FF2B5EF4-FFF2-40B4-BE49-F238E27FC236}">
                <a16:creationId xmlns:a16="http://schemas.microsoft.com/office/drawing/2014/main" id="{A043D1D1-C376-1830-3EE0-CE4644C428A2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AF299D-2C84-5D0A-A157-7767754A2F47}"/>
              </a:ext>
            </a:extLst>
          </p:cNvPr>
          <p:cNvSpPr/>
          <p:nvPr/>
        </p:nvSpPr>
        <p:spPr>
          <a:xfrm>
            <a:off x="0" y="1048506"/>
            <a:ext cx="4571999" cy="4112654"/>
          </a:xfrm>
          <a:prstGeom prst="rect">
            <a:avLst/>
          </a:prstGeom>
          <a:noFill/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583007-315D-97D6-720C-C41E8F36BB50}"/>
              </a:ext>
            </a:extLst>
          </p:cNvPr>
          <p:cNvSpPr/>
          <p:nvPr/>
        </p:nvSpPr>
        <p:spPr>
          <a:xfrm>
            <a:off x="4571999" y="1048504"/>
            <a:ext cx="4571998" cy="4112653"/>
          </a:xfrm>
          <a:prstGeom prst="rect">
            <a:avLst/>
          </a:prstGeom>
          <a:noFill/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3C2F37BC-DB6B-0DDF-38BF-094C7749A75E}"/>
              </a:ext>
            </a:extLst>
          </p:cNvPr>
          <p:cNvSpPr txBox="1">
            <a:spLocks/>
          </p:cNvSpPr>
          <p:nvPr/>
        </p:nvSpPr>
        <p:spPr>
          <a:xfrm>
            <a:off x="45719" y="1580143"/>
            <a:ext cx="3884638" cy="304937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3F7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 err="1">
                <a:solidFill>
                  <a:schemeClr val="tx1"/>
                </a:solidFill>
              </a:rPr>
              <a:t>Cocoa</a:t>
            </a:r>
            <a:r>
              <a:rPr lang="de-DE" sz="2600" dirty="0">
                <a:solidFill>
                  <a:schemeClr val="tx1"/>
                </a:solidFill>
              </a:rPr>
              <a:t> </a:t>
            </a:r>
            <a:r>
              <a:rPr lang="de-DE" sz="2600" dirty="0" err="1">
                <a:solidFill>
                  <a:schemeClr val="tx1"/>
                </a:solidFill>
              </a:rPr>
              <a:t>depends</a:t>
            </a:r>
            <a:r>
              <a:rPr lang="de-DE" sz="2600" dirty="0">
                <a:solidFill>
                  <a:schemeClr val="tx1"/>
                </a:solidFill>
              </a:rPr>
              <a:t> on wild </a:t>
            </a:r>
            <a:r>
              <a:rPr lang="de-DE" sz="2600" dirty="0" err="1">
                <a:solidFill>
                  <a:schemeClr val="tx1"/>
                </a:solidFill>
              </a:rPr>
              <a:t>pollinators</a:t>
            </a:r>
            <a:endParaRPr lang="de-DE" sz="2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 err="1">
                <a:solidFill>
                  <a:schemeClr val="tx1"/>
                </a:solidFill>
                <a:cs typeface="Arial" panose="020B0604020202020204" pitchFamily="34" charset="0"/>
              </a:rPr>
              <a:t>Forcipomyia</a:t>
            </a:r>
            <a:r>
              <a:rPr lang="de-DE" sz="2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cs typeface="Arial" panose="020B0604020202020204" pitchFamily="34" charset="0"/>
              </a:rPr>
              <a:t>midges</a:t>
            </a:r>
            <a:endParaRPr lang="de-DE" sz="2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2" name="Picture 11" descr="A close-up of a flower&#10;&#10;Description automatically generated with medium confidence">
            <a:extLst>
              <a:ext uri="{FF2B5EF4-FFF2-40B4-BE49-F238E27FC236}">
                <a16:creationId xmlns:a16="http://schemas.microsoft.com/office/drawing/2014/main" id="{2B890321-D7E6-8424-F2C7-CAEA680814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68"/>
          <a:stretch/>
        </p:blipFill>
        <p:spPr>
          <a:xfrm>
            <a:off x="4572002" y="1048498"/>
            <a:ext cx="4571998" cy="4093204"/>
          </a:xfrm>
          <a:prstGeom prst="rect">
            <a:avLst/>
          </a:prstGeom>
        </p:spPr>
      </p:pic>
      <p:pic>
        <p:nvPicPr>
          <p:cNvPr id="6" name="Picture 5" descr="A close-up of a bug&#10;&#10;Description automatically generated with medium confidence">
            <a:extLst>
              <a:ext uri="{FF2B5EF4-FFF2-40B4-BE49-F238E27FC236}">
                <a16:creationId xmlns:a16="http://schemas.microsoft.com/office/drawing/2014/main" id="{07EB0BB7-7E92-05E1-9339-65AE47D9F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82" y="1048498"/>
            <a:ext cx="4576918" cy="4112661"/>
          </a:xfrm>
          <a:prstGeom prst="rect">
            <a:avLst/>
          </a:prstGeom>
        </p:spPr>
      </p:pic>
      <p:sp>
        <p:nvSpPr>
          <p:cNvPr id="8" name="Textfeld 6">
            <a:extLst>
              <a:ext uri="{FF2B5EF4-FFF2-40B4-BE49-F238E27FC236}">
                <a16:creationId xmlns:a16="http://schemas.microsoft.com/office/drawing/2014/main" id="{83F4B43A-B7F5-B140-AB8C-56CE6E8902D3}"/>
              </a:ext>
            </a:extLst>
          </p:cNvPr>
          <p:cNvSpPr txBox="1"/>
          <p:nvPr/>
        </p:nvSpPr>
        <p:spPr>
          <a:xfrm>
            <a:off x="8216900" y="4900613"/>
            <a:ext cx="4635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C4B046-2211-E040-A09E-BD75B503FAD9}" type="slidenum">
              <a:rPr lang="de-DE" sz="900" smtClean="0">
                <a:solidFill>
                  <a:schemeClr val="tx1"/>
                </a:solidFill>
                <a:latin typeface="Arial Black"/>
                <a:cs typeface="Arial Black"/>
              </a:rPr>
              <a:pPr algn="r"/>
              <a:t>5</a:t>
            </a:fld>
            <a:endParaRPr lang="de-DE" sz="9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A8EF15-AE22-0BCD-1656-49C91727F5CD}"/>
              </a:ext>
            </a:extLst>
          </p:cNvPr>
          <p:cNvSpPr txBox="1"/>
          <p:nvPr/>
        </p:nvSpPr>
        <p:spPr>
          <a:xfrm>
            <a:off x="1364407" y="4734479"/>
            <a:ext cx="4660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Source: Justine </a:t>
            </a:r>
            <a:r>
              <a:rPr lang="de-DE" sz="1200" dirty="0" err="1"/>
              <a:t>Vansynghel</a:t>
            </a:r>
            <a:r>
              <a:rPr lang="de-DE" sz="1200" dirty="0"/>
              <a:t> / Universität Würzburg</a:t>
            </a:r>
          </a:p>
          <a:p>
            <a:r>
              <a:rPr lang="en-US" sz="1200" dirty="0"/>
              <a:t>CacaoPollination.com -  Vrije Universiteit Brussel</a:t>
            </a:r>
          </a:p>
        </p:txBody>
      </p:sp>
    </p:spTree>
    <p:extLst>
      <p:ext uri="{BB962C8B-B14F-4D97-AF65-F5344CB8AC3E}">
        <p14:creationId xmlns:p14="http://schemas.microsoft.com/office/powerpoint/2010/main" val="420165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>
            <a:extLst>
              <a:ext uri="{FF2B5EF4-FFF2-40B4-BE49-F238E27FC236}">
                <a16:creationId xmlns:a16="http://schemas.microsoft.com/office/drawing/2014/main" id="{9AD703BE-D670-B825-9110-10D8E3DFB5F0}"/>
              </a:ext>
            </a:extLst>
          </p:cNvPr>
          <p:cNvSpPr txBox="1">
            <a:spLocks/>
          </p:cNvSpPr>
          <p:nvPr/>
        </p:nvSpPr>
        <p:spPr>
          <a:xfrm>
            <a:off x="750620" y="428699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 err="1">
                <a:latin typeface="Segoe UI (Body)"/>
                <a:ea typeface="Verdana" panose="020B0604030504040204" pitchFamily="34" charset="0"/>
              </a:rPr>
              <a:t>Stylised</a:t>
            </a:r>
            <a:r>
              <a:rPr lang="de-DE" sz="3000" dirty="0">
                <a:latin typeface="Segoe UI (Body)"/>
                <a:ea typeface="Verdana" panose="020B0604030504040204" pitchFamily="34" charset="0"/>
              </a:rPr>
              <a:t> Scenarios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1E0F46B-99DC-7FCF-A0F7-63192C280230}"/>
              </a:ext>
            </a:extLst>
          </p:cNvPr>
          <p:cNvSpPr/>
          <p:nvPr/>
        </p:nvSpPr>
        <p:spPr>
          <a:xfrm>
            <a:off x="4246285" y="2331302"/>
            <a:ext cx="415376" cy="484557"/>
          </a:xfrm>
          <a:prstGeom prst="rightArrow">
            <a:avLst/>
          </a:prstGeom>
          <a:solidFill>
            <a:srgbClr val="003F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91D7F96D-5B5C-16B1-ACA3-3163591B0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235115"/>
              </p:ext>
            </p:extLst>
          </p:nvPr>
        </p:nvGraphicFramePr>
        <p:xfrm>
          <a:off x="70903" y="1168559"/>
          <a:ext cx="3241180" cy="369300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41180">
                  <a:extLst>
                    <a:ext uri="{9D8B030D-6E8A-4147-A177-3AD203B41FA5}">
                      <a16:colId xmlns:a16="http://schemas.microsoft.com/office/drawing/2014/main" val="1400219314"/>
                    </a:ext>
                  </a:extLst>
                </a:gridCol>
              </a:tblGrid>
              <a:tr h="93766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Change in </a:t>
                      </a:r>
                      <a:r>
                        <a:rPr lang="de-DE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pollinator</a:t>
                      </a:r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de-DE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population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de-DE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pollinated</a:t>
                      </a:r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de-DE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flowers</a:t>
                      </a:r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220158"/>
                  </a:ext>
                </a:extLst>
              </a:tr>
              <a:tr h="91844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414947"/>
                  </a:ext>
                </a:extLst>
              </a:tr>
              <a:tr h="918446"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858114"/>
                  </a:ext>
                </a:extLst>
              </a:tr>
              <a:tr h="91844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103934"/>
                  </a:ext>
                </a:extLst>
              </a:tr>
            </a:tbl>
          </a:graphicData>
        </a:graphic>
      </p:graphicFrame>
      <p:sp>
        <p:nvSpPr>
          <p:cNvPr id="14" name="Arrow: Right 13">
            <a:extLst>
              <a:ext uri="{FF2B5EF4-FFF2-40B4-BE49-F238E27FC236}">
                <a16:creationId xmlns:a16="http://schemas.microsoft.com/office/drawing/2014/main" id="{E9E57B05-206C-54DD-1D34-7BAE6A7048E0}"/>
              </a:ext>
            </a:extLst>
          </p:cNvPr>
          <p:cNvSpPr/>
          <p:nvPr/>
        </p:nvSpPr>
        <p:spPr>
          <a:xfrm rot="5400000">
            <a:off x="2486090" y="2283682"/>
            <a:ext cx="415376" cy="484557"/>
          </a:xfrm>
          <a:prstGeom prst="rightArrow">
            <a:avLst/>
          </a:prstGeom>
          <a:solidFill>
            <a:srgbClr val="003F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19B620-3D42-9B66-9B3C-1CFC456A1A02}"/>
              </a:ext>
            </a:extLst>
          </p:cNvPr>
          <p:cNvSpPr txBox="1"/>
          <p:nvPr/>
        </p:nvSpPr>
        <p:spPr>
          <a:xfrm>
            <a:off x="3264703" y="3004424"/>
            <a:ext cx="2529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Groeneveld et al. (2010)</a:t>
            </a:r>
          </a:p>
          <a:p>
            <a:pPr algn="ctr"/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</a:rPr>
              <a:t>y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=−0.83+0.34×log(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endParaRPr lang="de-D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67DED70-902B-020D-0374-971D84787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38996"/>
              </p:ext>
            </p:extLst>
          </p:nvPr>
        </p:nvGraphicFramePr>
        <p:xfrm>
          <a:off x="5794206" y="1168557"/>
          <a:ext cx="3241180" cy="369300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41180">
                  <a:extLst>
                    <a:ext uri="{9D8B030D-6E8A-4147-A177-3AD203B41FA5}">
                      <a16:colId xmlns:a16="http://schemas.microsoft.com/office/drawing/2014/main" val="691300877"/>
                    </a:ext>
                  </a:extLst>
                </a:gridCol>
              </a:tblGrid>
              <a:tr h="771369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Change in </a:t>
                      </a:r>
                      <a:r>
                        <a:rPr lang="de-DE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cocoa</a:t>
                      </a:r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de-DE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productivity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714835"/>
                  </a:ext>
                </a:extLst>
              </a:tr>
              <a:tr h="9738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671437"/>
                  </a:ext>
                </a:extLst>
              </a:tr>
              <a:tr h="973878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261388"/>
                  </a:ext>
                </a:extLst>
              </a:tr>
              <a:tr h="9738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93251"/>
                  </a:ext>
                </a:extLst>
              </a:tr>
            </a:tbl>
          </a:graphicData>
        </a:graphic>
      </p:graphicFrame>
      <p:sp>
        <p:nvSpPr>
          <p:cNvPr id="21" name="Arrow: Right 20">
            <a:extLst>
              <a:ext uri="{FF2B5EF4-FFF2-40B4-BE49-F238E27FC236}">
                <a16:creationId xmlns:a16="http://schemas.microsoft.com/office/drawing/2014/main" id="{1D3C51CB-2288-4285-8A63-74DF76FF7DC5}"/>
              </a:ext>
            </a:extLst>
          </p:cNvPr>
          <p:cNvSpPr/>
          <p:nvPr/>
        </p:nvSpPr>
        <p:spPr>
          <a:xfrm rot="5400000">
            <a:off x="8068640" y="3189238"/>
            <a:ext cx="415376" cy="484557"/>
          </a:xfrm>
          <a:prstGeom prst="rightArrow">
            <a:avLst/>
          </a:prstGeom>
          <a:solidFill>
            <a:srgbClr val="003F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70E3708-0798-68FD-AA45-C96D587D1C1B}"/>
              </a:ext>
            </a:extLst>
          </p:cNvPr>
          <p:cNvSpPr/>
          <p:nvPr/>
        </p:nvSpPr>
        <p:spPr>
          <a:xfrm rot="5400000">
            <a:off x="8108784" y="4176734"/>
            <a:ext cx="415376" cy="484557"/>
          </a:xfrm>
          <a:prstGeom prst="rightArrow">
            <a:avLst/>
          </a:prstGeom>
          <a:solidFill>
            <a:srgbClr val="003F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374795-FEB0-6259-D8A4-27C0A77534A3}"/>
              </a:ext>
            </a:extLst>
          </p:cNvPr>
          <p:cNvSpPr txBox="1"/>
          <p:nvPr/>
        </p:nvSpPr>
        <p:spPr>
          <a:xfrm>
            <a:off x="1176468" y="2364317"/>
            <a:ext cx="86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-10%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87B645-2981-0D04-B7A6-BAA85F64FECD}"/>
              </a:ext>
            </a:extLst>
          </p:cNvPr>
          <p:cNvSpPr txBox="1"/>
          <p:nvPr/>
        </p:nvSpPr>
        <p:spPr>
          <a:xfrm>
            <a:off x="1176468" y="3282444"/>
            <a:ext cx="84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-30%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77CD92-ED60-7D7F-AD6F-7687E6C30819}"/>
              </a:ext>
            </a:extLst>
          </p:cNvPr>
          <p:cNvSpPr txBox="1"/>
          <p:nvPr/>
        </p:nvSpPr>
        <p:spPr>
          <a:xfrm>
            <a:off x="1206898" y="4234346"/>
            <a:ext cx="84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-50%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65EC65-0C17-BCFB-06B4-117323446546}"/>
              </a:ext>
            </a:extLst>
          </p:cNvPr>
          <p:cNvSpPr txBox="1"/>
          <p:nvPr/>
        </p:nvSpPr>
        <p:spPr>
          <a:xfrm>
            <a:off x="6988103" y="2184935"/>
            <a:ext cx="85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-11%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3F4B03-10CA-C436-F3A6-5DBC3E0485DE}"/>
              </a:ext>
            </a:extLst>
          </p:cNvPr>
          <p:cNvSpPr txBox="1"/>
          <p:nvPr/>
        </p:nvSpPr>
        <p:spPr>
          <a:xfrm>
            <a:off x="7040749" y="3216939"/>
            <a:ext cx="85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-37%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76EA28-71A5-229D-C9CF-A93CE70B4B72}"/>
              </a:ext>
            </a:extLst>
          </p:cNvPr>
          <p:cNvSpPr txBox="1"/>
          <p:nvPr/>
        </p:nvSpPr>
        <p:spPr>
          <a:xfrm>
            <a:off x="6934200" y="4234346"/>
            <a:ext cx="85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-72%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79B7EA-554F-4D87-AA72-D8FADC408A3F}"/>
              </a:ext>
            </a:extLst>
          </p:cNvPr>
          <p:cNvSpPr txBox="1"/>
          <p:nvPr/>
        </p:nvSpPr>
        <p:spPr>
          <a:xfrm>
            <a:off x="5948958" y="2172910"/>
            <a:ext cx="98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latin typeface="Verdana" panose="020B0604030504040204" pitchFamily="34" charset="0"/>
                <a:ea typeface="Verdana" panose="020B0604030504040204" pitchFamily="34" charset="0"/>
              </a:rPr>
              <a:t>Polli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 1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5E2311-BA10-449C-A3EC-0344C6237E0B}"/>
              </a:ext>
            </a:extLst>
          </p:cNvPr>
          <p:cNvSpPr txBox="1"/>
          <p:nvPr/>
        </p:nvSpPr>
        <p:spPr>
          <a:xfrm>
            <a:off x="5908219" y="3246850"/>
            <a:ext cx="110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latin typeface="Verdana" panose="020B0604030504040204" pitchFamily="34" charset="0"/>
                <a:ea typeface="Verdana" panose="020B0604030504040204" pitchFamily="34" charset="0"/>
              </a:rPr>
              <a:t>Polli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FF1A76-36E8-4A57-8C2F-92BF202CF33B}"/>
              </a:ext>
            </a:extLst>
          </p:cNvPr>
          <p:cNvSpPr txBox="1"/>
          <p:nvPr/>
        </p:nvSpPr>
        <p:spPr>
          <a:xfrm>
            <a:off x="5904770" y="4226892"/>
            <a:ext cx="102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latin typeface="Verdana" panose="020B0604030504040204" pitchFamily="34" charset="0"/>
                <a:ea typeface="Verdana" panose="020B0604030504040204" pitchFamily="34" charset="0"/>
              </a:rPr>
              <a:t>Polli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 3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Graphic 6" descr="Mosquito outline">
            <a:extLst>
              <a:ext uri="{FF2B5EF4-FFF2-40B4-BE49-F238E27FC236}">
                <a16:creationId xmlns:a16="http://schemas.microsoft.com/office/drawing/2014/main" id="{77136A3D-C0AB-D160-FE23-512E1C0FE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788" y="2253194"/>
            <a:ext cx="619795" cy="591578"/>
          </a:xfrm>
          <a:prstGeom prst="rect">
            <a:avLst/>
          </a:prstGeom>
        </p:spPr>
      </p:pic>
      <p:pic>
        <p:nvPicPr>
          <p:cNvPr id="8" name="Graphic 7" descr="Mosquito outline">
            <a:extLst>
              <a:ext uri="{FF2B5EF4-FFF2-40B4-BE49-F238E27FC236}">
                <a16:creationId xmlns:a16="http://schemas.microsoft.com/office/drawing/2014/main" id="{182A6A40-63E9-52A7-E84E-12BA137F5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342" y="3191256"/>
            <a:ext cx="619795" cy="591578"/>
          </a:xfrm>
          <a:prstGeom prst="rect">
            <a:avLst/>
          </a:prstGeom>
        </p:spPr>
      </p:pic>
      <p:pic>
        <p:nvPicPr>
          <p:cNvPr id="9" name="Graphic 8" descr="Mosquito outline">
            <a:extLst>
              <a:ext uri="{FF2B5EF4-FFF2-40B4-BE49-F238E27FC236}">
                <a16:creationId xmlns:a16="http://schemas.microsoft.com/office/drawing/2014/main" id="{121439BF-FA4C-9B71-711B-83A7EC882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343" y="4123223"/>
            <a:ext cx="619795" cy="591578"/>
          </a:xfrm>
          <a:prstGeom prst="rect">
            <a:avLst/>
          </a:prstGeom>
        </p:spPr>
      </p:pic>
      <p:sp>
        <p:nvSpPr>
          <p:cNvPr id="4" name="Rechteck 5">
            <a:extLst>
              <a:ext uri="{FF2B5EF4-FFF2-40B4-BE49-F238E27FC236}">
                <a16:creationId xmlns:a16="http://schemas.microsoft.com/office/drawing/2014/main" id="{E90E0415-B4BD-92C7-F134-91AF703129E4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FA1AFBD-559C-D94A-6A0A-B22790E98229}"/>
              </a:ext>
            </a:extLst>
          </p:cNvPr>
          <p:cNvSpPr/>
          <p:nvPr/>
        </p:nvSpPr>
        <p:spPr>
          <a:xfrm rot="5400000">
            <a:off x="2455882" y="4259196"/>
            <a:ext cx="415376" cy="484557"/>
          </a:xfrm>
          <a:prstGeom prst="rightArrow">
            <a:avLst/>
          </a:prstGeom>
          <a:solidFill>
            <a:srgbClr val="003F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3AB06BA-7501-6825-53CA-57C5967851B7}"/>
              </a:ext>
            </a:extLst>
          </p:cNvPr>
          <p:cNvSpPr/>
          <p:nvPr/>
        </p:nvSpPr>
        <p:spPr>
          <a:xfrm rot="5400000">
            <a:off x="2486089" y="3271439"/>
            <a:ext cx="415376" cy="484557"/>
          </a:xfrm>
          <a:prstGeom prst="rightArrow">
            <a:avLst/>
          </a:prstGeom>
          <a:solidFill>
            <a:srgbClr val="003F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48775AE-EF76-0B6D-7BE2-D0F86409E03F}"/>
              </a:ext>
            </a:extLst>
          </p:cNvPr>
          <p:cNvSpPr/>
          <p:nvPr/>
        </p:nvSpPr>
        <p:spPr>
          <a:xfrm rot="5400000">
            <a:off x="8101333" y="2150345"/>
            <a:ext cx="415376" cy="484557"/>
          </a:xfrm>
          <a:prstGeom prst="rightArrow">
            <a:avLst/>
          </a:prstGeom>
          <a:solidFill>
            <a:srgbClr val="003F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5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8" grpId="0"/>
      <p:bldP spid="21" grpId="0" animBg="1"/>
      <p:bldP spid="22" grpId="0" animBg="1"/>
      <p:bldP spid="30" grpId="0"/>
      <p:bldP spid="31" grpId="0"/>
      <p:bldP spid="32" grpId="0"/>
      <p:bldP spid="34" grpId="0"/>
      <p:bldP spid="35" grpId="0"/>
      <p:bldP spid="36" grpId="0"/>
      <p:bldP spid="24" grpId="0"/>
      <p:bldP spid="25" grpId="0"/>
      <p:bldP spid="26" grpId="0"/>
      <p:bldP spid="6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33960E-AF86-DB5C-A3C1-D62AB36AE3CB}"/>
              </a:ext>
            </a:extLst>
          </p:cNvPr>
          <p:cNvSpPr/>
          <p:nvPr/>
        </p:nvSpPr>
        <p:spPr>
          <a:xfrm>
            <a:off x="98131" y="1223560"/>
            <a:ext cx="8970195" cy="3881004"/>
          </a:xfrm>
          <a:prstGeom prst="roundRect">
            <a:avLst/>
          </a:prstGeom>
          <a:noFill/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F75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4A2ED6-7AB3-41F0-34CC-62AE6C3BAF7F}"/>
              </a:ext>
            </a:extLst>
          </p:cNvPr>
          <p:cNvSpPr/>
          <p:nvPr/>
        </p:nvSpPr>
        <p:spPr>
          <a:xfrm>
            <a:off x="3661213" y="2422987"/>
            <a:ext cx="1488474" cy="1472882"/>
          </a:xfrm>
          <a:prstGeom prst="ellipse">
            <a:avLst/>
          </a:prstGeom>
          <a:solidFill>
            <a:schemeClr val="bg1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Stage 2</a:t>
            </a:r>
          </a:p>
          <a:p>
            <a:pPr algn="ctr"/>
            <a:r>
              <a:rPr lang="de-DE" sz="1000" dirty="0">
                <a:solidFill>
                  <a:schemeClr val="tx1"/>
                </a:solidFill>
              </a:rPr>
              <a:t>(McDonald and Thierfelder 2015)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D1AE90-99D6-F717-9C9E-0D9CCEA55911}"/>
              </a:ext>
            </a:extLst>
          </p:cNvPr>
          <p:cNvSpPr/>
          <p:nvPr/>
        </p:nvSpPr>
        <p:spPr>
          <a:xfrm>
            <a:off x="533865" y="1488351"/>
            <a:ext cx="2347961" cy="905346"/>
          </a:xfrm>
          <a:prstGeom prst="rect">
            <a:avLst/>
          </a:prstGeom>
          <a:solidFill>
            <a:schemeClr val="bg1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Social</a:t>
            </a:r>
            <a:r>
              <a:rPr lang="de-DE" dirty="0">
                <a:solidFill>
                  <a:schemeClr val="tx1"/>
                </a:solidFill>
              </a:rPr>
              <a:t> Accounting Matrix  (2015)</a:t>
            </a:r>
          </a:p>
          <a:p>
            <a:pPr algn="ctr"/>
            <a:r>
              <a:rPr lang="de-DE" sz="1300" dirty="0">
                <a:solidFill>
                  <a:schemeClr val="tx1"/>
                </a:solidFill>
              </a:rPr>
              <a:t>(Ferreira et al. 2021)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D117A4-0630-4769-1AFE-493F1D2EC587}"/>
              </a:ext>
            </a:extLst>
          </p:cNvPr>
          <p:cNvSpPr/>
          <p:nvPr/>
        </p:nvSpPr>
        <p:spPr>
          <a:xfrm>
            <a:off x="539647" y="2761201"/>
            <a:ext cx="2347961" cy="557986"/>
          </a:xfrm>
          <a:prstGeom prst="rect">
            <a:avLst/>
          </a:prstGeom>
          <a:solidFill>
            <a:schemeClr val="bg1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Labour Force Report 2015 </a:t>
            </a:r>
            <a:r>
              <a:rPr lang="de-DE" sz="1400" dirty="0">
                <a:solidFill>
                  <a:schemeClr val="tx1"/>
                </a:solidFill>
              </a:rPr>
              <a:t>(GSS 2016)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D1F60F-B94A-EAF3-54A4-0D4F4C8D9750}"/>
              </a:ext>
            </a:extLst>
          </p:cNvPr>
          <p:cNvSpPr/>
          <p:nvPr/>
        </p:nvSpPr>
        <p:spPr>
          <a:xfrm>
            <a:off x="533865" y="3360558"/>
            <a:ext cx="2347961" cy="719779"/>
          </a:xfrm>
          <a:prstGeom prst="rect">
            <a:avLst/>
          </a:prstGeom>
          <a:solidFill>
            <a:schemeClr val="bg1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Enhance</a:t>
            </a:r>
            <a:r>
              <a:rPr lang="de-DE" dirty="0">
                <a:solidFill>
                  <a:schemeClr val="tx1"/>
                </a:solidFill>
              </a:rPr>
              <a:t> National </a:t>
            </a:r>
            <a:r>
              <a:rPr lang="de-DE" dirty="0" err="1">
                <a:solidFill>
                  <a:schemeClr val="tx1"/>
                </a:solidFill>
              </a:rPr>
              <a:t>Landuse</a:t>
            </a:r>
            <a:r>
              <a:rPr lang="de-DE" dirty="0">
                <a:solidFill>
                  <a:schemeClr val="tx1"/>
                </a:solidFill>
              </a:rPr>
              <a:t>/Landcover   </a:t>
            </a:r>
            <a:r>
              <a:rPr lang="de-DE" sz="1400" dirty="0">
                <a:solidFill>
                  <a:schemeClr val="tx1"/>
                </a:solidFill>
              </a:rPr>
              <a:t>(GFC 2020)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26412D1-B956-15B1-CB61-9CEBA58FBF3F}"/>
              </a:ext>
            </a:extLst>
          </p:cNvPr>
          <p:cNvSpPr/>
          <p:nvPr/>
        </p:nvSpPr>
        <p:spPr>
          <a:xfrm rot="1957701">
            <a:off x="3221568" y="1935870"/>
            <a:ext cx="415376" cy="484557"/>
          </a:xfrm>
          <a:prstGeom prst="rightArrow">
            <a:avLst/>
          </a:prstGeom>
          <a:solidFill>
            <a:srgbClr val="003F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D2969BF-B672-1F4A-35E7-273FB366F500}"/>
              </a:ext>
            </a:extLst>
          </p:cNvPr>
          <p:cNvSpPr/>
          <p:nvPr/>
        </p:nvSpPr>
        <p:spPr>
          <a:xfrm rot="20093133">
            <a:off x="3162677" y="3901368"/>
            <a:ext cx="415376" cy="484557"/>
          </a:xfrm>
          <a:prstGeom prst="rightArrow">
            <a:avLst/>
          </a:prstGeom>
          <a:solidFill>
            <a:srgbClr val="003F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17E6B2-BF53-4B99-8774-289EC6D9470A}"/>
              </a:ext>
            </a:extLst>
          </p:cNvPr>
          <p:cNvSpPr txBox="1"/>
          <p:nvPr/>
        </p:nvSpPr>
        <p:spPr>
          <a:xfrm>
            <a:off x="511686" y="1149887"/>
            <a:ext cx="2347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u="sng" dirty="0">
                <a:solidFill>
                  <a:srgbClr val="003F75"/>
                </a:solidFill>
              </a:rPr>
              <a:t>Data</a:t>
            </a:r>
            <a:endParaRPr lang="en-US" b="1" u="sng" dirty="0">
              <a:solidFill>
                <a:srgbClr val="003F75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EF02EE-3F81-401E-1559-43A683BDFA72}"/>
              </a:ext>
            </a:extLst>
          </p:cNvPr>
          <p:cNvSpPr txBox="1"/>
          <p:nvPr/>
        </p:nvSpPr>
        <p:spPr>
          <a:xfrm>
            <a:off x="539648" y="2409258"/>
            <a:ext cx="2347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u="sng" dirty="0" err="1">
                <a:solidFill>
                  <a:srgbClr val="003F75"/>
                </a:solidFill>
              </a:rPr>
              <a:t>Supplementary</a:t>
            </a:r>
            <a:r>
              <a:rPr lang="de-DE" b="1" u="sng" dirty="0">
                <a:solidFill>
                  <a:srgbClr val="003F75"/>
                </a:solidFill>
              </a:rPr>
              <a:t> Data</a:t>
            </a:r>
            <a:endParaRPr lang="en-US" b="1" u="sng" dirty="0">
              <a:solidFill>
                <a:srgbClr val="003F75"/>
              </a:solidFill>
            </a:endParaRPr>
          </a:p>
        </p:txBody>
      </p:sp>
      <p:pic>
        <p:nvPicPr>
          <p:cNvPr id="24" name="Graphic 23" descr="Fork In Road outline">
            <a:extLst>
              <a:ext uri="{FF2B5EF4-FFF2-40B4-BE49-F238E27FC236}">
                <a16:creationId xmlns:a16="http://schemas.microsoft.com/office/drawing/2014/main" id="{7211EF51-C535-509A-ABB2-58D928406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5217620" y="2704918"/>
            <a:ext cx="914400" cy="914400"/>
          </a:xfrm>
          <a:prstGeom prst="rect">
            <a:avLst/>
          </a:prstGeom>
        </p:spPr>
      </p:pic>
      <p:pic>
        <p:nvPicPr>
          <p:cNvPr id="28" name="Graphic 27" descr="Arrow Right outline">
            <a:extLst>
              <a:ext uri="{FF2B5EF4-FFF2-40B4-BE49-F238E27FC236}">
                <a16:creationId xmlns:a16="http://schemas.microsoft.com/office/drawing/2014/main" id="{BC3C4366-37EC-A968-A8D6-F170E456E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3213" y="2635958"/>
            <a:ext cx="1140230" cy="1046940"/>
          </a:xfrm>
          <a:prstGeom prst="rect">
            <a:avLst/>
          </a:prstGeom>
        </p:spPr>
      </p:pic>
      <p:sp>
        <p:nvSpPr>
          <p:cNvPr id="29" name="Textplatzhalter 1">
            <a:extLst>
              <a:ext uri="{FF2B5EF4-FFF2-40B4-BE49-F238E27FC236}">
                <a16:creationId xmlns:a16="http://schemas.microsoft.com/office/drawing/2014/main" id="{E23F8FD1-B1A0-152E-DD82-B717A540A89F}"/>
              </a:ext>
            </a:extLst>
          </p:cNvPr>
          <p:cNvSpPr txBox="1">
            <a:spLocks/>
          </p:cNvSpPr>
          <p:nvPr/>
        </p:nvSpPr>
        <p:spPr>
          <a:xfrm>
            <a:off x="747440" y="422880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>
                <a:latin typeface="Segoe UI (Body)"/>
              </a:rPr>
              <a:t>Model </a:t>
            </a:r>
            <a:r>
              <a:rPr lang="de-DE" sz="3000" dirty="0" err="1">
                <a:latin typeface="Segoe UI (Body)"/>
              </a:rPr>
              <a:t>framework</a:t>
            </a:r>
            <a:endParaRPr lang="de-DE" sz="3000" dirty="0">
              <a:latin typeface="Segoe UI (Body)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6E51699-E7C1-4991-9A9A-0B82BFE96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081940"/>
              </p:ext>
            </p:extLst>
          </p:nvPr>
        </p:nvGraphicFramePr>
        <p:xfrm>
          <a:off x="6249634" y="1832375"/>
          <a:ext cx="2668316" cy="26187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68316">
                  <a:extLst>
                    <a:ext uri="{9D8B030D-6E8A-4147-A177-3AD203B41FA5}">
                      <a16:colId xmlns:a16="http://schemas.microsoft.com/office/drawing/2014/main" val="691300877"/>
                    </a:ext>
                  </a:extLst>
                </a:gridCol>
              </a:tblGrid>
              <a:tr h="659257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Change in </a:t>
                      </a:r>
                      <a:r>
                        <a:rPr lang="de-DE" dirty="0" err="1"/>
                        <a:t>cocoa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productivity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714835"/>
                  </a:ext>
                </a:extLst>
              </a:tr>
              <a:tr h="65317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671437"/>
                  </a:ext>
                </a:extLst>
              </a:tr>
              <a:tr h="653179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261388"/>
                  </a:ext>
                </a:extLst>
              </a:tr>
              <a:tr h="65317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93251"/>
                  </a:ext>
                </a:extLst>
              </a:tr>
            </a:tbl>
          </a:graphicData>
        </a:graphic>
      </p:graphicFrame>
      <p:sp>
        <p:nvSpPr>
          <p:cNvPr id="21" name="Arrow: Right 20">
            <a:extLst>
              <a:ext uri="{FF2B5EF4-FFF2-40B4-BE49-F238E27FC236}">
                <a16:creationId xmlns:a16="http://schemas.microsoft.com/office/drawing/2014/main" id="{4FBA8C4C-B331-4A93-B616-9DEBE40482AF}"/>
              </a:ext>
            </a:extLst>
          </p:cNvPr>
          <p:cNvSpPr/>
          <p:nvPr/>
        </p:nvSpPr>
        <p:spPr>
          <a:xfrm rot="5400000">
            <a:off x="8263526" y="2590228"/>
            <a:ext cx="415376" cy="484557"/>
          </a:xfrm>
          <a:prstGeom prst="rightArrow">
            <a:avLst/>
          </a:prstGeom>
          <a:solidFill>
            <a:srgbClr val="003F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8B9DC80-62A8-479C-B6B8-A7C84A564B51}"/>
              </a:ext>
            </a:extLst>
          </p:cNvPr>
          <p:cNvSpPr/>
          <p:nvPr/>
        </p:nvSpPr>
        <p:spPr>
          <a:xfrm rot="5400000">
            <a:off x="8270438" y="3263223"/>
            <a:ext cx="415376" cy="484557"/>
          </a:xfrm>
          <a:prstGeom prst="rightArrow">
            <a:avLst/>
          </a:prstGeom>
          <a:solidFill>
            <a:srgbClr val="003F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F52C41B-3DD0-4AA0-A6FE-E0EDA5932DAF}"/>
              </a:ext>
            </a:extLst>
          </p:cNvPr>
          <p:cNvSpPr/>
          <p:nvPr/>
        </p:nvSpPr>
        <p:spPr>
          <a:xfrm rot="5400000">
            <a:off x="8262836" y="3920113"/>
            <a:ext cx="415376" cy="484557"/>
          </a:xfrm>
          <a:prstGeom prst="rightArrow">
            <a:avLst/>
          </a:prstGeom>
          <a:solidFill>
            <a:srgbClr val="003F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631CA1-8C6D-4C75-9F8C-1750A4E41937}"/>
              </a:ext>
            </a:extLst>
          </p:cNvPr>
          <p:cNvSpPr txBox="1"/>
          <p:nvPr/>
        </p:nvSpPr>
        <p:spPr>
          <a:xfrm>
            <a:off x="7042856" y="2551382"/>
            <a:ext cx="72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-11%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DCCB68-33EA-4F57-8967-332D8798B0D9}"/>
              </a:ext>
            </a:extLst>
          </p:cNvPr>
          <p:cNvSpPr txBox="1"/>
          <p:nvPr/>
        </p:nvSpPr>
        <p:spPr>
          <a:xfrm>
            <a:off x="6980058" y="3268874"/>
            <a:ext cx="85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-37%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BE3A10-712D-4A2B-9042-E90A397CAF67}"/>
              </a:ext>
            </a:extLst>
          </p:cNvPr>
          <p:cNvSpPr txBox="1"/>
          <p:nvPr/>
        </p:nvSpPr>
        <p:spPr>
          <a:xfrm>
            <a:off x="6980058" y="3895671"/>
            <a:ext cx="85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-72%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3CFF6E-7DE7-4E0B-8AE5-204F0381DD4E}"/>
              </a:ext>
            </a:extLst>
          </p:cNvPr>
          <p:cNvSpPr txBox="1"/>
          <p:nvPr/>
        </p:nvSpPr>
        <p:spPr>
          <a:xfrm>
            <a:off x="6227454" y="2571107"/>
            <a:ext cx="839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Polli</a:t>
            </a:r>
            <a:r>
              <a:rPr lang="de-DE" b="1" dirty="0"/>
              <a:t> 1</a:t>
            </a:r>
            <a:endParaRPr lang="en-US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937E48-3C8A-415D-90F1-9565A2EDE144}"/>
              </a:ext>
            </a:extLst>
          </p:cNvPr>
          <p:cNvSpPr txBox="1"/>
          <p:nvPr/>
        </p:nvSpPr>
        <p:spPr>
          <a:xfrm>
            <a:off x="6239369" y="3293032"/>
            <a:ext cx="85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Polli</a:t>
            </a:r>
            <a:r>
              <a:rPr lang="de-DE" b="1" dirty="0"/>
              <a:t>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45869-023D-41F1-B26A-D96283869241}"/>
              </a:ext>
            </a:extLst>
          </p:cNvPr>
          <p:cNvSpPr txBox="1"/>
          <p:nvPr/>
        </p:nvSpPr>
        <p:spPr>
          <a:xfrm>
            <a:off x="6249633" y="3898929"/>
            <a:ext cx="85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Polli</a:t>
            </a:r>
            <a:r>
              <a:rPr lang="de-DE" b="1" dirty="0"/>
              <a:t> 3</a:t>
            </a: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8CBD2D-2C25-9E4F-395B-E9DD9D4D9724}"/>
              </a:ext>
            </a:extLst>
          </p:cNvPr>
          <p:cNvSpPr/>
          <p:nvPr/>
        </p:nvSpPr>
        <p:spPr>
          <a:xfrm>
            <a:off x="533865" y="4149515"/>
            <a:ext cx="234796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Cocoa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production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data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B69B18-9F8A-C247-01EA-4701C95B39FF}"/>
              </a:ext>
            </a:extLst>
          </p:cNvPr>
          <p:cNvSpPr/>
          <p:nvPr/>
        </p:nvSpPr>
        <p:spPr>
          <a:xfrm>
            <a:off x="533865" y="4569157"/>
            <a:ext cx="2347960" cy="497973"/>
          </a:xfrm>
          <a:prstGeom prst="rect">
            <a:avLst/>
          </a:prstGeom>
          <a:solidFill>
            <a:schemeClr val="bg1"/>
          </a:solidFill>
          <a:ln>
            <a:solidFill>
              <a:srgbClr val="00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Ghana </a:t>
            </a:r>
            <a:r>
              <a:rPr lang="de-DE" dirty="0" err="1">
                <a:solidFill>
                  <a:schemeClr val="tx1"/>
                </a:solidFill>
              </a:rPr>
              <a:t>specific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elasticities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hteck 5">
            <a:extLst>
              <a:ext uri="{FF2B5EF4-FFF2-40B4-BE49-F238E27FC236}">
                <a16:creationId xmlns:a16="http://schemas.microsoft.com/office/drawing/2014/main" id="{DAE8B67A-C7FF-3836-E48B-B52B9863114E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</p:spTree>
    <p:extLst>
      <p:ext uri="{BB962C8B-B14F-4D97-AF65-F5344CB8AC3E}">
        <p14:creationId xmlns:p14="http://schemas.microsoft.com/office/powerpoint/2010/main" val="2009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/>
      <p:bldP spid="18" grpId="0"/>
      <p:bldP spid="21" grpId="0" animBg="1"/>
      <p:bldP spid="22" grpId="0" animBg="1"/>
      <p:bldP spid="23" grpId="0" animBg="1"/>
      <p:bldP spid="26" grpId="0"/>
      <p:bldP spid="27" grpId="0"/>
      <p:bldP spid="31" grpId="0"/>
      <p:bldP spid="33" grpId="0"/>
      <p:bldP spid="34" grpId="0"/>
      <p:bldP spid="35" grpId="0"/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24AA6A9-4411-76BC-5FBF-6E2E51D54BC2}"/>
              </a:ext>
            </a:extLst>
          </p:cNvPr>
          <p:cNvSpPr/>
          <p:nvPr/>
        </p:nvSpPr>
        <p:spPr>
          <a:xfrm>
            <a:off x="3089787" y="1076632"/>
            <a:ext cx="2824316" cy="3288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808C88-2246-B6FA-3525-6A5D924BCE33}"/>
              </a:ext>
            </a:extLst>
          </p:cNvPr>
          <p:cNvSpPr/>
          <p:nvPr/>
        </p:nvSpPr>
        <p:spPr>
          <a:xfrm>
            <a:off x="6116893" y="1113800"/>
            <a:ext cx="2824316" cy="3288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9D4F16F-C1F7-054D-8A39-B14F3C632C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7361" y="1522623"/>
            <a:ext cx="8184623" cy="12568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 err="1">
                <a:solidFill>
                  <a:schemeClr val="tx1"/>
                </a:solidFill>
                <a:cs typeface="Arial" panose="020B0604020202020204" pitchFamily="34" charset="0"/>
              </a:rPr>
              <a:t>Househould</a:t>
            </a:r>
            <a:r>
              <a:rPr lang="de-DE" sz="2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cs typeface="Arial" panose="020B0604020202020204" pitchFamily="34" charset="0"/>
              </a:rPr>
              <a:t>accounts</a:t>
            </a:r>
            <a:r>
              <a:rPr lang="de-DE" sz="2600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de-DE" sz="2600" dirty="0" err="1">
                <a:solidFill>
                  <a:schemeClr val="tx1"/>
                </a:solidFill>
                <a:cs typeface="Arial" panose="020B0604020202020204" pitchFamily="34" charset="0"/>
              </a:rPr>
              <a:t>Regions</a:t>
            </a:r>
            <a:r>
              <a:rPr lang="de-DE" sz="260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de-DE" sz="2600" dirty="0" err="1">
                <a:solidFill>
                  <a:schemeClr val="tx1"/>
                </a:solidFill>
                <a:cs typeface="Arial" panose="020B0604020202020204" pitchFamily="34" charset="0"/>
              </a:rPr>
              <a:t>Expenditure</a:t>
            </a:r>
            <a:r>
              <a:rPr lang="de-DE" sz="2600" dirty="0">
                <a:solidFill>
                  <a:schemeClr val="tx1"/>
                </a:solidFill>
                <a:cs typeface="Arial" panose="020B0604020202020204" pitchFamily="34" charset="0"/>
              </a:rPr>
              <a:t>, Settlement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 err="1">
                <a:solidFill>
                  <a:schemeClr val="tx1"/>
                </a:solidFill>
                <a:cs typeface="Arial" panose="020B0604020202020204" pitchFamily="34" charset="0"/>
              </a:rPr>
              <a:t>Agricultural</a:t>
            </a:r>
            <a:r>
              <a:rPr lang="de-DE" sz="2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cs typeface="Arial" panose="020B0604020202020204" pitchFamily="34" charset="0"/>
              </a:rPr>
              <a:t>activities</a:t>
            </a:r>
            <a:r>
              <a:rPr lang="de-DE" sz="2600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de-DE" sz="2600" dirty="0" err="1">
                <a:solidFill>
                  <a:schemeClr val="tx1"/>
                </a:solidFill>
                <a:cs typeface="Arial" panose="020B0604020202020204" pitchFamily="34" charset="0"/>
              </a:rPr>
              <a:t>Regions</a:t>
            </a:r>
            <a:endParaRPr lang="de-DE" sz="2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 err="1">
                <a:solidFill>
                  <a:schemeClr val="tx1"/>
                </a:solidFill>
                <a:cs typeface="Arial" panose="020B0604020202020204" pitchFamily="34" charset="0"/>
              </a:rPr>
              <a:t>Seasonal</a:t>
            </a:r>
            <a:r>
              <a:rPr lang="de-DE" sz="2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cs typeface="Arial" panose="020B0604020202020204" pitchFamily="34" charset="0"/>
              </a:rPr>
              <a:t>labor</a:t>
            </a:r>
            <a:r>
              <a:rPr lang="de-DE" sz="2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cs typeface="Arial" panose="020B0604020202020204" pitchFamily="34" charset="0"/>
              </a:rPr>
              <a:t>split</a:t>
            </a:r>
            <a:r>
              <a:rPr lang="de-DE" sz="2600" dirty="0">
                <a:solidFill>
                  <a:schemeClr val="tx1"/>
                </a:solidFill>
                <a:cs typeface="Arial" panose="020B0604020202020204" pitchFamily="34" charset="0"/>
              </a:rPr>
              <a:t> (</a:t>
            </a:r>
            <a:r>
              <a:rPr lang="de-DE" sz="2600" dirty="0" err="1">
                <a:solidFill>
                  <a:schemeClr val="tx1"/>
                </a:solidFill>
                <a:cs typeface="Arial" panose="020B0604020202020204" pitchFamily="34" charset="0"/>
              </a:rPr>
              <a:t>Pre</a:t>
            </a:r>
            <a:r>
              <a:rPr lang="de-DE" sz="2600" dirty="0">
                <a:solidFill>
                  <a:schemeClr val="tx1"/>
                </a:solidFill>
                <a:cs typeface="Arial" panose="020B0604020202020204" pitchFamily="34" charset="0"/>
              </a:rPr>
              <a:t> &amp; </a:t>
            </a:r>
            <a:r>
              <a:rPr lang="de-DE" sz="2600" dirty="0" err="1">
                <a:solidFill>
                  <a:schemeClr val="tx1"/>
                </a:solidFill>
                <a:cs typeface="Arial" panose="020B0604020202020204" pitchFamily="34" charset="0"/>
              </a:rPr>
              <a:t>post</a:t>
            </a:r>
            <a:r>
              <a:rPr lang="de-DE" sz="2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cs typeface="Arial" panose="020B0604020202020204" pitchFamily="34" charset="0"/>
              </a:rPr>
              <a:t>harvest</a:t>
            </a:r>
            <a:r>
              <a:rPr lang="de-DE" sz="2600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1"/>
                </a:solidFill>
                <a:cs typeface="Arial" panose="020B0604020202020204" pitchFamily="34" charset="0"/>
              </a:rPr>
              <a:t>Small </a:t>
            </a:r>
            <a:r>
              <a:rPr lang="de-DE" sz="2600" dirty="0" err="1">
                <a:solidFill>
                  <a:schemeClr val="tx1"/>
                </a:solidFill>
                <a:cs typeface="Arial" panose="020B0604020202020204" pitchFamily="34" charset="0"/>
              </a:rPr>
              <a:t>country</a:t>
            </a:r>
            <a:r>
              <a:rPr lang="de-DE" sz="2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cs typeface="Arial" panose="020B0604020202020204" pitchFamily="34" charset="0"/>
              </a:rPr>
              <a:t>assumption</a:t>
            </a:r>
            <a:r>
              <a:rPr lang="de-DE" sz="2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cs typeface="Arial" panose="020B0604020202020204" pitchFamily="34" charset="0"/>
              </a:rPr>
              <a:t>lifted</a:t>
            </a:r>
            <a:r>
              <a:rPr lang="de-DE" sz="2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cs typeface="Arial" panose="020B0604020202020204" pitchFamily="34" charset="0"/>
              </a:rPr>
              <a:t>for</a:t>
            </a:r>
            <a:r>
              <a:rPr lang="de-DE" sz="2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cs typeface="Arial" panose="020B0604020202020204" pitchFamily="34" charset="0"/>
              </a:rPr>
              <a:t>cocoa</a:t>
            </a:r>
            <a:endParaRPr lang="de-DE" sz="2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2760101B-1D12-541C-A3F7-91A37FE7CAFE}"/>
              </a:ext>
            </a:extLst>
          </p:cNvPr>
          <p:cNvSpPr txBox="1">
            <a:spLocks/>
          </p:cNvSpPr>
          <p:nvPr/>
        </p:nvSpPr>
        <p:spPr>
          <a:xfrm>
            <a:off x="747440" y="422880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>
                <a:latin typeface="Segoe UI (Body)"/>
              </a:rPr>
              <a:t>Model </a:t>
            </a:r>
            <a:r>
              <a:rPr lang="de-DE" sz="3000" dirty="0" err="1">
                <a:latin typeface="Segoe UI (Body)"/>
              </a:rPr>
              <a:t>features</a:t>
            </a:r>
            <a:endParaRPr lang="de-DE" sz="3000" dirty="0">
              <a:latin typeface="Segoe UI (Body)"/>
            </a:endParaRPr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54DD25FA-FE34-5662-53B5-A1308654ED3B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</p:spTree>
    <p:extLst>
      <p:ext uri="{BB962C8B-B14F-4D97-AF65-F5344CB8AC3E}">
        <p14:creationId xmlns:p14="http://schemas.microsoft.com/office/powerpoint/2010/main" val="394913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>
            <a:extLst>
              <a:ext uri="{FF2B5EF4-FFF2-40B4-BE49-F238E27FC236}">
                <a16:creationId xmlns:a16="http://schemas.microsoft.com/office/drawing/2014/main" id="{9AD703BE-D670-B825-9110-10D8E3DFB5F0}"/>
              </a:ext>
            </a:extLst>
          </p:cNvPr>
          <p:cNvSpPr txBox="1">
            <a:spLocks/>
          </p:cNvSpPr>
          <p:nvPr/>
        </p:nvSpPr>
        <p:spPr>
          <a:xfrm>
            <a:off x="604690" y="469610"/>
            <a:ext cx="6836352" cy="42946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03F75"/>
                </a:solidFill>
                <a:latin typeface="Arial Black"/>
                <a:ea typeface="+mn-ea"/>
                <a:cs typeface="Arial Black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>
                <a:latin typeface="Segoe UI (Body)"/>
                <a:ea typeface="Verdana" panose="020B0604030504040204" pitchFamily="34" charset="0"/>
              </a:rPr>
              <a:t> </a:t>
            </a:r>
            <a:r>
              <a:rPr lang="de-DE" sz="3000" dirty="0" err="1">
                <a:latin typeface="Segoe UI (Body)"/>
                <a:ea typeface="Verdana" panose="020B0604030504040204" pitchFamily="34" charset="0"/>
              </a:rPr>
              <a:t>Results</a:t>
            </a:r>
            <a:r>
              <a:rPr lang="de-DE" sz="3000" dirty="0">
                <a:latin typeface="Segoe UI (Body)"/>
                <a:ea typeface="Verdana" panose="020B0604030504040204" pitchFamily="34" charset="0"/>
              </a:rPr>
              <a:t> - </a:t>
            </a:r>
            <a:r>
              <a:rPr lang="de-DE" sz="3000" dirty="0" err="1">
                <a:latin typeface="Segoe UI (Body)"/>
                <a:ea typeface="Verdana" panose="020B0604030504040204" pitchFamily="34" charset="0"/>
              </a:rPr>
              <a:t>Macro</a:t>
            </a:r>
            <a:r>
              <a:rPr lang="de-DE" sz="3000" dirty="0">
                <a:latin typeface="Segoe UI (Body)"/>
                <a:ea typeface="Verdana" panose="020B0604030504040204" pitchFamily="34" charset="0"/>
              </a:rPr>
              <a:t> </a:t>
            </a:r>
            <a:r>
              <a:rPr lang="de-DE" sz="3000" dirty="0" err="1">
                <a:latin typeface="Segoe UI (Body)"/>
                <a:ea typeface="Verdana" panose="020B0604030504040204" pitchFamily="34" charset="0"/>
              </a:rPr>
              <a:t>level</a:t>
            </a:r>
            <a:r>
              <a:rPr lang="de-DE" sz="3000" dirty="0">
                <a:latin typeface="Segoe UI (Body)"/>
                <a:ea typeface="Verdana" panose="020B0604030504040204" pitchFamily="34" charset="0"/>
              </a:rPr>
              <a:t> </a:t>
            </a:r>
            <a:r>
              <a:rPr lang="de-DE" sz="3000" dirty="0" err="1">
                <a:latin typeface="Segoe UI (Body)"/>
                <a:ea typeface="Verdana" panose="020B0604030504040204" pitchFamily="34" charset="0"/>
              </a:rPr>
              <a:t>changes</a:t>
            </a:r>
            <a:endParaRPr lang="de-DE" sz="3000" dirty="0">
              <a:latin typeface="Segoe UI (Body)"/>
              <a:ea typeface="Verdana" panose="020B060403050404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DBE8B35-270F-7B1B-F52D-1140251044AB}"/>
              </a:ext>
            </a:extLst>
          </p:cNvPr>
          <p:cNvSpPr/>
          <p:nvPr/>
        </p:nvSpPr>
        <p:spPr>
          <a:xfrm>
            <a:off x="6" y="684340"/>
            <a:ext cx="687355" cy="159304"/>
          </a:xfrm>
          <a:prstGeom prst="rect">
            <a:avLst/>
          </a:prstGeom>
          <a:solidFill>
            <a:srgbClr val="003F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de-DE" sz="500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2B1A71-FA5A-5520-64B9-0ADF119EC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83" y="1203766"/>
            <a:ext cx="8102730" cy="37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71240"/>
      </p:ext>
    </p:extLst>
  </p:cSld>
  <p:clrMapOvr>
    <a:masterClrMapping/>
  </p:clrMapOvr>
</p:sld>
</file>

<file path=ppt/theme/theme1.xml><?xml version="1.0" encoding="utf-8"?>
<a:theme xmlns:a="http://schemas.openxmlformats.org/drawingml/2006/main" name="Blaue Titelfolie +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4CAC5C28-6E7E-4532-BA69-A1CACDA62EA2}" vid="{ECB27905-1948-4499-8739-B099EE66ED52}"/>
    </a:ext>
  </a:extLst>
</a:theme>
</file>

<file path=ppt/theme/theme2.xml><?xml version="1.0" encoding="utf-8"?>
<a:theme xmlns:a="http://schemas.openxmlformats.org/drawingml/2006/main" name="Weiße Titelfolie +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4CAC5C28-6E7E-4532-BA69-A1CACDA62EA2}" vid="{ECEEB68C-9F07-4FCE-8866-912692DACE47}"/>
    </a:ext>
  </a:extLst>
</a:theme>
</file>

<file path=ppt/theme/theme3.xml><?xml version="1.0" encoding="utf-8"?>
<a:theme xmlns:a="http://schemas.openxmlformats.org/drawingml/2006/main" name="Version: UH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4CAC5C28-6E7E-4532-BA69-A1CACDA62EA2}" vid="{5EE0F2D2-0ECC-445F-8ECC-0E5B06FC7B9C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Praesentation_EN_16-9</Template>
  <TotalTime>0</TotalTime>
  <Words>2408</Words>
  <Application>Microsoft Office PowerPoint</Application>
  <PresentationFormat>On-screen Show (16:9)</PresentationFormat>
  <Paragraphs>482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Black</vt:lpstr>
      <vt:lpstr>Calibri</vt:lpstr>
      <vt:lpstr>Segoe UI (Body)</vt:lpstr>
      <vt:lpstr>Times New Roman</vt:lpstr>
      <vt:lpstr>Verdana</vt:lpstr>
      <vt:lpstr>Blaue Titelfolie + Logo</vt:lpstr>
      <vt:lpstr>Weiße Titelfolie + Logo</vt:lpstr>
      <vt:lpstr>Version: UH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Universität Hohenheim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Sarah Ferdin</dc:creator>
  <cp:lastModifiedBy>Falk Krumbe</cp:lastModifiedBy>
  <cp:revision>120</cp:revision>
  <dcterms:created xsi:type="dcterms:W3CDTF">2018-09-23T17:25:42Z</dcterms:created>
  <dcterms:modified xsi:type="dcterms:W3CDTF">2023-09-11T14:09:34Z</dcterms:modified>
</cp:coreProperties>
</file>